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817" autoAdjust="0"/>
  </p:normalViewPr>
  <p:slideViewPr>
    <p:cSldViewPr snapToGrid="0">
      <p:cViewPr varScale="1">
        <p:scale>
          <a:sx n="86" d="100"/>
          <a:sy n="86" d="100"/>
        </p:scale>
        <p:origin x="53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386E611-670F-44A8-89AB-83D2F46ECDC3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FD85866-7A8D-422C-B5EB-2465A9EABC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968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85866-7A8D-422C-B5EB-2465A9EABCA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942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85866-7A8D-422C-B5EB-2465A9EABCA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8407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85866-7A8D-422C-B5EB-2465A9EABCA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751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**No difference</a:t>
            </a:r>
            <a:r>
              <a:rPr lang="en-US" baseline="0" dirty="0"/>
              <a:t> between the two….used interchangeably….License allows a nurse to have one license with the ability to practice in all NLC compact jurisdictions.</a:t>
            </a:r>
          </a:p>
          <a:p>
            <a:r>
              <a:rPr lang="en-US" baseline="0" dirty="0"/>
              <a:t>**M/S license permits a nurse to practice in their home state as well as in all compact states &amp; territories with one license issued by the home state.  Eliminated the cost &amp; time-consuming process of obtaining a single-state license in each state of practice.</a:t>
            </a:r>
          </a:p>
          <a:p>
            <a:r>
              <a:rPr lang="en-US" baseline="0" dirty="0"/>
              <a:t>**NLC pertains to RN and LPN licenses only.  An APRN must hold an individual state license in each state of APN practice.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85866-7A8D-422C-B5EB-2465A9EABCA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2159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85866-7A8D-422C-B5EB-2465A9EABCA4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806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85866-7A8D-422C-B5EB-2465A9EABCA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485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85866-7A8D-422C-B5EB-2465A9EABCA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315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85866-7A8D-422C-B5EB-2465A9EABCA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7974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85866-7A8D-422C-B5EB-2465A9EABCA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645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85866-7A8D-422C-B5EB-2465A9EABCA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45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85866-7A8D-422C-B5EB-2465A9EABCA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2922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85866-7A8D-422C-B5EB-2465A9EABCA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02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85866-7A8D-422C-B5EB-2465A9EABCA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404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484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677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8128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384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20197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886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309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340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515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09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61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998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869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53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1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49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90EC1-66F2-4AA8-8DEA-38FAB4261769}" type="datetimeFigureOut">
              <a:rPr lang="en-US" smtClean="0"/>
              <a:t>4/29/2023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85CE0D1-F826-47CE-8B6C-F2BE8BE80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37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New Jersey Board of Nursing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Mary E. Fortier EdD RN CNL</a:t>
            </a:r>
          </a:p>
          <a:p>
            <a:r>
              <a:rPr lang="en-US" dirty="0"/>
              <a:t>Executive Director</a:t>
            </a:r>
          </a:p>
        </p:txBody>
      </p:sp>
    </p:spTree>
    <p:extLst>
      <p:ext uri="{BB962C8B-B14F-4D97-AF65-F5344CB8AC3E}">
        <p14:creationId xmlns:p14="http://schemas.microsoft.com/office/powerpoint/2010/main" val="387344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65463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New Jersey Board of Nursing</a:t>
            </a:r>
            <a:br>
              <a:rPr lang="en-US" dirty="0"/>
            </a:br>
            <a:r>
              <a:rPr lang="en-US" dirty="0"/>
              <a:t>Compact State</a:t>
            </a:r>
            <a:br>
              <a:rPr lang="en-US" dirty="0"/>
            </a:br>
            <a:r>
              <a:rPr lang="en-US" dirty="0"/>
              <a:t>Nurse Licensure Compact (NLC)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481943"/>
            <a:ext cx="8596668" cy="3559419"/>
          </a:xfrm>
        </p:spPr>
        <p:txBody>
          <a:bodyPr>
            <a:normAutofit/>
          </a:bodyPr>
          <a:lstStyle/>
          <a:p>
            <a:r>
              <a:rPr lang="en-US" sz="2000" dirty="0"/>
              <a:t>The Nurse  Licensure Compact (NLC) is an Interstate Commission of Nurse Licensure Compact Administrators composed of members from each of the participating NLC jurisdictions.</a:t>
            </a:r>
          </a:p>
          <a:p>
            <a:r>
              <a:rPr lang="en-US" sz="2000" dirty="0"/>
              <a:t>Mission of the NLC is</a:t>
            </a:r>
          </a:p>
          <a:p>
            <a:pPr lvl="1"/>
            <a:r>
              <a:rPr lang="en-US" sz="2000" dirty="0"/>
              <a:t>Maintaining uniform licensure standards among party state boards of nursing</a:t>
            </a:r>
          </a:p>
          <a:p>
            <a:pPr lvl="1"/>
            <a:r>
              <a:rPr lang="en-US" sz="2000" dirty="0"/>
              <a:t>Promote cooperation and collaboration between party states</a:t>
            </a:r>
          </a:p>
          <a:p>
            <a:pPr lvl="1"/>
            <a:r>
              <a:rPr lang="en-US" sz="2000" dirty="0"/>
              <a:t>Facilitate the exchange of data and information between party states &amp; educate stakeholders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375016" y="3244334"/>
            <a:ext cx="3441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Nurse Licensure Compact (NLC)</a:t>
            </a:r>
          </a:p>
        </p:txBody>
      </p:sp>
    </p:spTree>
    <p:extLst>
      <p:ext uri="{BB962C8B-B14F-4D97-AF65-F5344CB8AC3E}">
        <p14:creationId xmlns:p14="http://schemas.microsoft.com/office/powerpoint/2010/main" val="3327578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Nurse Licensure Compact </a:t>
            </a:r>
            <a:br>
              <a:rPr lang="en-US" dirty="0"/>
            </a:br>
            <a:r>
              <a:rPr lang="en-US" dirty="0"/>
              <a:t>(NLC)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NLC Core Values</a:t>
            </a:r>
          </a:p>
          <a:p>
            <a:pPr lvl="1"/>
            <a:r>
              <a:rPr lang="en-US" sz="2600" dirty="0"/>
              <a:t>Transparency</a:t>
            </a:r>
          </a:p>
          <a:p>
            <a:pPr lvl="1"/>
            <a:r>
              <a:rPr lang="en-US" sz="2800" dirty="0"/>
              <a:t>Integrity </a:t>
            </a:r>
          </a:p>
          <a:p>
            <a:pPr lvl="1"/>
            <a:r>
              <a:rPr lang="en-US" sz="2800" dirty="0"/>
              <a:t>Accountability</a:t>
            </a:r>
          </a:p>
          <a:p>
            <a:pPr lvl="1"/>
            <a:r>
              <a:rPr lang="en-US" sz="2800" dirty="0"/>
              <a:t>Innovation</a:t>
            </a:r>
          </a:p>
          <a:p>
            <a:pPr lvl="1"/>
            <a:r>
              <a:rPr lang="en-US" sz="2800" dirty="0"/>
              <a:t>Collaboration</a:t>
            </a:r>
          </a:p>
        </p:txBody>
      </p:sp>
    </p:spTree>
    <p:extLst>
      <p:ext uri="{BB962C8B-B14F-4D97-AF65-F5344CB8AC3E}">
        <p14:creationId xmlns:p14="http://schemas.microsoft.com/office/powerpoint/2010/main" val="2589362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Nurse Licensure Compact </a:t>
            </a:r>
            <a:br>
              <a:rPr lang="en-US" dirty="0"/>
            </a:br>
            <a:r>
              <a:rPr lang="en-US" dirty="0"/>
              <a:t>(NLC)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What is the difference between a compact license &amp; a Multistate License?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Why would a nurse need a multistate (M/S) license?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Does the NLC pertain to APRNs (APNs)?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Fee for a M/S license varies from State to State.</a:t>
            </a:r>
          </a:p>
        </p:txBody>
      </p:sp>
    </p:spTree>
    <p:extLst>
      <p:ext uri="{BB962C8B-B14F-4D97-AF65-F5344CB8AC3E}">
        <p14:creationId xmlns:p14="http://schemas.microsoft.com/office/powerpoint/2010/main" val="2588348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039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400" b="1" dirty="0">
                <a:latin typeface="Bradley Hand ITC" panose="03070402050302030203" pitchFamily="66" charset="0"/>
              </a:rPr>
              <a:t>LPNs</a:t>
            </a:r>
            <a:r>
              <a:rPr lang="en-US" sz="4400" dirty="0">
                <a:latin typeface="Bradley Hand ITC" panose="03070402050302030203" pitchFamily="66" charset="0"/>
              </a:rPr>
              <a:t>?</a:t>
            </a:r>
            <a:r>
              <a:rPr lang="en-US" sz="4400" dirty="0"/>
              <a:t>			 </a:t>
            </a:r>
            <a:r>
              <a:rPr lang="en-US" sz="4400" b="1" dirty="0">
                <a:latin typeface="Bradley Hand ITC" panose="03070402050302030203" pitchFamily="66" charset="0"/>
              </a:rPr>
              <a:t>Single State?         RNs?</a:t>
            </a:r>
          </a:p>
          <a:p>
            <a:pPr marL="0" indent="0">
              <a:buNone/>
            </a:pPr>
            <a:r>
              <a:rPr lang="en-US" sz="4400" dirty="0"/>
              <a:t>			</a:t>
            </a:r>
            <a:r>
              <a:rPr lang="en-US" sz="4400" b="1" dirty="0">
                <a:latin typeface="Bradley Hand ITC" panose="03070402050302030203" pitchFamily="66" charset="0"/>
              </a:rPr>
              <a:t>NCSBN?                NLC?</a:t>
            </a:r>
          </a:p>
          <a:p>
            <a:pPr marL="0" indent="0">
              <a:buNone/>
            </a:pPr>
            <a:r>
              <a:rPr lang="en-US" sz="4400" b="1" dirty="0">
                <a:latin typeface="Bradley Hand ITC" panose="03070402050302030203" pitchFamily="66" charset="0"/>
              </a:rPr>
              <a:t>APNs?         Multistate?       CHHHAs?</a:t>
            </a:r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/>
              <a:t>The New Jersey Board of Nursing</a:t>
            </a:r>
          </a:p>
          <a:p>
            <a:pPr marL="0" indent="0">
              <a:buNone/>
            </a:pPr>
            <a:r>
              <a:rPr lang="en-US" sz="4400" b="1" dirty="0">
                <a:latin typeface="Bradley Hand ITC" panose="03070402050302030203" pitchFamily="66" charset="0"/>
              </a:rPr>
              <a:t>								                </a:t>
            </a:r>
            <a:r>
              <a:rPr lang="en-US" sz="2600" dirty="0">
                <a:latin typeface="Lucida Handwriting" panose="03010101010101010101" pitchFamily="66" charset="0"/>
              </a:rPr>
              <a:t>Thank you!</a:t>
            </a:r>
          </a:p>
          <a:p>
            <a:pPr marL="0" indent="0">
              <a:buNone/>
            </a:pPr>
            <a:endParaRPr lang="en-US" sz="44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674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6343"/>
          </a:xfrm>
        </p:spPr>
        <p:txBody>
          <a:bodyPr/>
          <a:lstStyle/>
          <a:p>
            <a:pPr algn="ctr"/>
            <a:r>
              <a:rPr lang="en-US" dirty="0"/>
              <a:t>The New Jersey Board of Nursing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85257"/>
            <a:ext cx="8596668" cy="425610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The New Jersey (NJ) Board of Nursing (BON) was established in 1912.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Purpose is to protect the health, safety and welfare of NJ’s residents.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It achieves its purpose by ensuring that those who practice nursing are Qualified and Competent to so.</a:t>
            </a:r>
          </a:p>
        </p:txBody>
      </p:sp>
    </p:spTree>
    <p:extLst>
      <p:ext uri="{BB962C8B-B14F-4D97-AF65-F5344CB8AC3E}">
        <p14:creationId xmlns:p14="http://schemas.microsoft.com/office/powerpoint/2010/main" val="2752144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New Jersey Board of Nursing</a:t>
            </a:r>
            <a:br>
              <a:rPr lang="en-US" dirty="0"/>
            </a:br>
            <a:r>
              <a:rPr lang="en-US" dirty="0"/>
              <a:t>Governor Appointed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697411"/>
          </a:xfrm>
        </p:spPr>
        <p:txBody>
          <a:bodyPr>
            <a:normAutofit lnSpcReduction="10000"/>
          </a:bodyPr>
          <a:lstStyle/>
          <a:p>
            <a:r>
              <a:rPr lang="en-US" sz="3000" dirty="0"/>
              <a:t>The BON consists of thirteen (13) appointed by the Governor.</a:t>
            </a:r>
          </a:p>
          <a:p>
            <a:r>
              <a:rPr lang="en-US" sz="3000" dirty="0"/>
              <a:t>Seven (7) are registered professional nurses (RN).  One must be an advanced practiced nurse (APN). Two (2) are licensed practical nurses (LPN). Three (3) are public members. One (1) is a representative of the State government.</a:t>
            </a:r>
          </a:p>
          <a:p>
            <a:r>
              <a:rPr lang="en-US" sz="3000" dirty="0"/>
              <a:t>We currently have 12 members – we are missing a government representative.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97722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New Jersey Board of Nursing</a:t>
            </a:r>
            <a:br>
              <a:rPr lang="en-US" dirty="0"/>
            </a:br>
            <a:r>
              <a:rPr lang="en-US" dirty="0"/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75419"/>
          </a:xfrm>
        </p:spPr>
        <p:txBody>
          <a:bodyPr>
            <a:normAutofit/>
          </a:bodyPr>
          <a:lstStyle/>
          <a:p>
            <a:r>
              <a:rPr lang="en-US" sz="2400" dirty="0"/>
              <a:t>Regulate the practice of nursing</a:t>
            </a:r>
          </a:p>
          <a:p>
            <a:r>
              <a:rPr lang="en-US" sz="2400" dirty="0"/>
              <a:t>Approve nursing education programs &amp; certified homemaker-home health aide certification programs</a:t>
            </a:r>
          </a:p>
          <a:p>
            <a:r>
              <a:rPr lang="en-US" sz="2400" dirty="0"/>
              <a:t>License nurses (LPNs, RNs)</a:t>
            </a:r>
          </a:p>
          <a:p>
            <a:r>
              <a:rPr lang="en-US" sz="2400" dirty="0"/>
              <a:t>Certify homemaker-home health aides (CHHHAs)</a:t>
            </a:r>
          </a:p>
          <a:p>
            <a:r>
              <a:rPr lang="en-US" sz="2400" dirty="0"/>
              <a:t>Regulate the duties of homemaker-home health aides</a:t>
            </a:r>
          </a:p>
          <a:p>
            <a:r>
              <a:rPr lang="en-US" sz="2400" dirty="0"/>
              <a:t>Ensure that nurses &amp; homemaker-home health aides perform their duties in compliance with State law</a:t>
            </a:r>
          </a:p>
        </p:txBody>
      </p:sp>
    </p:spTree>
    <p:extLst>
      <p:ext uri="{BB962C8B-B14F-4D97-AF65-F5344CB8AC3E}">
        <p14:creationId xmlns:p14="http://schemas.microsoft.com/office/powerpoint/2010/main" val="3405916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New Jersey Board of Nursing</a:t>
            </a:r>
            <a:br>
              <a:rPr lang="en-US" dirty="0"/>
            </a:br>
            <a:r>
              <a:rPr lang="en-US" dirty="0"/>
              <a:t>Protect the Public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Ensure that all RN’s and CHHHA meet the requisite educational requirements for licensure &amp; certification</a:t>
            </a:r>
          </a:p>
          <a:p>
            <a:r>
              <a:rPr lang="en-US" sz="2800" dirty="0"/>
              <a:t>Investigate &amp; prosecute RNs &amp; CHHHA who do not perform their duties in compliance with State laws</a:t>
            </a:r>
          </a:p>
          <a:p>
            <a:r>
              <a:rPr lang="en-US" sz="2800" dirty="0"/>
              <a:t>Adopt rules, regulations, &amp; policies that govern their practices.</a:t>
            </a:r>
          </a:p>
        </p:txBody>
      </p:sp>
    </p:spTree>
    <p:extLst>
      <p:ext uri="{BB962C8B-B14F-4D97-AF65-F5344CB8AC3E}">
        <p14:creationId xmlns:p14="http://schemas.microsoft.com/office/powerpoint/2010/main" val="2778566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793" y="420916"/>
            <a:ext cx="8596668" cy="116114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New Jersey Board of Nursing</a:t>
            </a:r>
            <a:br>
              <a:rPr lang="en-US" dirty="0"/>
            </a:br>
            <a:r>
              <a:rPr lang="en-US" dirty="0"/>
              <a:t>Four (4) Main Functions to Protect the Public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12687"/>
            <a:ext cx="8596668" cy="5007428"/>
          </a:xfrm>
        </p:spPr>
        <p:txBody>
          <a:bodyPr>
            <a:normAutofit lnSpcReduction="10000"/>
          </a:bodyPr>
          <a:lstStyle/>
          <a:p>
            <a:endParaRPr lang="en-US" sz="3600" dirty="0"/>
          </a:p>
          <a:p>
            <a:r>
              <a:rPr lang="en-US" sz="3600" dirty="0"/>
              <a:t>Evaluate Licensure Applications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Issue Licenses &amp; Certifications</a:t>
            </a:r>
          </a:p>
          <a:p>
            <a:endParaRPr lang="en-US" sz="3600" dirty="0"/>
          </a:p>
          <a:p>
            <a:r>
              <a:rPr lang="en-US" sz="3600" dirty="0"/>
              <a:t>Renew Licenses</a:t>
            </a:r>
          </a:p>
          <a:p>
            <a:endParaRPr lang="en-US" sz="3600" dirty="0"/>
          </a:p>
          <a:p>
            <a:r>
              <a:rPr lang="en-US" sz="3600" dirty="0"/>
              <a:t>Disciplinary Action</a:t>
            </a:r>
          </a:p>
          <a:p>
            <a:pPr lvl="1"/>
            <a:endParaRPr lang="en-US" sz="2200" dirty="0"/>
          </a:p>
          <a:p>
            <a:endParaRPr lang="en-US" sz="2400" dirty="0"/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70288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The New Jersey Board of Nursing</a:t>
            </a:r>
            <a:br>
              <a:rPr lang="en-US" dirty="0"/>
            </a:br>
            <a:r>
              <a:rPr lang="en-US" dirty="0"/>
              <a:t>Four (4) Main Functions to Protect the Public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Evaluate Licensure Applications</a:t>
            </a:r>
          </a:p>
          <a:p>
            <a:pPr lvl="1"/>
            <a:r>
              <a:rPr lang="en-US" sz="2800" dirty="0"/>
              <a:t>Evaluate education, pass the national licensing exam, background checks</a:t>
            </a:r>
          </a:p>
          <a:p>
            <a:r>
              <a:rPr lang="en-US" sz="2800" dirty="0"/>
              <a:t>Issue Licenses &amp; Certifications</a:t>
            </a:r>
          </a:p>
          <a:p>
            <a:pPr lvl="1"/>
            <a:r>
              <a:rPr lang="en-US" sz="2800" dirty="0"/>
              <a:t>Issue licenses &amp; maintains a list of licensed nurses</a:t>
            </a:r>
          </a:p>
          <a:p>
            <a:pPr lvl="1"/>
            <a:r>
              <a:rPr lang="en-US" sz="2800" dirty="0"/>
              <a:t>Listings are available to the public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842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The New Jersey Board of Nursing</a:t>
            </a:r>
            <a:br>
              <a:rPr lang="en-US" dirty="0"/>
            </a:br>
            <a:r>
              <a:rPr lang="en-US" dirty="0"/>
              <a:t>Four (4) Main Functions to Protect the Public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Renew Licenses</a:t>
            </a:r>
          </a:p>
          <a:p>
            <a:pPr lvl="1"/>
            <a:r>
              <a:rPr lang="en-US" sz="2400" dirty="0"/>
              <a:t>To renew – must be in good standing.</a:t>
            </a:r>
          </a:p>
          <a:p>
            <a:pPr lvl="1"/>
            <a:r>
              <a:rPr lang="en-US" sz="2400" dirty="0"/>
              <a:t>Have required continuing education</a:t>
            </a:r>
          </a:p>
          <a:p>
            <a:pPr lvl="1"/>
            <a:r>
              <a:rPr lang="en-US" sz="2400" dirty="0"/>
              <a:t>Specific renewal requirements may be state specific </a:t>
            </a:r>
          </a:p>
          <a:p>
            <a:r>
              <a:rPr lang="en-US" sz="2400" dirty="0"/>
              <a:t>Disciplinary Action</a:t>
            </a:r>
          </a:p>
          <a:p>
            <a:pPr lvl="1"/>
            <a:r>
              <a:rPr lang="en-US" sz="2200" dirty="0"/>
              <a:t>If a nurse or CHHHA is accused of violation the law or nursing regulations, the  BON conducts an investigation which lead to disciplinary actions such as a reprimand, fine or loss of license.</a:t>
            </a:r>
          </a:p>
          <a:p>
            <a:pPr marL="457200" lvl="1" indent="0">
              <a:buNone/>
            </a:pPr>
            <a:r>
              <a:rPr lang="en-US" sz="2200" dirty="0"/>
              <a:t>State boards of nursing oversee all administrative aspect of nurse licensure</a:t>
            </a:r>
          </a:p>
        </p:txBody>
      </p:sp>
    </p:spTree>
    <p:extLst>
      <p:ext uri="{BB962C8B-B14F-4D97-AF65-F5344CB8AC3E}">
        <p14:creationId xmlns:p14="http://schemas.microsoft.com/office/powerpoint/2010/main" val="995898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National Council of State Boards of Nursing</a:t>
            </a:r>
            <a:br>
              <a:rPr lang="en-US" dirty="0"/>
            </a:br>
            <a:r>
              <a:rPr lang="en-US" dirty="0"/>
              <a:t>(NCSBN)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NCSBN is a not-for-profit organization whose U.S. members include the regulatory bodies in the 50 states, the District of Columbia &amp; four (4) US territories. Additionally, there are 25 Associate Members – Regulatory Boards of Nursing located globally.</a:t>
            </a:r>
          </a:p>
          <a:p>
            <a:r>
              <a:rPr lang="en-US" sz="2400" dirty="0"/>
              <a:t>Associate members </a:t>
            </a:r>
          </a:p>
          <a:p>
            <a:r>
              <a:rPr lang="en-US" sz="2400" dirty="0"/>
              <a:t>Mission of NCSBN is to empower and support nursing regulators in their mandate to protect the public.</a:t>
            </a:r>
          </a:p>
          <a:p>
            <a:r>
              <a:rPr lang="en-US" sz="2400" dirty="0"/>
              <a:t>Vision is to lead regulatory excellence worldwide.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895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62E421E9870449A75C33CAC7DD4FC8" ma:contentTypeVersion="9" ma:contentTypeDescription="Create a new document." ma:contentTypeScope="" ma:versionID="227f6585a49726792c2503a67bf75e26">
  <xsd:schema xmlns:xsd="http://www.w3.org/2001/XMLSchema" xmlns:xs="http://www.w3.org/2001/XMLSchema" xmlns:p="http://schemas.microsoft.com/office/2006/metadata/properties" xmlns:ns3="5778e60d-9391-4830-8497-704131ce0a3c" targetNamespace="http://schemas.microsoft.com/office/2006/metadata/properties" ma:root="true" ma:fieldsID="04305f117a6009385e2b630a36fba0e0" ns3:_="">
    <xsd:import namespace="5778e60d-9391-4830-8497-704131ce0a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78e60d-9391-4830-8497-704131ce0a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AB1E4CF-2258-409D-A283-BD5E680A6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78e60d-9391-4830-8497-704131ce0a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4DF98D-5522-4099-9B5C-F96CA801FE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1427DE-B503-4765-B2E3-974361950678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778e60d-9391-4830-8497-704131ce0a3c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840</Words>
  <Application>Microsoft Office PowerPoint</Application>
  <PresentationFormat>Widescreen</PresentationFormat>
  <Paragraphs>96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Bradley Hand ITC</vt:lpstr>
      <vt:lpstr>Calibri</vt:lpstr>
      <vt:lpstr>Lucida Handwriting</vt:lpstr>
      <vt:lpstr>Trebuchet MS</vt:lpstr>
      <vt:lpstr>Wingdings</vt:lpstr>
      <vt:lpstr>Wingdings 3</vt:lpstr>
      <vt:lpstr>Facet</vt:lpstr>
      <vt:lpstr>New Jersey Board of Nursing </vt:lpstr>
      <vt:lpstr>The New Jersey Board of Nursing</vt:lpstr>
      <vt:lpstr>The New Jersey Board of Nursing Governor Appointed Members</vt:lpstr>
      <vt:lpstr>The New Jersey Board of Nursing Purpose</vt:lpstr>
      <vt:lpstr>The New Jersey Board of Nursing Protect the Public</vt:lpstr>
      <vt:lpstr>The New Jersey Board of Nursing Four (4) Main Functions to Protect the Public</vt:lpstr>
      <vt:lpstr>The New Jersey Board of Nursing Four (4) Main Functions to Protect the Public</vt:lpstr>
      <vt:lpstr>The New Jersey Board of Nursing Four (4) Main Functions to Protect the Public</vt:lpstr>
      <vt:lpstr>National Council of State Boards of Nursing (NCSBN) </vt:lpstr>
      <vt:lpstr>The New Jersey Board of Nursing Compact State Nurse Licensure Compact (NLC)</vt:lpstr>
      <vt:lpstr>Nurse Licensure Compact  (NLC)</vt:lpstr>
      <vt:lpstr>Nurse Licensure Compact  (NLC)</vt:lpstr>
      <vt:lpstr>Questions?</vt:lpstr>
    </vt:vector>
  </TitlesOfParts>
  <Company>NJ Division of Consumer Affairs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Jersey Board of Nursing</dc:title>
  <dc:creator>Mary Fortier</dc:creator>
  <cp:lastModifiedBy>Gwendolyn Strain</cp:lastModifiedBy>
  <cp:revision>34</cp:revision>
  <cp:lastPrinted>2023-04-27T15:51:25Z</cp:lastPrinted>
  <dcterms:created xsi:type="dcterms:W3CDTF">2023-04-26T17:15:05Z</dcterms:created>
  <dcterms:modified xsi:type="dcterms:W3CDTF">2023-04-29T14:50:50Z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0x010100F762E421E9870449A75C33CAC7DD4FC8</vt:lpwstr>
  </property>
</Properties>
</file>