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0" r:id="rId5"/>
    <p:sldMasterId id="2147484074" r:id="rId6"/>
  </p:sldMasterIdLst>
  <p:notesMasterIdLst>
    <p:notesMasterId r:id="rId52"/>
  </p:notesMasterIdLst>
  <p:handoutMasterIdLst>
    <p:handoutMasterId r:id="rId53"/>
  </p:handoutMasterIdLst>
  <p:sldIdLst>
    <p:sldId id="1210" r:id="rId7"/>
    <p:sldId id="550144186" r:id="rId8"/>
    <p:sldId id="550144177" r:id="rId9"/>
    <p:sldId id="550144292" r:id="rId10"/>
    <p:sldId id="550144552" r:id="rId11"/>
    <p:sldId id="550144553" r:id="rId12"/>
    <p:sldId id="550144331" r:id="rId13"/>
    <p:sldId id="550144333" r:id="rId14"/>
    <p:sldId id="550144554" r:id="rId15"/>
    <p:sldId id="550144555" r:id="rId16"/>
    <p:sldId id="550144556" r:id="rId17"/>
    <p:sldId id="550144557" r:id="rId18"/>
    <p:sldId id="550144558" r:id="rId19"/>
    <p:sldId id="550144250" r:id="rId20"/>
    <p:sldId id="550144560" r:id="rId21"/>
    <p:sldId id="550144561" r:id="rId22"/>
    <p:sldId id="550144566" r:id="rId23"/>
    <p:sldId id="550144568" r:id="rId24"/>
    <p:sldId id="550144567" r:id="rId25"/>
    <p:sldId id="550144570" r:id="rId26"/>
    <p:sldId id="550144559" r:id="rId27"/>
    <p:sldId id="550144562" r:id="rId28"/>
    <p:sldId id="550144563" r:id="rId29"/>
    <p:sldId id="550144263" r:id="rId30"/>
    <p:sldId id="550144579" r:id="rId31"/>
    <p:sldId id="550144573" r:id="rId32"/>
    <p:sldId id="550144574" r:id="rId33"/>
    <p:sldId id="550144580" r:id="rId34"/>
    <p:sldId id="550144576" r:id="rId35"/>
    <p:sldId id="550144296" r:id="rId36"/>
    <p:sldId id="550144656" r:id="rId37"/>
    <p:sldId id="550144662" r:id="rId38"/>
    <p:sldId id="550144307" r:id="rId39"/>
    <p:sldId id="550144577" r:id="rId40"/>
    <p:sldId id="550144578" r:id="rId41"/>
    <p:sldId id="1716" r:id="rId42"/>
    <p:sldId id="1618" r:id="rId43"/>
    <p:sldId id="550144581" r:id="rId44"/>
    <p:sldId id="550144582" r:id="rId45"/>
    <p:sldId id="1719" r:id="rId46"/>
    <p:sldId id="1720" r:id="rId47"/>
    <p:sldId id="550144671" r:id="rId48"/>
    <p:sldId id="1728" r:id="rId49"/>
    <p:sldId id="550144672" r:id="rId50"/>
    <p:sldId id="1550" r:id="rId51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">
          <p15:clr>
            <a:srgbClr val="A4A3A4"/>
          </p15:clr>
        </p15:guide>
        <p15:guide id="4" orient="horz" pos="1439">
          <p15:clr>
            <a:srgbClr val="A4A3A4"/>
          </p15:clr>
        </p15:guide>
        <p15:guide id="5" orient="horz" pos="4032">
          <p15:clr>
            <a:srgbClr val="A4A3A4"/>
          </p15:clr>
        </p15:guide>
        <p15:guide id="6" orient="horz" pos="2882">
          <p15:clr>
            <a:srgbClr val="A4A3A4"/>
          </p15:clr>
        </p15:guide>
        <p15:guide id="7" pos="958">
          <p15:clr>
            <a:srgbClr val="A4A3A4"/>
          </p15:clr>
        </p15:guide>
        <p15:guide id="8" pos="3516">
          <p15:clr>
            <a:srgbClr val="A4A3A4"/>
          </p15:clr>
        </p15:guide>
        <p15:guide id="9" pos="1915">
          <p15:clr>
            <a:srgbClr val="A4A3A4"/>
          </p15:clr>
        </p15:guide>
        <p15:guide id="10" pos="3837">
          <p15:clr>
            <a:srgbClr val="A4A3A4"/>
          </p15:clr>
        </p15:guide>
        <p15:guide id="11" pos="5466">
          <p15:clr>
            <a:srgbClr val="A4A3A4"/>
          </p15:clr>
        </p15:guide>
        <p15:guide id="12" pos="294">
          <p15:clr>
            <a:srgbClr val="A4A3A4"/>
          </p15:clr>
        </p15:guide>
        <p15:guide id="13" orient="horz" pos="3019">
          <p15:clr>
            <a:srgbClr val="A4A3A4"/>
          </p15:clr>
        </p15:guide>
        <p15:guide id="14" orient="horz" pos="2154">
          <p15:clr>
            <a:srgbClr val="A4A3A4"/>
          </p15:clr>
        </p15:guide>
        <p15:guide id="15" orient="horz" pos="1571">
          <p15:clr>
            <a:srgbClr val="A4A3A4"/>
          </p15:clr>
        </p15:guide>
        <p15:guide id="16" orient="horz" pos="1293">
          <p15:clr>
            <a:srgbClr val="A4A3A4"/>
          </p15:clr>
        </p15:guide>
        <p15:guide id="17" orient="horz" pos="2741">
          <p15:clr>
            <a:srgbClr val="A4A3A4"/>
          </p15:clr>
        </p15:guide>
        <p15:guide id="18" pos="3978">
          <p15:clr>
            <a:srgbClr val="A4A3A4"/>
          </p15:clr>
        </p15:guide>
        <p15:guide id="19">
          <p15:clr>
            <a:srgbClr val="A4A3A4"/>
          </p15:clr>
        </p15:guide>
        <p15:guide id="20" pos="2067">
          <p15:clr>
            <a:srgbClr val="A4A3A4"/>
          </p15:clr>
        </p15:guide>
        <p15:guide id="21" pos="1772">
          <p15:clr>
            <a:srgbClr val="A4A3A4"/>
          </p15:clr>
        </p15:guide>
        <p15:guide id="22" pos="3692">
          <p15:clr>
            <a:srgbClr val="A4A3A4"/>
          </p15:clr>
        </p15:guide>
        <p15:guide id="23" pos="1786">
          <p15:clr>
            <a:srgbClr val="A4A3A4"/>
          </p15:clr>
        </p15:guide>
        <p15:guide id="24" orient="horz" pos="3619">
          <p15:clr>
            <a:srgbClr val="A4A3A4"/>
          </p15:clr>
        </p15:guide>
        <p15:guide id="25" orient="horz" pos="1020">
          <p15:clr>
            <a:srgbClr val="A4A3A4"/>
          </p15:clr>
        </p15:guide>
        <p15:guide id="26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FFFA3C-C709-380C-6F7E-340A189C8C2C}" name="Gerald Stewart" initials="GS" userId="S::stewart@ncqa.org::228903f2-d8cd-45f4-97c7-a58407a3038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Carson" initials="AC" lastIdx="7" clrIdx="0"/>
  <p:cmAuthor id="2" name="smith family" initials="sf" lastIdx="10" clrIdx="1"/>
  <p:cmAuthor id="3" name="Shannon Kern" initials="SK" lastIdx="4" clrIdx="2"/>
  <p:cmAuthor id="4" name="Tina King" initials="TK" lastIdx="1" clrIdx="3">
    <p:extLst>
      <p:ext uri="{19B8F6BF-5375-455C-9EA6-DF929625EA0E}">
        <p15:presenceInfo xmlns:p15="http://schemas.microsoft.com/office/powerpoint/2012/main" userId="S-1-5-21-367815720-1072063996-666385194-11524" providerId="AD"/>
      </p:ext>
    </p:extLst>
  </p:cmAuthor>
  <p:cmAuthor id="5" name="catherineg@themihalikgroup.com" initials="ca" lastIdx="5" clrIdx="4">
    <p:extLst>
      <p:ext uri="{19B8F6BF-5375-455C-9EA6-DF929625EA0E}">
        <p15:presenceInfo xmlns:p15="http://schemas.microsoft.com/office/powerpoint/2012/main" userId="S::urn:spo:guest#catherineg@themihalikgroup.com::" providerId="AD"/>
      </p:ext>
    </p:extLst>
  </p:cmAuthor>
  <p:cmAuthor id="6" name="Monifa Yearby" initials="MY" lastIdx="11" clrIdx="5">
    <p:extLst>
      <p:ext uri="{19B8F6BF-5375-455C-9EA6-DF929625EA0E}">
        <p15:presenceInfo xmlns:p15="http://schemas.microsoft.com/office/powerpoint/2012/main" userId="S::myearby@ncqa.org::07740fec-26d6-4e2e-8406-b81f7fefb35f" providerId="AD"/>
      </p:ext>
    </p:extLst>
  </p:cmAuthor>
  <p:cmAuthor id="7" name="Felicia Khaalid" initials="FK" lastIdx="62" clrIdx="6">
    <p:extLst>
      <p:ext uri="{19B8F6BF-5375-455C-9EA6-DF929625EA0E}">
        <p15:presenceInfo xmlns:p15="http://schemas.microsoft.com/office/powerpoint/2012/main" userId="S::khaalid@ncqa.org::4fc06037-6893-4fc9-9be4-7035fc3ce365" providerId="AD"/>
      </p:ext>
    </p:extLst>
  </p:cmAuthor>
  <p:cmAuthor id="8" name="Julie Pung" initials="JP" lastIdx="13" clrIdx="7">
    <p:extLst>
      <p:ext uri="{19B8F6BF-5375-455C-9EA6-DF929625EA0E}">
        <p15:presenceInfo xmlns:p15="http://schemas.microsoft.com/office/powerpoint/2012/main" userId="S::jpung@ncqa.org::ff56a876-ea3e-4815-9cb5-0af94ccce544" providerId="AD"/>
      </p:ext>
    </p:extLst>
  </p:cmAuthor>
  <p:cmAuthor id="9" name="Leticia Addai" initials="LA" lastIdx="11" clrIdx="8">
    <p:extLst>
      <p:ext uri="{19B8F6BF-5375-455C-9EA6-DF929625EA0E}">
        <p15:presenceInfo xmlns:p15="http://schemas.microsoft.com/office/powerpoint/2012/main" userId="S::addai@ncqa.org::9510b5d6-9754-48e5-9ab1-916df52a293d" providerId="AD"/>
      </p:ext>
    </p:extLst>
  </p:cmAuthor>
  <p:cmAuthor id="10" name="Melina Bowdwin" initials="MB" lastIdx="11" clrIdx="9">
    <p:extLst>
      <p:ext uri="{19B8F6BF-5375-455C-9EA6-DF929625EA0E}">
        <p15:presenceInfo xmlns:p15="http://schemas.microsoft.com/office/powerpoint/2012/main" userId="S::mbowdwin@ncqa.org::a815b512-9a79-4cd2-84b7-1b6b200bf44a" providerId="AD"/>
      </p:ext>
    </p:extLst>
  </p:cmAuthor>
  <p:cmAuthor id="11" name="Tandeece Mazloum-Yazdi" initials="TMY" lastIdx="3" clrIdx="10">
    <p:extLst>
      <p:ext uri="{19B8F6BF-5375-455C-9EA6-DF929625EA0E}">
        <p15:presenceInfo xmlns:p15="http://schemas.microsoft.com/office/powerpoint/2012/main" userId="S::mazloum@ncqa.org::a78e4f27-adcb-4e7b-b084-48a1e9162cdb" providerId="AD"/>
      </p:ext>
    </p:extLst>
  </p:cmAuthor>
  <p:cmAuthor id="12" name="Alan Immelman" initials="AI" lastIdx="7" clrIdx="11">
    <p:extLst>
      <p:ext uri="{19B8F6BF-5375-455C-9EA6-DF929625EA0E}">
        <p15:presenceInfo xmlns:p15="http://schemas.microsoft.com/office/powerpoint/2012/main" userId="S::immelman@ncqa.org::87beb7a0-df00-4093-9053-880dcf7c0c66" providerId="AD"/>
      </p:ext>
    </p:extLst>
  </p:cmAuthor>
  <p:cmAuthor id="13" name="Jennifer Kelly" initials="JK" lastIdx="12" clrIdx="12">
    <p:extLst>
      <p:ext uri="{19B8F6BF-5375-455C-9EA6-DF929625EA0E}">
        <p15:presenceInfo xmlns:p15="http://schemas.microsoft.com/office/powerpoint/2012/main" userId="S::jkelly@ncqa.org::f795383e-6a0b-4d6c-848a-c89b3cc98b02" providerId="AD"/>
      </p:ext>
    </p:extLst>
  </p:cmAuthor>
  <p:cmAuthor id="14" name="Meghan Monahan" initials="MM" lastIdx="17" clrIdx="13">
    <p:extLst>
      <p:ext uri="{19B8F6BF-5375-455C-9EA6-DF929625EA0E}">
        <p15:presenceInfo xmlns:p15="http://schemas.microsoft.com/office/powerpoint/2012/main" userId="S::mmonahan@ncqa.org::1fee21dd-504d-47e9-971e-0de42fa42a03" providerId="AD"/>
      </p:ext>
    </p:extLst>
  </p:cmAuthor>
  <p:cmAuthor id="15" name="Kelsey Dean" initials="KD" lastIdx="19" clrIdx="14">
    <p:extLst>
      <p:ext uri="{19B8F6BF-5375-455C-9EA6-DF929625EA0E}">
        <p15:presenceInfo xmlns:p15="http://schemas.microsoft.com/office/powerpoint/2012/main" userId="S::kdean@ncqa.org::0a163414-ac34-4789-9bc6-229d0b955628" providerId="AD"/>
      </p:ext>
    </p:extLst>
  </p:cmAuthor>
  <p:cmAuthor id="16" name="Lizzie Branton" initials="LB" lastIdx="1" clrIdx="15">
    <p:extLst>
      <p:ext uri="{19B8F6BF-5375-455C-9EA6-DF929625EA0E}">
        <p15:presenceInfo xmlns:p15="http://schemas.microsoft.com/office/powerpoint/2012/main" userId="S::branton@ncqa.org::cfd9b431-89d2-4cc6-9392-5008fab3e47b" providerId="AD"/>
      </p:ext>
    </p:extLst>
  </p:cmAuthor>
  <p:cmAuthor id="17" name="Guest User" initials="GU" lastIdx="2" clrIdx="16">
    <p:extLst>
      <p:ext uri="{19B8F6BF-5375-455C-9EA6-DF929625EA0E}">
        <p15:presenceInfo xmlns:p15="http://schemas.microsoft.com/office/powerpoint/2012/main" userId="S::urn:spo:anon#fce9d678afde3ed9c822b90a58c0ecf19c5d38b2e514cbdd637bdd8a867f74ab::" providerId="AD"/>
      </p:ext>
    </p:extLst>
  </p:cmAuthor>
  <p:cmAuthor id="18" name="Tracelyn Thigpen" initials="TT" lastIdx="3" clrIdx="17">
    <p:extLst>
      <p:ext uri="{19B8F6BF-5375-455C-9EA6-DF929625EA0E}">
        <p15:presenceInfo xmlns:p15="http://schemas.microsoft.com/office/powerpoint/2012/main" userId="S::thigpen@ncqa.org::3a72f4b4-480a-43f8-ab19-0d5a498e98d3" providerId="AD"/>
      </p:ext>
    </p:extLst>
  </p:cmAuthor>
  <p:cmAuthor id="19" name="catherine gitimu" initials="cg" lastIdx="21" clrIdx="18">
    <p:extLst>
      <p:ext uri="{19B8F6BF-5375-455C-9EA6-DF929625EA0E}">
        <p15:presenceInfo xmlns:p15="http://schemas.microsoft.com/office/powerpoint/2012/main" userId="S::cgitimu_yahoo.com#ext#@ncqa.org::f2801a4a-fc3e-4fa7-be21-14b074375e10" providerId="AD"/>
      </p:ext>
    </p:extLst>
  </p:cmAuthor>
  <p:cmAuthor id="20" name="Matthew Keats" initials="MK" lastIdx="31" clrIdx="19">
    <p:extLst>
      <p:ext uri="{19B8F6BF-5375-455C-9EA6-DF929625EA0E}">
        <p15:presenceInfo xmlns:p15="http://schemas.microsoft.com/office/powerpoint/2012/main" userId="S::mmkeats4117_gmail.com#ext#@ncqa.onmicrosoft.com::5fdff4f7-7e13-472a-9c8b-33db842d6e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8102E"/>
    <a:srgbClr val="4F758B"/>
    <a:srgbClr val="565A5C"/>
    <a:srgbClr val="00A9E0"/>
    <a:srgbClr val="2C5234"/>
    <a:srgbClr val="67823A"/>
    <a:srgbClr val="00927E"/>
    <a:srgbClr val="5D4777"/>
    <a:srgbClr val="FE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13082-94B1-4049-A7A8-B6DD42BAD966}" v="7" dt="2023-04-18T13:35:06.77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63" autoAdjust="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  <p:guide orient="horz" pos="288"/>
        <p:guide orient="horz" pos="1439"/>
        <p:guide orient="horz" pos="4032"/>
        <p:guide orient="horz" pos="2882"/>
        <p:guide pos="958"/>
        <p:guide pos="3516"/>
        <p:guide pos="1915"/>
        <p:guide pos="3837"/>
        <p:guide pos="5466"/>
        <p:guide pos="294"/>
        <p:guide orient="horz" pos="3019"/>
        <p:guide orient="horz" pos="2154"/>
        <p:guide orient="horz" pos="1571"/>
        <p:guide orient="horz" pos="1293"/>
        <p:guide orient="horz" pos="2741"/>
        <p:guide pos="3978"/>
        <p:guide/>
        <p:guide pos="2067"/>
        <p:guide pos="1772"/>
        <p:guide pos="3692"/>
        <p:guide pos="1786"/>
        <p:guide orient="horz" pos="3619"/>
        <p:guide orient="horz" pos="102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BF886-A104-3C4C-87D6-DD65CA037276}" type="doc">
      <dgm:prSet loTypeId="urn:microsoft.com/office/officeart/2005/8/layout/process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B95A4-3F54-0943-9874-70BC7F32CFCD}">
      <dgm:prSet phldrT="[Text]"/>
      <dgm:spPr/>
      <dgm:t>
        <a:bodyPr/>
        <a:lstStyle/>
        <a:p>
          <a:r>
            <a:rPr lang="en-US" b="1"/>
            <a:t>QI Program Structure</a:t>
          </a:r>
        </a:p>
      </dgm:t>
    </dgm:pt>
    <dgm:pt modelId="{33533E54-785D-844B-9886-12B41B6A969B}" type="parTrans" cxnId="{63688638-BCC6-5D42-8B6C-76E5EDBFF9BA}">
      <dgm:prSet/>
      <dgm:spPr/>
      <dgm:t>
        <a:bodyPr/>
        <a:lstStyle/>
        <a:p>
          <a:endParaRPr lang="en-US"/>
        </a:p>
      </dgm:t>
    </dgm:pt>
    <dgm:pt modelId="{A1FB0B51-FF32-5D41-9227-975E09E42984}" type="sibTrans" cxnId="{63688638-BCC6-5D42-8B6C-76E5EDBFF9BA}">
      <dgm:prSet/>
      <dgm:spPr/>
      <dgm:t>
        <a:bodyPr/>
        <a:lstStyle/>
        <a:p>
          <a:endParaRPr lang="en-US"/>
        </a:p>
      </dgm:t>
    </dgm:pt>
    <dgm:pt modelId="{DE96BC6B-26C8-BC4F-A540-AEEE83B98EE4}">
      <dgm:prSet phldrT="[Text]"/>
      <dgm:spPr/>
      <dgm:t>
        <a:bodyPr/>
        <a:lstStyle/>
        <a:p>
          <a:r>
            <a:rPr lang="en-US"/>
            <a:t>Defined scope of activities</a:t>
          </a:r>
        </a:p>
      </dgm:t>
    </dgm:pt>
    <dgm:pt modelId="{F677AD7C-A3AC-014B-8114-A1D00BEE2D8B}" type="parTrans" cxnId="{05CE8509-E7A0-A04C-A2FC-6FF01C68EDF7}">
      <dgm:prSet/>
      <dgm:spPr/>
      <dgm:t>
        <a:bodyPr/>
        <a:lstStyle/>
        <a:p>
          <a:endParaRPr lang="en-US"/>
        </a:p>
      </dgm:t>
    </dgm:pt>
    <dgm:pt modelId="{ABF136A9-6368-3341-96D7-F98F04F94EDB}" type="sibTrans" cxnId="{05CE8509-E7A0-A04C-A2FC-6FF01C68EDF7}">
      <dgm:prSet/>
      <dgm:spPr/>
      <dgm:t>
        <a:bodyPr/>
        <a:lstStyle/>
        <a:p>
          <a:endParaRPr lang="en-US"/>
        </a:p>
      </dgm:t>
    </dgm:pt>
    <dgm:pt modelId="{795CA271-3AD9-8F47-9035-28CFCA61B907}">
      <dgm:prSet phldrT="[Text]"/>
      <dgm:spPr/>
      <dgm:t>
        <a:bodyPr/>
        <a:lstStyle/>
        <a:p>
          <a:r>
            <a:rPr lang="en-US"/>
            <a:t>Defined goals and objectives</a:t>
          </a:r>
        </a:p>
      </dgm:t>
    </dgm:pt>
    <dgm:pt modelId="{1B335DFA-1419-F547-B197-F6616DEB5D61}" type="parTrans" cxnId="{5E1E506C-B7D0-9744-8657-44E52F287F26}">
      <dgm:prSet/>
      <dgm:spPr/>
      <dgm:t>
        <a:bodyPr/>
        <a:lstStyle/>
        <a:p>
          <a:endParaRPr lang="en-US"/>
        </a:p>
      </dgm:t>
    </dgm:pt>
    <dgm:pt modelId="{F3DC3281-F168-FA4B-9433-C50C715205DD}" type="sibTrans" cxnId="{5E1E506C-B7D0-9744-8657-44E52F287F26}">
      <dgm:prSet/>
      <dgm:spPr/>
      <dgm:t>
        <a:bodyPr/>
        <a:lstStyle/>
        <a:p>
          <a:endParaRPr lang="en-US"/>
        </a:p>
      </dgm:t>
    </dgm:pt>
    <dgm:pt modelId="{682733EE-4B63-ED4C-A558-D017D6436CC3}">
      <dgm:prSet phldrT="[Text]"/>
      <dgm:spPr/>
      <dgm:t>
        <a:bodyPr/>
        <a:lstStyle/>
        <a:p>
          <a:r>
            <a:rPr lang="en-US" b="1"/>
            <a:t>Analysis of Activities</a:t>
          </a:r>
        </a:p>
      </dgm:t>
    </dgm:pt>
    <dgm:pt modelId="{D5662E18-1967-854B-BCED-207D4079A91E}" type="parTrans" cxnId="{EF38DB05-2D29-FF4F-B31D-1551245A1B86}">
      <dgm:prSet/>
      <dgm:spPr/>
      <dgm:t>
        <a:bodyPr/>
        <a:lstStyle/>
        <a:p>
          <a:endParaRPr lang="en-US"/>
        </a:p>
      </dgm:t>
    </dgm:pt>
    <dgm:pt modelId="{5217248E-E98C-7745-A26B-71319FDA714F}" type="sibTrans" cxnId="{EF38DB05-2D29-FF4F-B31D-1551245A1B86}">
      <dgm:prSet/>
      <dgm:spPr/>
      <dgm:t>
        <a:bodyPr/>
        <a:lstStyle/>
        <a:p>
          <a:endParaRPr lang="en-US"/>
        </a:p>
      </dgm:t>
    </dgm:pt>
    <dgm:pt modelId="{C735D03F-2766-974F-9706-F5F60AF8E5D8}">
      <dgm:prSet phldrT="[Text]"/>
      <dgm:spPr/>
      <dgm:t>
        <a:bodyPr/>
        <a:lstStyle/>
        <a:p>
          <a:r>
            <a:rPr lang="en-US"/>
            <a:t>Evaluation of data and trends</a:t>
          </a:r>
        </a:p>
      </dgm:t>
    </dgm:pt>
    <dgm:pt modelId="{F4C533FD-150C-F44D-A236-D35E54663851}" type="parTrans" cxnId="{29863F43-0AEB-9046-BC09-B2AB22BC40BA}">
      <dgm:prSet/>
      <dgm:spPr/>
      <dgm:t>
        <a:bodyPr/>
        <a:lstStyle/>
        <a:p>
          <a:endParaRPr lang="en-US"/>
        </a:p>
      </dgm:t>
    </dgm:pt>
    <dgm:pt modelId="{E4C86129-8D8B-CB40-9365-8E6F8C1E5EFA}" type="sibTrans" cxnId="{29863F43-0AEB-9046-BC09-B2AB22BC40BA}">
      <dgm:prSet/>
      <dgm:spPr/>
      <dgm:t>
        <a:bodyPr/>
        <a:lstStyle/>
        <a:p>
          <a:endParaRPr lang="en-US"/>
        </a:p>
      </dgm:t>
    </dgm:pt>
    <dgm:pt modelId="{5D1E1C2A-26B7-934A-8263-DCC5B7DBF121}">
      <dgm:prSet phldrT="[Text]"/>
      <dgm:spPr/>
      <dgm:t>
        <a:bodyPr/>
        <a:lstStyle/>
        <a:p>
          <a:r>
            <a:rPr lang="en-US"/>
            <a:t>Assessment of opportunities</a:t>
          </a:r>
        </a:p>
      </dgm:t>
    </dgm:pt>
    <dgm:pt modelId="{D74DABA8-AE9A-5C47-B5C2-5D8DA804F133}" type="parTrans" cxnId="{D4754184-4FF0-CF45-8EED-B727AA06CADD}">
      <dgm:prSet/>
      <dgm:spPr/>
      <dgm:t>
        <a:bodyPr/>
        <a:lstStyle/>
        <a:p>
          <a:endParaRPr lang="en-US"/>
        </a:p>
      </dgm:t>
    </dgm:pt>
    <dgm:pt modelId="{E91449CF-443C-4443-98DD-BEF775592C8D}" type="sibTrans" cxnId="{D4754184-4FF0-CF45-8EED-B727AA06CADD}">
      <dgm:prSet/>
      <dgm:spPr/>
      <dgm:t>
        <a:bodyPr/>
        <a:lstStyle/>
        <a:p>
          <a:endParaRPr lang="en-US"/>
        </a:p>
      </dgm:t>
    </dgm:pt>
    <dgm:pt modelId="{8DD9D853-E596-1F4F-93C4-1A4299ED1863}">
      <dgm:prSet phldrT="[Text]"/>
      <dgm:spPr/>
      <dgm:t>
        <a:bodyPr/>
        <a:lstStyle/>
        <a:p>
          <a:r>
            <a:rPr lang="en-US"/>
            <a:t>Assessment of barriers</a:t>
          </a:r>
        </a:p>
      </dgm:t>
    </dgm:pt>
    <dgm:pt modelId="{D097D006-FDF3-2B4B-A431-2BC831E954B8}" type="parTrans" cxnId="{EDD885DA-C3A3-3A42-88DE-EEA79A157717}">
      <dgm:prSet/>
      <dgm:spPr/>
      <dgm:t>
        <a:bodyPr/>
        <a:lstStyle/>
        <a:p>
          <a:endParaRPr lang="en-US"/>
        </a:p>
      </dgm:t>
    </dgm:pt>
    <dgm:pt modelId="{0C9AC155-2C69-6541-8F64-04DB089C5971}" type="sibTrans" cxnId="{EDD885DA-C3A3-3A42-88DE-EEA79A157717}">
      <dgm:prSet/>
      <dgm:spPr/>
      <dgm:t>
        <a:bodyPr/>
        <a:lstStyle/>
        <a:p>
          <a:endParaRPr lang="en-US"/>
        </a:p>
      </dgm:t>
    </dgm:pt>
    <dgm:pt modelId="{E3F9EF2C-ADE8-8242-A034-E6673FABBBA0}">
      <dgm:prSet phldrT="[Text]"/>
      <dgm:spPr/>
      <dgm:t>
        <a:bodyPr/>
        <a:lstStyle/>
        <a:p>
          <a:r>
            <a:rPr lang="en-US"/>
            <a:t>Assessment of performance</a:t>
          </a:r>
        </a:p>
      </dgm:t>
    </dgm:pt>
    <dgm:pt modelId="{9DDBDB67-AEE5-BF45-B82E-F1784B448483}" type="parTrans" cxnId="{CD7A9087-6A86-C244-968A-710D29CBACDE}">
      <dgm:prSet/>
      <dgm:spPr/>
      <dgm:t>
        <a:bodyPr/>
        <a:lstStyle/>
        <a:p>
          <a:endParaRPr lang="en-US"/>
        </a:p>
      </dgm:t>
    </dgm:pt>
    <dgm:pt modelId="{33D2314A-51BA-314D-974A-7F84866EF18B}" type="sibTrans" cxnId="{CD7A9087-6A86-C244-968A-710D29CBACDE}">
      <dgm:prSet/>
      <dgm:spPr/>
      <dgm:t>
        <a:bodyPr/>
        <a:lstStyle/>
        <a:p>
          <a:endParaRPr lang="en-US"/>
        </a:p>
      </dgm:t>
    </dgm:pt>
    <dgm:pt modelId="{399A6AB4-8A8A-9243-8C79-B8B9696D85D6}">
      <dgm:prSet phldrT="[Text]"/>
      <dgm:spPr/>
      <dgm:t>
        <a:bodyPr/>
        <a:lstStyle/>
        <a:p>
          <a:r>
            <a:rPr lang="en-US" b="1"/>
            <a:t>Action and Follow-Up on Opportunities</a:t>
          </a:r>
        </a:p>
      </dgm:t>
    </dgm:pt>
    <dgm:pt modelId="{7F3D5FFC-0981-C64C-8AAC-5F9B23E8C316}" type="parTrans" cxnId="{F7A79BE8-D077-D74B-9A9B-50FE1B458C8C}">
      <dgm:prSet/>
      <dgm:spPr/>
      <dgm:t>
        <a:bodyPr/>
        <a:lstStyle/>
        <a:p>
          <a:endParaRPr lang="en-US"/>
        </a:p>
      </dgm:t>
    </dgm:pt>
    <dgm:pt modelId="{000E977E-2BC8-8145-B437-7C21F9E93C76}" type="sibTrans" cxnId="{F7A79BE8-D077-D74B-9A9B-50FE1B458C8C}">
      <dgm:prSet/>
      <dgm:spPr/>
      <dgm:t>
        <a:bodyPr/>
        <a:lstStyle/>
        <a:p>
          <a:endParaRPr lang="en-US"/>
        </a:p>
      </dgm:t>
    </dgm:pt>
    <dgm:pt modelId="{A5BA17EB-8E2F-2D49-A227-643DA8C40505}">
      <dgm:prSet phldrT="[Text]"/>
      <dgm:spPr/>
      <dgm:t>
        <a:bodyPr/>
        <a:lstStyle/>
        <a:p>
          <a:r>
            <a:rPr lang="en-US"/>
            <a:t>Process for assessing performance</a:t>
          </a:r>
        </a:p>
      </dgm:t>
    </dgm:pt>
    <dgm:pt modelId="{26C5739A-16B3-C44A-BC45-87F16E0C9CFF}" type="parTrans" cxnId="{A05EBF61-3D0A-E147-80C6-AFFDB6221440}">
      <dgm:prSet/>
      <dgm:spPr/>
      <dgm:t>
        <a:bodyPr/>
        <a:lstStyle/>
        <a:p>
          <a:endParaRPr lang="en-US"/>
        </a:p>
      </dgm:t>
    </dgm:pt>
    <dgm:pt modelId="{4377E222-13E3-1747-9993-56689845C08B}" type="sibTrans" cxnId="{A05EBF61-3D0A-E147-80C6-AFFDB6221440}">
      <dgm:prSet/>
      <dgm:spPr/>
      <dgm:t>
        <a:bodyPr/>
        <a:lstStyle/>
        <a:p>
          <a:endParaRPr lang="en-US"/>
        </a:p>
      </dgm:t>
    </dgm:pt>
    <dgm:pt modelId="{42DEDCCE-BD36-2F4B-8A2A-3FBA5F9D1B69}">
      <dgm:prSet phldrT="[Text]"/>
      <dgm:spPr/>
      <dgm:t>
        <a:bodyPr/>
        <a:lstStyle/>
        <a:p>
          <a:r>
            <a:rPr lang="en-US"/>
            <a:t>Implementation of interventions</a:t>
          </a:r>
        </a:p>
      </dgm:t>
    </dgm:pt>
    <dgm:pt modelId="{85DDEA20-FED0-5F43-8557-8DE54A9050F2}" type="parTrans" cxnId="{84D8DB00-6079-5749-8693-448AA7CACB18}">
      <dgm:prSet/>
      <dgm:spPr/>
      <dgm:t>
        <a:bodyPr/>
        <a:lstStyle/>
        <a:p>
          <a:endParaRPr lang="en-US"/>
        </a:p>
      </dgm:t>
    </dgm:pt>
    <dgm:pt modelId="{B1BB7E3B-421E-2248-B0A5-669D59637A34}" type="sibTrans" cxnId="{84D8DB00-6079-5749-8693-448AA7CACB18}">
      <dgm:prSet/>
      <dgm:spPr/>
      <dgm:t>
        <a:bodyPr/>
        <a:lstStyle/>
        <a:p>
          <a:endParaRPr lang="en-US"/>
        </a:p>
      </dgm:t>
    </dgm:pt>
    <dgm:pt modelId="{4AC204A7-52C3-6545-B8AF-82CC85D43196}">
      <dgm:prSet phldrT="[Text]"/>
      <dgm:spPr/>
      <dgm:t>
        <a:bodyPr/>
        <a:lstStyle/>
        <a:p>
          <a:r>
            <a:rPr lang="en-US"/>
            <a:t>Follow-up on actions taken</a:t>
          </a:r>
        </a:p>
      </dgm:t>
    </dgm:pt>
    <dgm:pt modelId="{64A8BA24-6F7E-CF44-91D5-34062B9672A0}" type="parTrans" cxnId="{E799845A-9E42-3647-822A-FE81A9877D69}">
      <dgm:prSet/>
      <dgm:spPr/>
      <dgm:t>
        <a:bodyPr/>
        <a:lstStyle/>
        <a:p>
          <a:endParaRPr lang="en-US"/>
        </a:p>
      </dgm:t>
    </dgm:pt>
    <dgm:pt modelId="{E1B38CFE-2A05-2049-AD05-FA0409287EB6}" type="sibTrans" cxnId="{E799845A-9E42-3647-822A-FE81A9877D69}">
      <dgm:prSet/>
      <dgm:spPr/>
      <dgm:t>
        <a:bodyPr/>
        <a:lstStyle/>
        <a:p>
          <a:endParaRPr lang="en-US"/>
        </a:p>
      </dgm:t>
    </dgm:pt>
    <dgm:pt modelId="{A474444B-258D-8D47-A1D2-34A34AB9C06B}" type="pres">
      <dgm:prSet presAssocID="{074BF886-A104-3C4C-87D6-DD65CA037276}" presName="linearFlow" presStyleCnt="0">
        <dgm:presLayoutVars>
          <dgm:dir/>
          <dgm:animLvl val="lvl"/>
          <dgm:resizeHandles val="exact"/>
        </dgm:presLayoutVars>
      </dgm:prSet>
      <dgm:spPr/>
    </dgm:pt>
    <dgm:pt modelId="{167CAC51-497E-6848-8ACF-8E3BA682DE44}" type="pres">
      <dgm:prSet presAssocID="{E4CB95A4-3F54-0943-9874-70BC7F32CFCD}" presName="composite" presStyleCnt="0"/>
      <dgm:spPr/>
    </dgm:pt>
    <dgm:pt modelId="{4A2A65AB-5241-1E49-B986-9454B99D10B8}" type="pres">
      <dgm:prSet presAssocID="{E4CB95A4-3F54-0943-9874-70BC7F32CFC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55FB4B7-01B5-8A4E-A8A6-81D780AA0E93}" type="pres">
      <dgm:prSet presAssocID="{E4CB95A4-3F54-0943-9874-70BC7F32CFCD}" presName="parSh" presStyleLbl="node1" presStyleIdx="0" presStyleCnt="3"/>
      <dgm:spPr/>
    </dgm:pt>
    <dgm:pt modelId="{4FFA7E58-CDA8-F64B-97E2-F5CBCC4A9CAD}" type="pres">
      <dgm:prSet presAssocID="{E4CB95A4-3F54-0943-9874-70BC7F32CFCD}" presName="desTx" presStyleLbl="fgAcc1" presStyleIdx="0" presStyleCnt="3">
        <dgm:presLayoutVars>
          <dgm:bulletEnabled val="1"/>
        </dgm:presLayoutVars>
      </dgm:prSet>
      <dgm:spPr/>
    </dgm:pt>
    <dgm:pt modelId="{76B58B9C-CDD2-9E47-AA17-2D9D911B177A}" type="pres">
      <dgm:prSet presAssocID="{A1FB0B51-FF32-5D41-9227-975E09E42984}" presName="sibTrans" presStyleLbl="sibTrans2D1" presStyleIdx="0" presStyleCnt="2"/>
      <dgm:spPr/>
    </dgm:pt>
    <dgm:pt modelId="{5D2D6319-2E22-8845-8E04-47DF3D767121}" type="pres">
      <dgm:prSet presAssocID="{A1FB0B51-FF32-5D41-9227-975E09E42984}" presName="connTx" presStyleLbl="sibTrans2D1" presStyleIdx="0" presStyleCnt="2"/>
      <dgm:spPr/>
    </dgm:pt>
    <dgm:pt modelId="{EAFE2F2C-2AC0-6749-9A56-4554047FE0E2}" type="pres">
      <dgm:prSet presAssocID="{682733EE-4B63-ED4C-A558-D017D6436CC3}" presName="composite" presStyleCnt="0"/>
      <dgm:spPr/>
    </dgm:pt>
    <dgm:pt modelId="{AA8E5787-B9C8-B242-BC67-E39EC84F58B1}" type="pres">
      <dgm:prSet presAssocID="{682733EE-4B63-ED4C-A558-D017D6436CC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B68F5A-B104-E940-A840-AE11C211EEB8}" type="pres">
      <dgm:prSet presAssocID="{682733EE-4B63-ED4C-A558-D017D6436CC3}" presName="parSh" presStyleLbl="node1" presStyleIdx="1" presStyleCnt="3"/>
      <dgm:spPr/>
    </dgm:pt>
    <dgm:pt modelId="{B6146957-6F12-0E4C-AF08-DA04D693E2F3}" type="pres">
      <dgm:prSet presAssocID="{682733EE-4B63-ED4C-A558-D017D6436CC3}" presName="desTx" presStyleLbl="fgAcc1" presStyleIdx="1" presStyleCnt="3">
        <dgm:presLayoutVars>
          <dgm:bulletEnabled val="1"/>
        </dgm:presLayoutVars>
      </dgm:prSet>
      <dgm:spPr/>
    </dgm:pt>
    <dgm:pt modelId="{04EC1B06-76F5-BA46-88EF-B296AD3DD97D}" type="pres">
      <dgm:prSet presAssocID="{5217248E-E98C-7745-A26B-71319FDA714F}" presName="sibTrans" presStyleLbl="sibTrans2D1" presStyleIdx="1" presStyleCnt="2"/>
      <dgm:spPr/>
    </dgm:pt>
    <dgm:pt modelId="{66E6560F-CFA3-9842-95CA-F37E242CC6E6}" type="pres">
      <dgm:prSet presAssocID="{5217248E-E98C-7745-A26B-71319FDA714F}" presName="connTx" presStyleLbl="sibTrans2D1" presStyleIdx="1" presStyleCnt="2"/>
      <dgm:spPr/>
    </dgm:pt>
    <dgm:pt modelId="{15E2C107-52AB-E146-A169-E70184F64F48}" type="pres">
      <dgm:prSet presAssocID="{399A6AB4-8A8A-9243-8C79-B8B9696D85D6}" presName="composite" presStyleCnt="0"/>
      <dgm:spPr/>
    </dgm:pt>
    <dgm:pt modelId="{CAF2FB81-5FAE-A24A-AF1D-1C55A96A4CF4}" type="pres">
      <dgm:prSet presAssocID="{399A6AB4-8A8A-9243-8C79-B8B9696D85D6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4F9D344-9846-3145-8FD7-432C90A0A964}" type="pres">
      <dgm:prSet presAssocID="{399A6AB4-8A8A-9243-8C79-B8B9696D85D6}" presName="parSh" presStyleLbl="node1" presStyleIdx="2" presStyleCnt="3"/>
      <dgm:spPr/>
    </dgm:pt>
    <dgm:pt modelId="{542EB5D5-6B29-4E42-B764-9E64158CF631}" type="pres">
      <dgm:prSet presAssocID="{399A6AB4-8A8A-9243-8C79-B8B9696D85D6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4D8DB00-6079-5749-8693-448AA7CACB18}" srcId="{399A6AB4-8A8A-9243-8C79-B8B9696D85D6}" destId="{42DEDCCE-BD36-2F4B-8A2A-3FBA5F9D1B69}" srcOrd="0" destOrd="0" parTransId="{85DDEA20-FED0-5F43-8557-8DE54A9050F2}" sibTransId="{B1BB7E3B-421E-2248-B0A5-669D59637A34}"/>
    <dgm:cxn modelId="{EF38DB05-2D29-FF4F-B31D-1551245A1B86}" srcId="{074BF886-A104-3C4C-87D6-DD65CA037276}" destId="{682733EE-4B63-ED4C-A558-D017D6436CC3}" srcOrd="1" destOrd="0" parTransId="{D5662E18-1967-854B-BCED-207D4079A91E}" sibTransId="{5217248E-E98C-7745-A26B-71319FDA714F}"/>
    <dgm:cxn modelId="{38226606-6374-B34F-8D52-D8DD353E3855}" type="presOf" srcId="{795CA271-3AD9-8F47-9035-28CFCA61B907}" destId="{4FFA7E58-CDA8-F64B-97E2-F5CBCC4A9CAD}" srcOrd="0" destOrd="1" presId="urn:microsoft.com/office/officeart/2005/8/layout/process3"/>
    <dgm:cxn modelId="{05CE8509-E7A0-A04C-A2FC-6FF01C68EDF7}" srcId="{E4CB95A4-3F54-0943-9874-70BC7F32CFCD}" destId="{DE96BC6B-26C8-BC4F-A540-AEEE83B98EE4}" srcOrd="0" destOrd="0" parTransId="{F677AD7C-A3AC-014B-8114-A1D00BEE2D8B}" sibTransId="{ABF136A9-6368-3341-96D7-F98F04F94EDB}"/>
    <dgm:cxn modelId="{73CD7F36-92AA-1B46-8A27-E99BD5B38DBC}" type="presOf" srcId="{4AC204A7-52C3-6545-B8AF-82CC85D43196}" destId="{542EB5D5-6B29-4E42-B764-9E64158CF631}" srcOrd="0" destOrd="1" presId="urn:microsoft.com/office/officeart/2005/8/layout/process3"/>
    <dgm:cxn modelId="{63688638-BCC6-5D42-8B6C-76E5EDBFF9BA}" srcId="{074BF886-A104-3C4C-87D6-DD65CA037276}" destId="{E4CB95A4-3F54-0943-9874-70BC7F32CFCD}" srcOrd="0" destOrd="0" parTransId="{33533E54-785D-844B-9886-12B41B6A969B}" sibTransId="{A1FB0B51-FF32-5D41-9227-975E09E42984}"/>
    <dgm:cxn modelId="{E44B8D38-CA37-8B45-9728-3E10CE257B3D}" type="presOf" srcId="{E4CB95A4-3F54-0943-9874-70BC7F32CFCD}" destId="{255FB4B7-01B5-8A4E-A8A6-81D780AA0E93}" srcOrd="1" destOrd="0" presId="urn:microsoft.com/office/officeart/2005/8/layout/process3"/>
    <dgm:cxn modelId="{9AE83B3B-018A-C443-84FA-53350462876B}" type="presOf" srcId="{399A6AB4-8A8A-9243-8C79-B8B9696D85D6}" destId="{CAF2FB81-5FAE-A24A-AF1D-1C55A96A4CF4}" srcOrd="0" destOrd="0" presId="urn:microsoft.com/office/officeart/2005/8/layout/process3"/>
    <dgm:cxn modelId="{A05EBF61-3D0A-E147-80C6-AFFDB6221440}" srcId="{E4CB95A4-3F54-0943-9874-70BC7F32CFCD}" destId="{A5BA17EB-8E2F-2D49-A227-643DA8C40505}" srcOrd="2" destOrd="0" parTransId="{26C5739A-16B3-C44A-BC45-87F16E0C9CFF}" sibTransId="{4377E222-13E3-1747-9993-56689845C08B}"/>
    <dgm:cxn modelId="{853DDC61-9AFC-FE44-A969-843EBF22B831}" type="presOf" srcId="{5217248E-E98C-7745-A26B-71319FDA714F}" destId="{66E6560F-CFA3-9842-95CA-F37E242CC6E6}" srcOrd="1" destOrd="0" presId="urn:microsoft.com/office/officeart/2005/8/layout/process3"/>
    <dgm:cxn modelId="{B77A2442-BF42-1C4C-9792-C291D855D15B}" type="presOf" srcId="{8DD9D853-E596-1F4F-93C4-1A4299ED1863}" destId="{B6146957-6F12-0E4C-AF08-DA04D693E2F3}" srcOrd="0" destOrd="2" presId="urn:microsoft.com/office/officeart/2005/8/layout/process3"/>
    <dgm:cxn modelId="{29863F43-0AEB-9046-BC09-B2AB22BC40BA}" srcId="{682733EE-4B63-ED4C-A558-D017D6436CC3}" destId="{C735D03F-2766-974F-9706-F5F60AF8E5D8}" srcOrd="0" destOrd="0" parTransId="{F4C533FD-150C-F44D-A236-D35E54663851}" sibTransId="{E4C86129-8D8B-CB40-9365-8E6F8C1E5EFA}"/>
    <dgm:cxn modelId="{0D875446-3217-C74F-BE42-ADFD6E9E556D}" type="presOf" srcId="{C735D03F-2766-974F-9706-F5F60AF8E5D8}" destId="{B6146957-6F12-0E4C-AF08-DA04D693E2F3}" srcOrd="0" destOrd="0" presId="urn:microsoft.com/office/officeart/2005/8/layout/process3"/>
    <dgm:cxn modelId="{0BA2196A-BD78-9148-A560-9668020B8931}" type="presOf" srcId="{A5BA17EB-8E2F-2D49-A227-643DA8C40505}" destId="{4FFA7E58-CDA8-F64B-97E2-F5CBCC4A9CAD}" srcOrd="0" destOrd="2" presId="urn:microsoft.com/office/officeart/2005/8/layout/process3"/>
    <dgm:cxn modelId="{CC15436B-68EA-6949-96BD-99B31965648C}" type="presOf" srcId="{DE96BC6B-26C8-BC4F-A540-AEEE83B98EE4}" destId="{4FFA7E58-CDA8-F64B-97E2-F5CBCC4A9CAD}" srcOrd="0" destOrd="0" presId="urn:microsoft.com/office/officeart/2005/8/layout/process3"/>
    <dgm:cxn modelId="{5E1E506C-B7D0-9744-8657-44E52F287F26}" srcId="{E4CB95A4-3F54-0943-9874-70BC7F32CFCD}" destId="{795CA271-3AD9-8F47-9035-28CFCA61B907}" srcOrd="1" destOrd="0" parTransId="{1B335DFA-1419-F547-B197-F6616DEB5D61}" sibTransId="{F3DC3281-F168-FA4B-9433-C50C715205DD}"/>
    <dgm:cxn modelId="{ECC5DE4C-9839-FD4D-BB6F-104F3394C18A}" type="presOf" srcId="{A1FB0B51-FF32-5D41-9227-975E09E42984}" destId="{5D2D6319-2E22-8845-8E04-47DF3D767121}" srcOrd="1" destOrd="0" presId="urn:microsoft.com/office/officeart/2005/8/layout/process3"/>
    <dgm:cxn modelId="{B834DB6D-9408-354D-8846-D32EACB0B202}" type="presOf" srcId="{A1FB0B51-FF32-5D41-9227-975E09E42984}" destId="{76B58B9C-CDD2-9E47-AA17-2D9D911B177A}" srcOrd="0" destOrd="0" presId="urn:microsoft.com/office/officeart/2005/8/layout/process3"/>
    <dgm:cxn modelId="{C765A857-5738-D843-AE80-853FA05AB14E}" type="presOf" srcId="{5D1E1C2A-26B7-934A-8263-DCC5B7DBF121}" destId="{B6146957-6F12-0E4C-AF08-DA04D693E2F3}" srcOrd="0" destOrd="1" presId="urn:microsoft.com/office/officeart/2005/8/layout/process3"/>
    <dgm:cxn modelId="{DED16578-B85B-DB4F-8E4F-09049D87E95C}" type="presOf" srcId="{399A6AB4-8A8A-9243-8C79-B8B9696D85D6}" destId="{F4F9D344-9846-3145-8FD7-432C90A0A964}" srcOrd="1" destOrd="0" presId="urn:microsoft.com/office/officeart/2005/8/layout/process3"/>
    <dgm:cxn modelId="{F439D479-8625-324E-8A07-9F27555323E4}" type="presOf" srcId="{E3F9EF2C-ADE8-8242-A034-E6673FABBBA0}" destId="{B6146957-6F12-0E4C-AF08-DA04D693E2F3}" srcOrd="0" destOrd="3" presId="urn:microsoft.com/office/officeart/2005/8/layout/process3"/>
    <dgm:cxn modelId="{E799845A-9E42-3647-822A-FE81A9877D69}" srcId="{399A6AB4-8A8A-9243-8C79-B8B9696D85D6}" destId="{4AC204A7-52C3-6545-B8AF-82CC85D43196}" srcOrd="1" destOrd="0" parTransId="{64A8BA24-6F7E-CF44-91D5-34062B9672A0}" sibTransId="{E1B38CFE-2A05-2049-AD05-FA0409287EB6}"/>
    <dgm:cxn modelId="{D4754184-4FF0-CF45-8EED-B727AA06CADD}" srcId="{682733EE-4B63-ED4C-A558-D017D6436CC3}" destId="{5D1E1C2A-26B7-934A-8263-DCC5B7DBF121}" srcOrd="1" destOrd="0" parTransId="{D74DABA8-AE9A-5C47-B5C2-5D8DA804F133}" sibTransId="{E91449CF-443C-4443-98DD-BEF775592C8D}"/>
    <dgm:cxn modelId="{CD7A9087-6A86-C244-968A-710D29CBACDE}" srcId="{682733EE-4B63-ED4C-A558-D017D6436CC3}" destId="{E3F9EF2C-ADE8-8242-A034-E6673FABBBA0}" srcOrd="3" destOrd="0" parTransId="{9DDBDB67-AEE5-BF45-B82E-F1784B448483}" sibTransId="{33D2314A-51BA-314D-974A-7F84866EF18B}"/>
    <dgm:cxn modelId="{6B9E3C88-A5AF-334E-8735-DA79A7295600}" type="presOf" srcId="{E4CB95A4-3F54-0943-9874-70BC7F32CFCD}" destId="{4A2A65AB-5241-1E49-B986-9454B99D10B8}" srcOrd="0" destOrd="0" presId="urn:microsoft.com/office/officeart/2005/8/layout/process3"/>
    <dgm:cxn modelId="{755E4991-0F90-0344-83FF-52FDCDB3B8B3}" type="presOf" srcId="{42DEDCCE-BD36-2F4B-8A2A-3FBA5F9D1B69}" destId="{542EB5D5-6B29-4E42-B764-9E64158CF631}" srcOrd="0" destOrd="0" presId="urn:microsoft.com/office/officeart/2005/8/layout/process3"/>
    <dgm:cxn modelId="{4D5BDB93-2705-224A-A69D-4D0F8EFDBEB7}" type="presOf" srcId="{074BF886-A104-3C4C-87D6-DD65CA037276}" destId="{A474444B-258D-8D47-A1D2-34A34AB9C06B}" srcOrd="0" destOrd="0" presId="urn:microsoft.com/office/officeart/2005/8/layout/process3"/>
    <dgm:cxn modelId="{C8A927AA-A2F2-954D-B19F-13D8DBF8F70A}" type="presOf" srcId="{5217248E-E98C-7745-A26B-71319FDA714F}" destId="{04EC1B06-76F5-BA46-88EF-B296AD3DD97D}" srcOrd="0" destOrd="0" presId="urn:microsoft.com/office/officeart/2005/8/layout/process3"/>
    <dgm:cxn modelId="{41C3A3D1-F57B-1D4A-9A8A-C86EC1581F8F}" type="presOf" srcId="{682733EE-4B63-ED4C-A558-D017D6436CC3}" destId="{AA8E5787-B9C8-B242-BC67-E39EC84F58B1}" srcOrd="0" destOrd="0" presId="urn:microsoft.com/office/officeart/2005/8/layout/process3"/>
    <dgm:cxn modelId="{EDD885DA-C3A3-3A42-88DE-EEA79A157717}" srcId="{682733EE-4B63-ED4C-A558-D017D6436CC3}" destId="{8DD9D853-E596-1F4F-93C4-1A4299ED1863}" srcOrd="2" destOrd="0" parTransId="{D097D006-FDF3-2B4B-A431-2BC831E954B8}" sibTransId="{0C9AC155-2C69-6541-8F64-04DB089C5971}"/>
    <dgm:cxn modelId="{F7A79BE8-D077-D74B-9A9B-50FE1B458C8C}" srcId="{074BF886-A104-3C4C-87D6-DD65CA037276}" destId="{399A6AB4-8A8A-9243-8C79-B8B9696D85D6}" srcOrd="2" destOrd="0" parTransId="{7F3D5FFC-0981-C64C-8AAC-5F9B23E8C316}" sibTransId="{000E977E-2BC8-8145-B437-7C21F9E93C76}"/>
    <dgm:cxn modelId="{F3E2CDFB-6132-614D-B4D3-206BD89FD549}" type="presOf" srcId="{682733EE-4B63-ED4C-A558-D017D6436CC3}" destId="{BBB68F5A-B104-E940-A840-AE11C211EEB8}" srcOrd="1" destOrd="0" presId="urn:microsoft.com/office/officeart/2005/8/layout/process3"/>
    <dgm:cxn modelId="{6EBC2902-F479-E046-84D5-9672DC0D8E37}" type="presParOf" srcId="{A474444B-258D-8D47-A1D2-34A34AB9C06B}" destId="{167CAC51-497E-6848-8ACF-8E3BA682DE44}" srcOrd="0" destOrd="0" presId="urn:microsoft.com/office/officeart/2005/8/layout/process3"/>
    <dgm:cxn modelId="{7DAAC7B9-61A1-5946-808E-86BB306BB6B5}" type="presParOf" srcId="{167CAC51-497E-6848-8ACF-8E3BA682DE44}" destId="{4A2A65AB-5241-1E49-B986-9454B99D10B8}" srcOrd="0" destOrd="0" presId="urn:microsoft.com/office/officeart/2005/8/layout/process3"/>
    <dgm:cxn modelId="{1E1CE5E8-4FBC-314B-AFD2-6BBBEA8AE1D5}" type="presParOf" srcId="{167CAC51-497E-6848-8ACF-8E3BA682DE44}" destId="{255FB4B7-01B5-8A4E-A8A6-81D780AA0E93}" srcOrd="1" destOrd="0" presId="urn:microsoft.com/office/officeart/2005/8/layout/process3"/>
    <dgm:cxn modelId="{A0598468-96E8-DB46-A265-D181A98D77C1}" type="presParOf" srcId="{167CAC51-497E-6848-8ACF-8E3BA682DE44}" destId="{4FFA7E58-CDA8-F64B-97E2-F5CBCC4A9CAD}" srcOrd="2" destOrd="0" presId="urn:microsoft.com/office/officeart/2005/8/layout/process3"/>
    <dgm:cxn modelId="{9B2B0F56-F845-7B4B-A9C1-281148BA31D1}" type="presParOf" srcId="{A474444B-258D-8D47-A1D2-34A34AB9C06B}" destId="{76B58B9C-CDD2-9E47-AA17-2D9D911B177A}" srcOrd="1" destOrd="0" presId="urn:microsoft.com/office/officeart/2005/8/layout/process3"/>
    <dgm:cxn modelId="{A460029C-7D28-F04B-97D4-F23A6853F1A3}" type="presParOf" srcId="{76B58B9C-CDD2-9E47-AA17-2D9D911B177A}" destId="{5D2D6319-2E22-8845-8E04-47DF3D767121}" srcOrd="0" destOrd="0" presId="urn:microsoft.com/office/officeart/2005/8/layout/process3"/>
    <dgm:cxn modelId="{87763EF5-02E8-2B4D-B340-D7147E1F64AD}" type="presParOf" srcId="{A474444B-258D-8D47-A1D2-34A34AB9C06B}" destId="{EAFE2F2C-2AC0-6749-9A56-4554047FE0E2}" srcOrd="2" destOrd="0" presId="urn:microsoft.com/office/officeart/2005/8/layout/process3"/>
    <dgm:cxn modelId="{97C67AEB-A379-D442-9A2A-E6939B3BABE9}" type="presParOf" srcId="{EAFE2F2C-2AC0-6749-9A56-4554047FE0E2}" destId="{AA8E5787-B9C8-B242-BC67-E39EC84F58B1}" srcOrd="0" destOrd="0" presId="urn:microsoft.com/office/officeart/2005/8/layout/process3"/>
    <dgm:cxn modelId="{76E5715E-4D22-8247-A847-AB98B462F8D9}" type="presParOf" srcId="{EAFE2F2C-2AC0-6749-9A56-4554047FE0E2}" destId="{BBB68F5A-B104-E940-A840-AE11C211EEB8}" srcOrd="1" destOrd="0" presId="urn:microsoft.com/office/officeart/2005/8/layout/process3"/>
    <dgm:cxn modelId="{5969431C-5263-8C47-B7F2-30813DE4F260}" type="presParOf" srcId="{EAFE2F2C-2AC0-6749-9A56-4554047FE0E2}" destId="{B6146957-6F12-0E4C-AF08-DA04D693E2F3}" srcOrd="2" destOrd="0" presId="urn:microsoft.com/office/officeart/2005/8/layout/process3"/>
    <dgm:cxn modelId="{FFC740BE-BB18-8C4B-9301-AF987D20964A}" type="presParOf" srcId="{A474444B-258D-8D47-A1D2-34A34AB9C06B}" destId="{04EC1B06-76F5-BA46-88EF-B296AD3DD97D}" srcOrd="3" destOrd="0" presId="urn:microsoft.com/office/officeart/2005/8/layout/process3"/>
    <dgm:cxn modelId="{42F52C9A-2F83-2541-9297-D1FC44D3F8D9}" type="presParOf" srcId="{04EC1B06-76F5-BA46-88EF-B296AD3DD97D}" destId="{66E6560F-CFA3-9842-95CA-F37E242CC6E6}" srcOrd="0" destOrd="0" presId="urn:microsoft.com/office/officeart/2005/8/layout/process3"/>
    <dgm:cxn modelId="{8745534F-564B-0449-A042-74D3DAF554E8}" type="presParOf" srcId="{A474444B-258D-8D47-A1D2-34A34AB9C06B}" destId="{15E2C107-52AB-E146-A169-E70184F64F48}" srcOrd="4" destOrd="0" presId="urn:microsoft.com/office/officeart/2005/8/layout/process3"/>
    <dgm:cxn modelId="{B3194356-FA3E-8C49-8E71-577DEB3AA5D3}" type="presParOf" srcId="{15E2C107-52AB-E146-A169-E70184F64F48}" destId="{CAF2FB81-5FAE-A24A-AF1D-1C55A96A4CF4}" srcOrd="0" destOrd="0" presId="urn:microsoft.com/office/officeart/2005/8/layout/process3"/>
    <dgm:cxn modelId="{8D96EF48-4C13-6247-AA4E-D5023F75F77E}" type="presParOf" srcId="{15E2C107-52AB-E146-A169-E70184F64F48}" destId="{F4F9D344-9846-3145-8FD7-432C90A0A964}" srcOrd="1" destOrd="0" presId="urn:microsoft.com/office/officeart/2005/8/layout/process3"/>
    <dgm:cxn modelId="{27E1C20C-25E8-D249-A1A0-583B4951E3F8}" type="presParOf" srcId="{15E2C107-52AB-E146-A169-E70184F64F48}" destId="{542EB5D5-6B29-4E42-B764-9E64158CF63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7CF44E-54FE-4854-A86A-65FD1E662AAF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974F77-E842-49A5-94BB-10AE033834AE}">
      <dgm:prSet phldrT="[Text]" custT="1"/>
      <dgm:spPr/>
      <dgm:t>
        <a:bodyPr/>
        <a:lstStyle/>
        <a:p>
          <a:r>
            <a:rPr lang="en-US" sz="2000"/>
            <a:t>Credentialing Committee</a:t>
          </a:r>
        </a:p>
      </dgm:t>
    </dgm:pt>
    <dgm:pt modelId="{AFEDD817-E32C-4583-B8AD-2A69874E6BF1}" type="parTrans" cxnId="{481A14DC-2CEA-477A-B3C1-2A6B15F65C12}">
      <dgm:prSet/>
      <dgm:spPr/>
      <dgm:t>
        <a:bodyPr/>
        <a:lstStyle/>
        <a:p>
          <a:endParaRPr lang="en-US" sz="2000"/>
        </a:p>
      </dgm:t>
    </dgm:pt>
    <dgm:pt modelId="{8C49B3AA-E36A-4863-9BCB-92B662B2028F}" type="sibTrans" cxnId="{481A14DC-2CEA-477A-B3C1-2A6B15F65C12}">
      <dgm:prSet/>
      <dgm:spPr/>
      <dgm:t>
        <a:bodyPr/>
        <a:lstStyle/>
        <a:p>
          <a:endParaRPr lang="en-US" sz="2000"/>
        </a:p>
      </dgm:t>
    </dgm:pt>
    <dgm:pt modelId="{C0EA86E9-8494-4E65-8004-D347368443D3}">
      <dgm:prSet phldrT="[Text]" custT="1"/>
      <dgm:spPr/>
      <dgm:t>
        <a:bodyPr/>
        <a:lstStyle/>
        <a:p>
          <a:r>
            <a:rPr lang="en-US" sz="2000"/>
            <a:t>Medical Director/equally qualified practitioner </a:t>
          </a:r>
        </a:p>
      </dgm:t>
    </dgm:pt>
    <dgm:pt modelId="{32823DD4-0D2E-4D79-93A5-105E3769371A}" type="parTrans" cxnId="{F70F3480-2CDF-4D87-B300-6CAA61FA018F}">
      <dgm:prSet/>
      <dgm:spPr/>
      <dgm:t>
        <a:bodyPr/>
        <a:lstStyle/>
        <a:p>
          <a:endParaRPr lang="en-US" sz="2000"/>
        </a:p>
      </dgm:t>
    </dgm:pt>
    <dgm:pt modelId="{61B5DF6A-9744-465E-8112-E67B280FB9DA}" type="sibTrans" cxnId="{F70F3480-2CDF-4D87-B300-6CAA61FA018F}">
      <dgm:prSet/>
      <dgm:spPr/>
      <dgm:t>
        <a:bodyPr/>
        <a:lstStyle/>
        <a:p>
          <a:endParaRPr lang="en-US" sz="2000"/>
        </a:p>
      </dgm:t>
    </dgm:pt>
    <dgm:pt modelId="{B145693B-02F2-44C8-A122-F3D53D40F32E}">
      <dgm:prSet phldrT="[Text]" custT="1"/>
      <dgm:spPr/>
      <dgm:t>
        <a:bodyPr/>
        <a:lstStyle/>
        <a:p>
          <a:r>
            <a:rPr lang="en-US" sz="2000"/>
            <a:t>Can review clean files only</a:t>
          </a:r>
        </a:p>
      </dgm:t>
    </dgm:pt>
    <dgm:pt modelId="{53A24E67-3315-4C8D-8775-1137AB872230}" type="parTrans" cxnId="{B75FAFB7-04AD-499F-8A25-28AF956554EE}">
      <dgm:prSet/>
      <dgm:spPr/>
      <dgm:t>
        <a:bodyPr/>
        <a:lstStyle/>
        <a:p>
          <a:endParaRPr lang="en-US" sz="2000"/>
        </a:p>
      </dgm:t>
    </dgm:pt>
    <dgm:pt modelId="{37128FDA-F104-4B63-951B-219F2F2B4D98}" type="sibTrans" cxnId="{B75FAFB7-04AD-499F-8A25-28AF956554EE}">
      <dgm:prSet/>
      <dgm:spPr/>
      <dgm:t>
        <a:bodyPr/>
        <a:lstStyle/>
        <a:p>
          <a:endParaRPr lang="en-US" sz="2000"/>
        </a:p>
      </dgm:t>
    </dgm:pt>
    <dgm:pt modelId="{8BD0D092-18D4-4DAE-BA7E-57AC72C841D6}">
      <dgm:prSet phldrT="[Text]" custT="1"/>
      <dgm:spPr/>
      <dgm:t>
        <a:bodyPr/>
        <a:lstStyle/>
        <a:p>
          <a:r>
            <a:rPr lang="en-US" sz="2000"/>
            <a:t>Consists of types of practitioner in the network</a:t>
          </a:r>
        </a:p>
      </dgm:t>
    </dgm:pt>
    <dgm:pt modelId="{204DD45E-9B8A-4C9A-9E40-9CD3B36D59C9}" type="parTrans" cxnId="{A00198ED-39C4-4323-9B65-D74D93756E88}">
      <dgm:prSet/>
      <dgm:spPr/>
      <dgm:t>
        <a:bodyPr/>
        <a:lstStyle/>
        <a:p>
          <a:endParaRPr lang="en-US" sz="2000"/>
        </a:p>
      </dgm:t>
    </dgm:pt>
    <dgm:pt modelId="{6BA2807D-FD7D-4F93-88DF-D6330B1ACB6C}" type="sibTrans" cxnId="{A00198ED-39C4-4323-9B65-D74D93756E88}">
      <dgm:prSet/>
      <dgm:spPr/>
      <dgm:t>
        <a:bodyPr/>
        <a:lstStyle/>
        <a:p>
          <a:endParaRPr lang="en-US" sz="2000"/>
        </a:p>
      </dgm:t>
    </dgm:pt>
    <dgm:pt modelId="{3241B350-D66C-4D34-B801-5B022D2195B0}">
      <dgm:prSet phldrT="[Text]" custT="1"/>
      <dgm:spPr/>
      <dgm:t>
        <a:bodyPr/>
        <a:lstStyle/>
        <a:p>
          <a:r>
            <a:rPr lang="en-US" sz="2000"/>
            <a:t>Reviews files that do not meet criteria and consider thoughtfully</a:t>
          </a:r>
        </a:p>
      </dgm:t>
    </dgm:pt>
    <dgm:pt modelId="{37B11CB0-F694-4BC4-BAEB-B6C477BAE5D0}" type="parTrans" cxnId="{1E9F2C91-7800-4DB5-A6AA-F2C263BEB63D}">
      <dgm:prSet/>
      <dgm:spPr/>
      <dgm:t>
        <a:bodyPr/>
        <a:lstStyle/>
        <a:p>
          <a:endParaRPr lang="en-US" sz="2000"/>
        </a:p>
      </dgm:t>
    </dgm:pt>
    <dgm:pt modelId="{1013A89F-46DE-4B7E-99C8-3A1ABE66C745}" type="sibTrans" cxnId="{1E9F2C91-7800-4DB5-A6AA-F2C263BEB63D}">
      <dgm:prSet/>
      <dgm:spPr/>
      <dgm:t>
        <a:bodyPr/>
        <a:lstStyle/>
        <a:p>
          <a:endParaRPr lang="en-US" sz="2000"/>
        </a:p>
      </dgm:t>
    </dgm:pt>
    <dgm:pt modelId="{D15BEAA1-BE67-494C-9672-F16F2B27AFE9}">
      <dgm:prSet phldrT="[Text]" custT="1"/>
      <dgm:spPr/>
      <dgm:t>
        <a:bodyPr/>
        <a:lstStyle/>
        <a:p>
          <a:r>
            <a:rPr lang="en-US" sz="2000"/>
            <a:t>Can review clean file review</a:t>
          </a:r>
        </a:p>
      </dgm:t>
    </dgm:pt>
    <dgm:pt modelId="{5A211443-FC34-4B6E-A187-1C31B71963CB}" type="parTrans" cxnId="{62701FDB-64F6-4793-884B-896255314F89}">
      <dgm:prSet/>
      <dgm:spPr/>
      <dgm:t>
        <a:bodyPr/>
        <a:lstStyle/>
        <a:p>
          <a:endParaRPr lang="en-US"/>
        </a:p>
      </dgm:t>
    </dgm:pt>
    <dgm:pt modelId="{AC27F4BC-A2C9-4C89-99BE-37D869050C91}" type="sibTrans" cxnId="{62701FDB-64F6-4793-884B-896255314F89}">
      <dgm:prSet/>
      <dgm:spPr/>
      <dgm:t>
        <a:bodyPr/>
        <a:lstStyle/>
        <a:p>
          <a:endParaRPr lang="en-US"/>
        </a:p>
      </dgm:t>
    </dgm:pt>
    <dgm:pt modelId="{8D6A4B0C-02E3-4C4A-B6E2-17489AB0634B}">
      <dgm:prSet phldrT="[Text]" custT="1"/>
      <dgm:spPr/>
      <dgm:t>
        <a:bodyPr/>
        <a:lstStyle/>
        <a:p>
          <a:r>
            <a:rPr lang="en-US" sz="2000"/>
            <a:t>Evidence that file is clean</a:t>
          </a:r>
        </a:p>
      </dgm:t>
    </dgm:pt>
    <dgm:pt modelId="{8B50E4FC-39D2-42B8-BC06-10BB3E06680D}" type="parTrans" cxnId="{17CE5FEF-1380-41ED-9A17-52FE43CE933C}">
      <dgm:prSet/>
      <dgm:spPr/>
      <dgm:t>
        <a:bodyPr/>
        <a:lstStyle/>
        <a:p>
          <a:endParaRPr lang="en-US"/>
        </a:p>
      </dgm:t>
    </dgm:pt>
    <dgm:pt modelId="{40903F58-3BD1-464F-BD87-1F965B10B1C8}" type="sibTrans" cxnId="{17CE5FEF-1380-41ED-9A17-52FE43CE933C}">
      <dgm:prSet/>
      <dgm:spPr/>
      <dgm:t>
        <a:bodyPr/>
        <a:lstStyle/>
        <a:p>
          <a:endParaRPr lang="en-US"/>
        </a:p>
      </dgm:t>
    </dgm:pt>
    <dgm:pt modelId="{E8FB7EB7-045A-4049-8CBF-E89EFBE0E9B8}">
      <dgm:prSet phldrT="[Text]" custT="1"/>
      <dgm:spPr/>
      <dgm:t>
        <a:bodyPr/>
        <a:lstStyle/>
        <a:p>
          <a:r>
            <a:rPr lang="en-US" sz="2000"/>
            <a:t>Evidence of review and approval</a:t>
          </a:r>
        </a:p>
      </dgm:t>
    </dgm:pt>
    <dgm:pt modelId="{8DC3ECE7-B19E-49C6-A9D5-34B90D8612E0}" type="parTrans" cxnId="{6421EE63-3859-4479-AA80-DA233CFDEC0D}">
      <dgm:prSet/>
      <dgm:spPr/>
      <dgm:t>
        <a:bodyPr/>
        <a:lstStyle/>
        <a:p>
          <a:endParaRPr lang="en-US"/>
        </a:p>
      </dgm:t>
    </dgm:pt>
    <dgm:pt modelId="{DC6933FD-B460-4DEA-8597-82512B6E2472}" type="sibTrans" cxnId="{6421EE63-3859-4479-AA80-DA233CFDEC0D}">
      <dgm:prSet/>
      <dgm:spPr/>
      <dgm:t>
        <a:bodyPr/>
        <a:lstStyle/>
        <a:p>
          <a:endParaRPr lang="en-US"/>
        </a:p>
      </dgm:t>
    </dgm:pt>
    <dgm:pt modelId="{F82D55A7-8512-43C5-9CCC-1A558026E9C7}">
      <dgm:prSet phldrT="[Text]" custT="1"/>
      <dgm:spPr/>
      <dgm:t>
        <a:bodyPr/>
        <a:lstStyle/>
        <a:p>
          <a:r>
            <a:rPr lang="en-US" sz="2000"/>
            <a:t>Can be a listing all credentials for all practitioners </a:t>
          </a:r>
        </a:p>
      </dgm:t>
    </dgm:pt>
    <dgm:pt modelId="{4F069ECD-F8DE-4764-9DFA-87928AB25EFB}" type="parTrans" cxnId="{6B86926D-85AF-4431-830C-C2031303B274}">
      <dgm:prSet/>
      <dgm:spPr/>
      <dgm:t>
        <a:bodyPr/>
        <a:lstStyle/>
        <a:p>
          <a:endParaRPr lang="en-US"/>
        </a:p>
      </dgm:t>
    </dgm:pt>
    <dgm:pt modelId="{35FBCBEA-6DD6-451C-82AE-92EFA6317CF7}" type="sibTrans" cxnId="{6B86926D-85AF-4431-830C-C2031303B274}">
      <dgm:prSet/>
      <dgm:spPr/>
      <dgm:t>
        <a:bodyPr/>
        <a:lstStyle/>
        <a:p>
          <a:endParaRPr lang="en-US"/>
        </a:p>
      </dgm:t>
    </dgm:pt>
    <dgm:pt modelId="{C555E23E-5775-4CF9-A9A5-F0A083C7711B}" type="pres">
      <dgm:prSet presAssocID="{757CF44E-54FE-4854-A86A-65FD1E662AAF}" presName="linearFlow" presStyleCnt="0">
        <dgm:presLayoutVars>
          <dgm:dir/>
          <dgm:resizeHandles val="exact"/>
        </dgm:presLayoutVars>
      </dgm:prSet>
      <dgm:spPr/>
    </dgm:pt>
    <dgm:pt modelId="{60B5CB3C-EC20-4521-9961-46F51A7BD012}" type="pres">
      <dgm:prSet presAssocID="{AE974F77-E842-49A5-94BB-10AE033834AE}" presName="composite" presStyleCnt="0"/>
      <dgm:spPr/>
    </dgm:pt>
    <dgm:pt modelId="{D927C891-F4F2-451C-96EC-748D3A14FCDA}" type="pres">
      <dgm:prSet presAssocID="{AE974F77-E842-49A5-94BB-10AE033834AE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ople in meeting"/>
        </a:ext>
      </dgm:extLst>
    </dgm:pt>
    <dgm:pt modelId="{AF903200-F677-4251-9D55-EA079A9F2AE3}" type="pres">
      <dgm:prSet presAssocID="{AE974F77-E842-49A5-94BB-10AE033834AE}" presName="txShp" presStyleLbl="node1" presStyleIdx="0" presStyleCnt="2">
        <dgm:presLayoutVars>
          <dgm:bulletEnabled val="1"/>
        </dgm:presLayoutVars>
      </dgm:prSet>
      <dgm:spPr/>
    </dgm:pt>
    <dgm:pt modelId="{72BBDF30-EAF3-479D-A693-A4BE9ED3CFC9}" type="pres">
      <dgm:prSet presAssocID="{8C49B3AA-E36A-4863-9BCB-92B662B2028F}" presName="spacing" presStyleCnt="0"/>
      <dgm:spPr/>
    </dgm:pt>
    <dgm:pt modelId="{DCD62CF0-F4AD-43E1-9747-314CB02BA557}" type="pres">
      <dgm:prSet presAssocID="{C0EA86E9-8494-4E65-8004-D347368443D3}" presName="composite" presStyleCnt="0"/>
      <dgm:spPr/>
    </dgm:pt>
    <dgm:pt modelId="{1EBFB2FD-64F4-411C-B82C-50A51B8002C9}" type="pres">
      <dgm:prSet presAssocID="{C0EA86E9-8494-4E65-8004-D347368443D3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son with stethoscope"/>
        </a:ext>
      </dgm:extLst>
    </dgm:pt>
    <dgm:pt modelId="{BE6AE85A-2CFD-4576-977A-C9DC771060E2}" type="pres">
      <dgm:prSet presAssocID="{C0EA86E9-8494-4E65-8004-D347368443D3}" presName="txShp" presStyleLbl="node1" presStyleIdx="1" presStyleCnt="2">
        <dgm:presLayoutVars>
          <dgm:bulletEnabled val="1"/>
        </dgm:presLayoutVars>
      </dgm:prSet>
      <dgm:spPr/>
    </dgm:pt>
  </dgm:ptLst>
  <dgm:cxnLst>
    <dgm:cxn modelId="{8739CA24-0F00-4C32-A27B-10BA7F53E871}" type="presOf" srcId="{D15BEAA1-BE67-494C-9672-F16F2B27AFE9}" destId="{AF903200-F677-4251-9D55-EA079A9F2AE3}" srcOrd="0" destOrd="3" presId="urn:microsoft.com/office/officeart/2005/8/layout/vList3"/>
    <dgm:cxn modelId="{C590A63B-35C6-4A44-83CF-C035E6D7609C}" type="presOf" srcId="{F82D55A7-8512-43C5-9CCC-1A558026E9C7}" destId="{BE6AE85A-2CFD-4576-977A-C9DC771060E2}" srcOrd="0" destOrd="4" presId="urn:microsoft.com/office/officeart/2005/8/layout/vList3"/>
    <dgm:cxn modelId="{6421EE63-3859-4479-AA80-DA233CFDEC0D}" srcId="{C0EA86E9-8494-4E65-8004-D347368443D3}" destId="{E8FB7EB7-045A-4049-8CBF-E89EFBE0E9B8}" srcOrd="2" destOrd="0" parTransId="{8DC3ECE7-B19E-49C6-A9D5-34B90D8612E0}" sibTransId="{DC6933FD-B460-4DEA-8597-82512B6E2472}"/>
    <dgm:cxn modelId="{6B86926D-85AF-4431-830C-C2031303B274}" srcId="{C0EA86E9-8494-4E65-8004-D347368443D3}" destId="{F82D55A7-8512-43C5-9CCC-1A558026E9C7}" srcOrd="3" destOrd="0" parTransId="{4F069ECD-F8DE-4764-9DFA-87928AB25EFB}" sibTransId="{35FBCBEA-6DD6-451C-82AE-92EFA6317CF7}"/>
    <dgm:cxn modelId="{7A78984E-3A6A-4C23-B776-A5200871F39A}" type="presOf" srcId="{757CF44E-54FE-4854-A86A-65FD1E662AAF}" destId="{C555E23E-5775-4CF9-A9A5-F0A083C7711B}" srcOrd="0" destOrd="0" presId="urn:microsoft.com/office/officeart/2005/8/layout/vList3"/>
    <dgm:cxn modelId="{DAB48051-6BAA-4DB7-9FD4-10071AD7F220}" type="presOf" srcId="{E8FB7EB7-045A-4049-8CBF-E89EFBE0E9B8}" destId="{BE6AE85A-2CFD-4576-977A-C9DC771060E2}" srcOrd="0" destOrd="3" presId="urn:microsoft.com/office/officeart/2005/8/layout/vList3"/>
    <dgm:cxn modelId="{D3CB2153-7ADE-4FAC-BA11-F1B0625BE520}" type="presOf" srcId="{AE974F77-E842-49A5-94BB-10AE033834AE}" destId="{AF903200-F677-4251-9D55-EA079A9F2AE3}" srcOrd="0" destOrd="0" presId="urn:microsoft.com/office/officeart/2005/8/layout/vList3"/>
    <dgm:cxn modelId="{4942F874-7159-4A16-B5DF-DACEEF30E1CC}" type="presOf" srcId="{8D6A4B0C-02E3-4C4A-B6E2-17489AB0634B}" destId="{BE6AE85A-2CFD-4576-977A-C9DC771060E2}" srcOrd="0" destOrd="2" presId="urn:microsoft.com/office/officeart/2005/8/layout/vList3"/>
    <dgm:cxn modelId="{F70F3480-2CDF-4D87-B300-6CAA61FA018F}" srcId="{757CF44E-54FE-4854-A86A-65FD1E662AAF}" destId="{C0EA86E9-8494-4E65-8004-D347368443D3}" srcOrd="1" destOrd="0" parTransId="{32823DD4-0D2E-4D79-93A5-105E3769371A}" sibTransId="{61B5DF6A-9744-465E-8112-E67B280FB9DA}"/>
    <dgm:cxn modelId="{E2D73388-C92D-413A-8BA3-F65821DA2681}" type="presOf" srcId="{8BD0D092-18D4-4DAE-BA7E-57AC72C841D6}" destId="{AF903200-F677-4251-9D55-EA079A9F2AE3}" srcOrd="0" destOrd="1" presId="urn:microsoft.com/office/officeart/2005/8/layout/vList3"/>
    <dgm:cxn modelId="{1E9F2C91-7800-4DB5-A6AA-F2C263BEB63D}" srcId="{AE974F77-E842-49A5-94BB-10AE033834AE}" destId="{3241B350-D66C-4D34-B801-5B022D2195B0}" srcOrd="1" destOrd="0" parTransId="{37B11CB0-F694-4BC4-BAEB-B6C477BAE5D0}" sibTransId="{1013A89F-46DE-4B7E-99C8-3A1ABE66C745}"/>
    <dgm:cxn modelId="{EC2C53AF-27B3-4003-B0DE-ED632C2BF9E8}" type="presOf" srcId="{B145693B-02F2-44C8-A122-F3D53D40F32E}" destId="{BE6AE85A-2CFD-4576-977A-C9DC771060E2}" srcOrd="0" destOrd="1" presId="urn:microsoft.com/office/officeart/2005/8/layout/vList3"/>
    <dgm:cxn modelId="{B75FAFB7-04AD-499F-8A25-28AF956554EE}" srcId="{C0EA86E9-8494-4E65-8004-D347368443D3}" destId="{B145693B-02F2-44C8-A122-F3D53D40F32E}" srcOrd="0" destOrd="0" parTransId="{53A24E67-3315-4C8D-8775-1137AB872230}" sibTransId="{37128FDA-F104-4B63-951B-219F2F2B4D98}"/>
    <dgm:cxn modelId="{C46447CF-1E79-458C-88D3-D1E9FFAF0310}" type="presOf" srcId="{3241B350-D66C-4D34-B801-5B022D2195B0}" destId="{AF903200-F677-4251-9D55-EA079A9F2AE3}" srcOrd="0" destOrd="2" presId="urn:microsoft.com/office/officeart/2005/8/layout/vList3"/>
    <dgm:cxn modelId="{62701FDB-64F6-4793-884B-896255314F89}" srcId="{AE974F77-E842-49A5-94BB-10AE033834AE}" destId="{D15BEAA1-BE67-494C-9672-F16F2B27AFE9}" srcOrd="2" destOrd="0" parTransId="{5A211443-FC34-4B6E-A187-1C31B71963CB}" sibTransId="{AC27F4BC-A2C9-4C89-99BE-37D869050C91}"/>
    <dgm:cxn modelId="{481A14DC-2CEA-477A-B3C1-2A6B15F65C12}" srcId="{757CF44E-54FE-4854-A86A-65FD1E662AAF}" destId="{AE974F77-E842-49A5-94BB-10AE033834AE}" srcOrd="0" destOrd="0" parTransId="{AFEDD817-E32C-4583-B8AD-2A69874E6BF1}" sibTransId="{8C49B3AA-E36A-4863-9BCB-92B662B2028F}"/>
    <dgm:cxn modelId="{A00198ED-39C4-4323-9B65-D74D93756E88}" srcId="{AE974F77-E842-49A5-94BB-10AE033834AE}" destId="{8BD0D092-18D4-4DAE-BA7E-57AC72C841D6}" srcOrd="0" destOrd="0" parTransId="{204DD45E-9B8A-4C9A-9E40-9CD3B36D59C9}" sibTransId="{6BA2807D-FD7D-4F93-88DF-D6330B1ACB6C}"/>
    <dgm:cxn modelId="{313188EE-6E33-4B0C-8758-AD9D9AF8659F}" type="presOf" srcId="{C0EA86E9-8494-4E65-8004-D347368443D3}" destId="{BE6AE85A-2CFD-4576-977A-C9DC771060E2}" srcOrd="0" destOrd="0" presId="urn:microsoft.com/office/officeart/2005/8/layout/vList3"/>
    <dgm:cxn modelId="{17CE5FEF-1380-41ED-9A17-52FE43CE933C}" srcId="{C0EA86E9-8494-4E65-8004-D347368443D3}" destId="{8D6A4B0C-02E3-4C4A-B6E2-17489AB0634B}" srcOrd="1" destOrd="0" parTransId="{8B50E4FC-39D2-42B8-BC06-10BB3E06680D}" sibTransId="{40903F58-3BD1-464F-BD87-1F965B10B1C8}"/>
    <dgm:cxn modelId="{A5BB35A0-BBA7-4B39-B0FB-E9D9F750953E}" type="presParOf" srcId="{C555E23E-5775-4CF9-A9A5-F0A083C7711B}" destId="{60B5CB3C-EC20-4521-9961-46F51A7BD012}" srcOrd="0" destOrd="0" presId="urn:microsoft.com/office/officeart/2005/8/layout/vList3"/>
    <dgm:cxn modelId="{A6C8C182-D2CB-400C-A8FD-F357D1F56E76}" type="presParOf" srcId="{60B5CB3C-EC20-4521-9961-46F51A7BD012}" destId="{D927C891-F4F2-451C-96EC-748D3A14FCDA}" srcOrd="0" destOrd="0" presId="urn:microsoft.com/office/officeart/2005/8/layout/vList3"/>
    <dgm:cxn modelId="{9C17F49E-1070-4857-A41A-9F81987EFD5C}" type="presParOf" srcId="{60B5CB3C-EC20-4521-9961-46F51A7BD012}" destId="{AF903200-F677-4251-9D55-EA079A9F2AE3}" srcOrd="1" destOrd="0" presId="urn:microsoft.com/office/officeart/2005/8/layout/vList3"/>
    <dgm:cxn modelId="{FF0B70C8-9AF3-4A38-AB50-D4229512A12C}" type="presParOf" srcId="{C555E23E-5775-4CF9-A9A5-F0A083C7711B}" destId="{72BBDF30-EAF3-479D-A693-A4BE9ED3CFC9}" srcOrd="1" destOrd="0" presId="urn:microsoft.com/office/officeart/2005/8/layout/vList3"/>
    <dgm:cxn modelId="{60F4E5DD-6EBD-4087-8CC6-30D28F193625}" type="presParOf" srcId="{C555E23E-5775-4CF9-A9A5-F0A083C7711B}" destId="{DCD62CF0-F4AD-43E1-9747-314CB02BA557}" srcOrd="2" destOrd="0" presId="urn:microsoft.com/office/officeart/2005/8/layout/vList3"/>
    <dgm:cxn modelId="{89104B9C-368B-4CC9-824B-891F65260091}" type="presParOf" srcId="{DCD62CF0-F4AD-43E1-9747-314CB02BA557}" destId="{1EBFB2FD-64F4-411C-B82C-50A51B8002C9}" srcOrd="0" destOrd="0" presId="urn:microsoft.com/office/officeart/2005/8/layout/vList3"/>
    <dgm:cxn modelId="{362B8D79-884E-431F-93BA-6258239B98E0}" type="presParOf" srcId="{DCD62CF0-F4AD-43E1-9747-314CB02BA557}" destId="{BE6AE85A-2CFD-4576-977A-C9DC771060E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4C008E-C4D6-4FBC-875D-9635B203B7F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5CE5BA-D775-48D5-B2A5-F3CD76A2D791}">
      <dgm:prSet phldrT="[Text]"/>
      <dgm:spPr/>
      <dgm:t>
        <a:bodyPr/>
        <a:lstStyle/>
        <a:p>
          <a:r>
            <a:rPr lang="en-US"/>
            <a:t>Implement Actions</a:t>
          </a:r>
        </a:p>
      </dgm:t>
    </dgm:pt>
    <dgm:pt modelId="{04F58A64-CF51-4FC9-B242-1E7FA4B33AB8}" type="parTrans" cxnId="{74164E59-26C8-4DF0-9667-6F285082936B}">
      <dgm:prSet/>
      <dgm:spPr/>
      <dgm:t>
        <a:bodyPr/>
        <a:lstStyle/>
        <a:p>
          <a:endParaRPr lang="en-US"/>
        </a:p>
      </dgm:t>
    </dgm:pt>
    <dgm:pt modelId="{5AC26DBD-FFB8-483A-A6B0-9BA671855D92}" type="sibTrans" cxnId="{74164E59-26C8-4DF0-9667-6F285082936B}">
      <dgm:prSet/>
      <dgm:spPr/>
      <dgm:t>
        <a:bodyPr/>
        <a:lstStyle/>
        <a:p>
          <a:endParaRPr lang="en-US"/>
        </a:p>
      </dgm:t>
    </dgm:pt>
    <dgm:pt modelId="{9135DB8E-77AE-4C90-ACD6-CA5BBA226D42}">
      <dgm:prSet phldrT="[Text]"/>
      <dgm:spPr/>
      <dgm:t>
        <a:bodyPr/>
        <a:lstStyle/>
        <a:p>
          <a:r>
            <a:rPr lang="en-US"/>
            <a:t>Medicare and Medicaid sanctions</a:t>
          </a:r>
        </a:p>
      </dgm:t>
    </dgm:pt>
    <dgm:pt modelId="{B21D5D4F-9B78-406D-94B6-B37F50637DC0}" type="parTrans" cxnId="{340955EB-7C74-4A30-A360-5A39867E18ED}">
      <dgm:prSet/>
      <dgm:spPr/>
      <dgm:t>
        <a:bodyPr/>
        <a:lstStyle/>
        <a:p>
          <a:endParaRPr lang="en-US"/>
        </a:p>
      </dgm:t>
    </dgm:pt>
    <dgm:pt modelId="{F551BC8B-89F0-485D-BCA2-836922E26A6F}" type="sibTrans" cxnId="{340955EB-7C74-4A30-A360-5A39867E18ED}">
      <dgm:prSet/>
      <dgm:spPr/>
      <dgm:t>
        <a:bodyPr/>
        <a:lstStyle/>
        <a:p>
          <a:endParaRPr lang="en-US"/>
        </a:p>
      </dgm:t>
    </dgm:pt>
    <dgm:pt modelId="{E1465881-398F-4855-85D5-00226D485866}">
      <dgm:prSet phldrT="[Text]"/>
      <dgm:spPr/>
      <dgm:t>
        <a:bodyPr/>
        <a:lstStyle/>
        <a:p>
          <a:r>
            <a:rPr lang="en-US"/>
            <a:t>Complaints</a:t>
          </a:r>
        </a:p>
      </dgm:t>
    </dgm:pt>
    <dgm:pt modelId="{2191AF1B-3A31-41A6-A9E2-DC61268E404C}" type="parTrans" cxnId="{5A6A02B8-9E92-4A18-B4DD-A81BD2514252}">
      <dgm:prSet/>
      <dgm:spPr/>
      <dgm:t>
        <a:bodyPr/>
        <a:lstStyle/>
        <a:p>
          <a:endParaRPr lang="en-US"/>
        </a:p>
      </dgm:t>
    </dgm:pt>
    <dgm:pt modelId="{49D30E0F-8FB3-4407-8F44-6CC58ABB2273}" type="sibTrans" cxnId="{5A6A02B8-9E92-4A18-B4DD-A81BD2514252}">
      <dgm:prSet/>
      <dgm:spPr/>
      <dgm:t>
        <a:bodyPr/>
        <a:lstStyle/>
        <a:p>
          <a:endParaRPr lang="en-US"/>
        </a:p>
      </dgm:t>
    </dgm:pt>
    <dgm:pt modelId="{A67A9EB5-398F-4DB9-8A6A-36996B971FE7}">
      <dgm:prSet phldrT="[Text]"/>
      <dgm:spPr/>
      <dgm:t>
        <a:bodyPr/>
        <a:lstStyle/>
        <a:p>
          <a:r>
            <a:rPr lang="en-US"/>
            <a:t>Adverse events</a:t>
          </a:r>
        </a:p>
      </dgm:t>
    </dgm:pt>
    <dgm:pt modelId="{81931E4C-CD75-4A97-8755-F19D44F6D0B2}" type="parTrans" cxnId="{885138EA-C14A-4C1F-BC15-AF3E8B885492}">
      <dgm:prSet/>
      <dgm:spPr/>
      <dgm:t>
        <a:bodyPr/>
        <a:lstStyle/>
        <a:p>
          <a:endParaRPr lang="en-US"/>
        </a:p>
      </dgm:t>
    </dgm:pt>
    <dgm:pt modelId="{3A0F9BCC-974F-4F95-B391-A911E5AD1CEF}" type="sibTrans" cxnId="{885138EA-C14A-4C1F-BC15-AF3E8B885492}">
      <dgm:prSet/>
      <dgm:spPr/>
      <dgm:t>
        <a:bodyPr/>
        <a:lstStyle/>
        <a:p>
          <a:endParaRPr lang="en-US"/>
        </a:p>
      </dgm:t>
    </dgm:pt>
    <dgm:pt modelId="{AA93B2A4-1973-49DF-8437-82ECAEA232EE}">
      <dgm:prSet phldrT="[Text]" phldr="1"/>
      <dgm:spPr/>
      <dgm:t>
        <a:bodyPr/>
        <a:lstStyle/>
        <a:p>
          <a:endParaRPr lang="en-US"/>
        </a:p>
      </dgm:t>
    </dgm:pt>
    <dgm:pt modelId="{B424F7E5-9E9C-433D-9DB5-EA377E085C44}" type="parTrans" cxnId="{87060C37-8744-4A7F-A420-45D3656782C6}">
      <dgm:prSet/>
      <dgm:spPr/>
      <dgm:t>
        <a:bodyPr/>
        <a:lstStyle/>
        <a:p>
          <a:endParaRPr lang="en-US"/>
        </a:p>
      </dgm:t>
    </dgm:pt>
    <dgm:pt modelId="{42BDEF03-614F-407B-9C34-92DB3AA4A2A4}" type="sibTrans" cxnId="{87060C37-8744-4A7F-A420-45D3656782C6}">
      <dgm:prSet/>
      <dgm:spPr/>
      <dgm:t>
        <a:bodyPr/>
        <a:lstStyle/>
        <a:p>
          <a:endParaRPr lang="en-US"/>
        </a:p>
      </dgm:t>
    </dgm:pt>
    <dgm:pt modelId="{54F434C4-7561-45D1-AF77-CAE8C2EC48D6}">
      <dgm:prSet/>
      <dgm:spPr/>
      <dgm:t>
        <a:bodyPr/>
        <a:lstStyle/>
        <a:p>
          <a:r>
            <a:rPr lang="en-US"/>
            <a:t>Sanctions and limitations on licensure</a:t>
          </a:r>
        </a:p>
      </dgm:t>
    </dgm:pt>
    <dgm:pt modelId="{D7CAA6E8-2C6D-4E98-8787-0CE898664F43}" type="parTrans" cxnId="{BFB6970F-0170-45D6-9A49-4E37F209A977}">
      <dgm:prSet/>
      <dgm:spPr/>
      <dgm:t>
        <a:bodyPr/>
        <a:lstStyle/>
        <a:p>
          <a:endParaRPr lang="en-US"/>
        </a:p>
      </dgm:t>
    </dgm:pt>
    <dgm:pt modelId="{42BF3E4A-3843-486A-9CF1-E605AB631D67}" type="sibTrans" cxnId="{BFB6970F-0170-45D6-9A49-4E37F209A977}">
      <dgm:prSet/>
      <dgm:spPr/>
      <dgm:t>
        <a:bodyPr/>
        <a:lstStyle/>
        <a:p>
          <a:endParaRPr lang="en-US"/>
        </a:p>
      </dgm:t>
    </dgm:pt>
    <dgm:pt modelId="{A65937F0-580E-4DB0-AC63-B1386F3F8404}" type="pres">
      <dgm:prSet presAssocID="{624C008E-C4D6-4FBC-875D-9635B203B7F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3EBBA2A-8D9A-4D84-911A-05F66C780720}" type="pres">
      <dgm:prSet presAssocID="{624C008E-C4D6-4FBC-875D-9635B203B7FC}" presName="matrix" presStyleCnt="0"/>
      <dgm:spPr/>
    </dgm:pt>
    <dgm:pt modelId="{7FC35B2B-6DC0-4D5E-B1B1-32AC93F1366C}" type="pres">
      <dgm:prSet presAssocID="{624C008E-C4D6-4FBC-875D-9635B203B7FC}" presName="tile1" presStyleLbl="node1" presStyleIdx="0" presStyleCnt="4"/>
      <dgm:spPr/>
    </dgm:pt>
    <dgm:pt modelId="{038C4EF6-F78E-4C11-9F05-016CB113614D}" type="pres">
      <dgm:prSet presAssocID="{624C008E-C4D6-4FBC-875D-9635B203B7F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653A03D5-360B-4E59-90EA-12C88DC09F71}" type="pres">
      <dgm:prSet presAssocID="{624C008E-C4D6-4FBC-875D-9635B203B7FC}" presName="tile2" presStyleLbl="node1" presStyleIdx="1" presStyleCnt="4"/>
      <dgm:spPr/>
    </dgm:pt>
    <dgm:pt modelId="{7CF27C50-EB43-4D42-B7D5-4B514A37B459}" type="pres">
      <dgm:prSet presAssocID="{624C008E-C4D6-4FBC-875D-9635B203B7F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C42C3AD-4EDC-4166-BE4F-387BB24067CE}" type="pres">
      <dgm:prSet presAssocID="{624C008E-C4D6-4FBC-875D-9635B203B7FC}" presName="tile3" presStyleLbl="node1" presStyleIdx="2" presStyleCnt="4"/>
      <dgm:spPr/>
    </dgm:pt>
    <dgm:pt modelId="{11D190F7-90F3-4BC7-916B-10957B63C09F}" type="pres">
      <dgm:prSet presAssocID="{624C008E-C4D6-4FBC-875D-9635B203B7F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F3100CF-0D7E-4355-A2FA-43D3DE89DC6A}" type="pres">
      <dgm:prSet presAssocID="{624C008E-C4D6-4FBC-875D-9635B203B7FC}" presName="tile4" presStyleLbl="node1" presStyleIdx="3" presStyleCnt="4"/>
      <dgm:spPr/>
    </dgm:pt>
    <dgm:pt modelId="{B682CA86-4311-483C-A98E-E16B01BAB8F7}" type="pres">
      <dgm:prSet presAssocID="{624C008E-C4D6-4FBC-875D-9635B203B7F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A4D9ADF-23A7-46B0-8102-0E902B427796}" type="pres">
      <dgm:prSet presAssocID="{624C008E-C4D6-4FBC-875D-9635B203B7F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BFB6970F-0170-45D6-9A49-4E37F209A977}" srcId="{295CE5BA-D775-48D5-B2A5-F3CD76A2D791}" destId="{54F434C4-7561-45D1-AF77-CAE8C2EC48D6}" srcOrd="1" destOrd="0" parTransId="{D7CAA6E8-2C6D-4E98-8787-0CE898664F43}" sibTransId="{42BF3E4A-3843-486A-9CF1-E605AB631D67}"/>
    <dgm:cxn modelId="{A487F435-B586-49C5-893A-1037BC4C9604}" type="presOf" srcId="{54F434C4-7561-45D1-AF77-CAE8C2EC48D6}" destId="{7CF27C50-EB43-4D42-B7D5-4B514A37B459}" srcOrd="1" destOrd="0" presId="urn:microsoft.com/office/officeart/2005/8/layout/matrix1"/>
    <dgm:cxn modelId="{87060C37-8744-4A7F-A420-45D3656782C6}" srcId="{295CE5BA-D775-48D5-B2A5-F3CD76A2D791}" destId="{AA93B2A4-1973-49DF-8437-82ECAEA232EE}" srcOrd="4" destOrd="0" parTransId="{B424F7E5-9E9C-433D-9DB5-EA377E085C44}" sibTransId="{42BDEF03-614F-407B-9C34-92DB3AA4A2A4}"/>
    <dgm:cxn modelId="{0BCF7167-3105-4498-89A4-DE726AF37038}" type="presOf" srcId="{624C008E-C4D6-4FBC-875D-9635B203B7FC}" destId="{A65937F0-580E-4DB0-AC63-B1386F3F8404}" srcOrd="0" destOrd="0" presId="urn:microsoft.com/office/officeart/2005/8/layout/matrix1"/>
    <dgm:cxn modelId="{3BC6B853-F616-4E42-ADFA-4251FB1A783F}" type="presOf" srcId="{A67A9EB5-398F-4DB9-8A6A-36996B971FE7}" destId="{AF3100CF-0D7E-4355-A2FA-43D3DE89DC6A}" srcOrd="0" destOrd="0" presId="urn:microsoft.com/office/officeart/2005/8/layout/matrix1"/>
    <dgm:cxn modelId="{74164E59-26C8-4DF0-9667-6F285082936B}" srcId="{624C008E-C4D6-4FBC-875D-9635B203B7FC}" destId="{295CE5BA-D775-48D5-B2A5-F3CD76A2D791}" srcOrd="0" destOrd="0" parTransId="{04F58A64-CF51-4FC9-B242-1E7FA4B33AB8}" sibTransId="{5AC26DBD-FFB8-483A-A6B0-9BA671855D92}"/>
    <dgm:cxn modelId="{6D665586-8501-45A5-95BB-7B3697DC5AE9}" type="presOf" srcId="{E1465881-398F-4855-85D5-00226D485866}" destId="{BC42C3AD-4EDC-4166-BE4F-387BB24067CE}" srcOrd="0" destOrd="0" presId="urn:microsoft.com/office/officeart/2005/8/layout/matrix1"/>
    <dgm:cxn modelId="{1B860E8D-034A-4226-947D-A5930EEEB10C}" type="presOf" srcId="{54F434C4-7561-45D1-AF77-CAE8C2EC48D6}" destId="{653A03D5-360B-4E59-90EA-12C88DC09F71}" srcOrd="0" destOrd="0" presId="urn:microsoft.com/office/officeart/2005/8/layout/matrix1"/>
    <dgm:cxn modelId="{4704E09B-22A7-43A4-9969-210807CB4DD7}" type="presOf" srcId="{9135DB8E-77AE-4C90-ACD6-CA5BBA226D42}" destId="{038C4EF6-F78E-4C11-9F05-016CB113614D}" srcOrd="1" destOrd="0" presId="urn:microsoft.com/office/officeart/2005/8/layout/matrix1"/>
    <dgm:cxn modelId="{23F496B3-083C-4A4B-984E-F4DB10588DF9}" type="presOf" srcId="{9135DB8E-77AE-4C90-ACD6-CA5BBA226D42}" destId="{7FC35B2B-6DC0-4D5E-B1B1-32AC93F1366C}" srcOrd="0" destOrd="0" presId="urn:microsoft.com/office/officeart/2005/8/layout/matrix1"/>
    <dgm:cxn modelId="{5A6A02B8-9E92-4A18-B4DD-A81BD2514252}" srcId="{295CE5BA-D775-48D5-B2A5-F3CD76A2D791}" destId="{E1465881-398F-4855-85D5-00226D485866}" srcOrd="2" destOrd="0" parTransId="{2191AF1B-3A31-41A6-A9E2-DC61268E404C}" sibTransId="{49D30E0F-8FB3-4407-8F44-6CC58ABB2273}"/>
    <dgm:cxn modelId="{112787CB-BDB0-413C-AF3C-939B04E40FD5}" type="presOf" srcId="{A67A9EB5-398F-4DB9-8A6A-36996B971FE7}" destId="{B682CA86-4311-483C-A98E-E16B01BAB8F7}" srcOrd="1" destOrd="0" presId="urn:microsoft.com/office/officeart/2005/8/layout/matrix1"/>
    <dgm:cxn modelId="{ED5CE9E1-D790-43B5-ACD6-D5791FEFD16F}" type="presOf" srcId="{E1465881-398F-4855-85D5-00226D485866}" destId="{11D190F7-90F3-4BC7-916B-10957B63C09F}" srcOrd="1" destOrd="0" presId="urn:microsoft.com/office/officeart/2005/8/layout/matrix1"/>
    <dgm:cxn modelId="{885138EA-C14A-4C1F-BC15-AF3E8B885492}" srcId="{295CE5BA-D775-48D5-B2A5-F3CD76A2D791}" destId="{A67A9EB5-398F-4DB9-8A6A-36996B971FE7}" srcOrd="3" destOrd="0" parTransId="{81931E4C-CD75-4A97-8755-F19D44F6D0B2}" sibTransId="{3A0F9BCC-974F-4F95-B391-A911E5AD1CEF}"/>
    <dgm:cxn modelId="{340955EB-7C74-4A30-A360-5A39867E18ED}" srcId="{295CE5BA-D775-48D5-B2A5-F3CD76A2D791}" destId="{9135DB8E-77AE-4C90-ACD6-CA5BBA226D42}" srcOrd="0" destOrd="0" parTransId="{B21D5D4F-9B78-406D-94B6-B37F50637DC0}" sibTransId="{F551BC8B-89F0-485D-BCA2-836922E26A6F}"/>
    <dgm:cxn modelId="{3AEEE7F5-F440-4B51-B9F2-E4097007C29D}" type="presOf" srcId="{295CE5BA-D775-48D5-B2A5-F3CD76A2D791}" destId="{8A4D9ADF-23A7-46B0-8102-0E902B427796}" srcOrd="0" destOrd="0" presId="urn:microsoft.com/office/officeart/2005/8/layout/matrix1"/>
    <dgm:cxn modelId="{9884E425-259F-4F62-BF94-CEF702E5AEB2}" type="presParOf" srcId="{A65937F0-580E-4DB0-AC63-B1386F3F8404}" destId="{43EBBA2A-8D9A-4D84-911A-05F66C780720}" srcOrd="0" destOrd="0" presId="urn:microsoft.com/office/officeart/2005/8/layout/matrix1"/>
    <dgm:cxn modelId="{5C908C31-7E8D-49A7-AC86-72B472B81D13}" type="presParOf" srcId="{43EBBA2A-8D9A-4D84-911A-05F66C780720}" destId="{7FC35B2B-6DC0-4D5E-B1B1-32AC93F1366C}" srcOrd="0" destOrd="0" presId="urn:microsoft.com/office/officeart/2005/8/layout/matrix1"/>
    <dgm:cxn modelId="{FC50FC8D-BF86-4020-8A0B-4C21F4DEE76E}" type="presParOf" srcId="{43EBBA2A-8D9A-4D84-911A-05F66C780720}" destId="{038C4EF6-F78E-4C11-9F05-016CB113614D}" srcOrd="1" destOrd="0" presId="urn:microsoft.com/office/officeart/2005/8/layout/matrix1"/>
    <dgm:cxn modelId="{E9778BAA-90C0-4E9F-A731-267099541379}" type="presParOf" srcId="{43EBBA2A-8D9A-4D84-911A-05F66C780720}" destId="{653A03D5-360B-4E59-90EA-12C88DC09F71}" srcOrd="2" destOrd="0" presId="urn:microsoft.com/office/officeart/2005/8/layout/matrix1"/>
    <dgm:cxn modelId="{4A985944-2A9B-4AC1-A5C0-7D95F53B995F}" type="presParOf" srcId="{43EBBA2A-8D9A-4D84-911A-05F66C780720}" destId="{7CF27C50-EB43-4D42-B7D5-4B514A37B459}" srcOrd="3" destOrd="0" presId="urn:microsoft.com/office/officeart/2005/8/layout/matrix1"/>
    <dgm:cxn modelId="{907378FF-0333-43CB-AFA2-C417F76A3E51}" type="presParOf" srcId="{43EBBA2A-8D9A-4D84-911A-05F66C780720}" destId="{BC42C3AD-4EDC-4166-BE4F-387BB24067CE}" srcOrd="4" destOrd="0" presId="urn:microsoft.com/office/officeart/2005/8/layout/matrix1"/>
    <dgm:cxn modelId="{55EDFBF7-5F64-45F4-9FCB-651E3DD6EE08}" type="presParOf" srcId="{43EBBA2A-8D9A-4D84-911A-05F66C780720}" destId="{11D190F7-90F3-4BC7-916B-10957B63C09F}" srcOrd="5" destOrd="0" presId="urn:microsoft.com/office/officeart/2005/8/layout/matrix1"/>
    <dgm:cxn modelId="{F041213C-02B8-445F-BD25-D62881F41072}" type="presParOf" srcId="{43EBBA2A-8D9A-4D84-911A-05F66C780720}" destId="{AF3100CF-0D7E-4355-A2FA-43D3DE89DC6A}" srcOrd="6" destOrd="0" presId="urn:microsoft.com/office/officeart/2005/8/layout/matrix1"/>
    <dgm:cxn modelId="{BA736983-6ECE-4491-8D79-220D7C271FE3}" type="presParOf" srcId="{43EBBA2A-8D9A-4D84-911A-05F66C780720}" destId="{B682CA86-4311-483C-A98E-E16B01BAB8F7}" srcOrd="7" destOrd="0" presId="urn:microsoft.com/office/officeart/2005/8/layout/matrix1"/>
    <dgm:cxn modelId="{AE32360F-E37A-41A4-80C5-405F1D7D2039}" type="presParOf" srcId="{A65937F0-580E-4DB0-AC63-B1386F3F8404}" destId="{8A4D9ADF-23A7-46B0-8102-0E902B42779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2885C08-A950-473C-ADB1-BB93E310E2C5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363C9A-86B5-4EB4-9986-356C9E7F8F6F}">
      <dgm:prSet phldrT="[Text]"/>
      <dgm:spPr/>
      <dgm:t>
        <a:bodyPr/>
        <a:lstStyle/>
        <a:p>
          <a:r>
            <a:rPr lang="en-US"/>
            <a:t>Any change to the original information recorded in the system.</a:t>
          </a:r>
        </a:p>
      </dgm:t>
    </dgm:pt>
    <dgm:pt modelId="{41EE7478-481D-47BA-8DD4-660DAB433F65}" type="parTrans" cxnId="{22E13DE7-9912-4748-8248-1657D5AA680B}">
      <dgm:prSet/>
      <dgm:spPr/>
      <dgm:t>
        <a:bodyPr/>
        <a:lstStyle/>
        <a:p>
          <a:endParaRPr lang="en-US"/>
        </a:p>
      </dgm:t>
    </dgm:pt>
    <dgm:pt modelId="{360739EF-4FBC-404E-A736-1C636065C665}" type="sibTrans" cxnId="{22E13DE7-9912-4748-8248-1657D5AA680B}">
      <dgm:prSet/>
      <dgm:spPr/>
      <dgm:t>
        <a:bodyPr/>
        <a:lstStyle/>
        <a:p>
          <a:endParaRPr lang="en-US"/>
        </a:p>
      </dgm:t>
    </dgm:pt>
    <dgm:pt modelId="{4013D068-10D0-47B4-9CA5-496724817358}" type="pres">
      <dgm:prSet presAssocID="{22885C08-A950-473C-ADB1-BB93E310E2C5}" presName="Name0" presStyleCnt="0">
        <dgm:presLayoutVars>
          <dgm:chMax/>
          <dgm:chPref/>
          <dgm:dir/>
        </dgm:presLayoutVars>
      </dgm:prSet>
      <dgm:spPr/>
    </dgm:pt>
    <dgm:pt modelId="{78B1E522-627F-428B-9AAF-C2E8CD4A2632}" type="pres">
      <dgm:prSet presAssocID="{D6363C9A-86B5-4EB4-9986-356C9E7F8F6F}" presName="composite" presStyleCnt="0">
        <dgm:presLayoutVars>
          <dgm:chMax/>
          <dgm:chPref/>
        </dgm:presLayoutVars>
      </dgm:prSet>
      <dgm:spPr/>
    </dgm:pt>
    <dgm:pt modelId="{F8D9E34B-6706-4F9F-BFE8-583709249BD7}" type="pres">
      <dgm:prSet presAssocID="{D6363C9A-86B5-4EB4-9986-356C9E7F8F6F}" presName="Image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verhead view of designers with fabric swatches in conference room"/>
        </a:ext>
      </dgm:extLst>
    </dgm:pt>
    <dgm:pt modelId="{B28DEB4C-A29D-4BB2-AEFE-AB55BBAF18BD}" type="pres">
      <dgm:prSet presAssocID="{D6363C9A-86B5-4EB4-9986-356C9E7F8F6F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C2AFCFA8-6E2E-4437-914E-F030F1B49B18}" type="pres">
      <dgm:prSet presAssocID="{D6363C9A-86B5-4EB4-9986-356C9E7F8F6F}" presName="tlFrame" presStyleLbl="node1" presStyleIdx="0" presStyleCnt="4"/>
      <dgm:spPr/>
    </dgm:pt>
    <dgm:pt modelId="{47587650-F935-449D-B121-4320D415E316}" type="pres">
      <dgm:prSet presAssocID="{D6363C9A-86B5-4EB4-9986-356C9E7F8F6F}" presName="trFrame" presStyleLbl="node1" presStyleIdx="1" presStyleCnt="4"/>
      <dgm:spPr/>
    </dgm:pt>
    <dgm:pt modelId="{40ECD7BE-1E4A-4A87-81C3-DB8163666BEE}" type="pres">
      <dgm:prSet presAssocID="{D6363C9A-86B5-4EB4-9986-356C9E7F8F6F}" presName="blFrame" presStyleLbl="node1" presStyleIdx="2" presStyleCnt="4"/>
      <dgm:spPr/>
    </dgm:pt>
    <dgm:pt modelId="{E19E51EA-D56B-4FDA-9AC7-64DB005388B5}" type="pres">
      <dgm:prSet presAssocID="{D6363C9A-86B5-4EB4-9986-356C9E7F8F6F}" presName="brFrame" presStyleLbl="node1" presStyleIdx="3" presStyleCnt="4"/>
      <dgm:spPr/>
    </dgm:pt>
  </dgm:ptLst>
  <dgm:cxnLst>
    <dgm:cxn modelId="{763ED531-DB94-4473-8DDD-0C544857C155}" type="presOf" srcId="{22885C08-A950-473C-ADB1-BB93E310E2C5}" destId="{4013D068-10D0-47B4-9CA5-496724817358}" srcOrd="0" destOrd="0" presId="urn:microsoft.com/office/officeart/2009/3/layout/FramedTextPicture"/>
    <dgm:cxn modelId="{8CD87642-C71C-4197-9D37-5285565D42DB}" type="presOf" srcId="{D6363C9A-86B5-4EB4-9986-356C9E7F8F6F}" destId="{B28DEB4C-A29D-4BB2-AEFE-AB55BBAF18BD}" srcOrd="0" destOrd="0" presId="urn:microsoft.com/office/officeart/2009/3/layout/FramedTextPicture"/>
    <dgm:cxn modelId="{22E13DE7-9912-4748-8248-1657D5AA680B}" srcId="{22885C08-A950-473C-ADB1-BB93E310E2C5}" destId="{D6363C9A-86B5-4EB4-9986-356C9E7F8F6F}" srcOrd="0" destOrd="0" parTransId="{41EE7478-481D-47BA-8DD4-660DAB433F65}" sibTransId="{360739EF-4FBC-404E-A736-1C636065C665}"/>
    <dgm:cxn modelId="{DAAC8A24-7D53-482E-951E-58F29185E5A5}" type="presParOf" srcId="{4013D068-10D0-47B4-9CA5-496724817358}" destId="{78B1E522-627F-428B-9AAF-C2E8CD4A2632}" srcOrd="0" destOrd="0" presId="urn:microsoft.com/office/officeart/2009/3/layout/FramedTextPicture"/>
    <dgm:cxn modelId="{36CE014C-5C2E-407F-85D4-7CEF978FDFA8}" type="presParOf" srcId="{78B1E522-627F-428B-9AAF-C2E8CD4A2632}" destId="{F8D9E34B-6706-4F9F-BFE8-583709249BD7}" srcOrd="0" destOrd="0" presId="urn:microsoft.com/office/officeart/2009/3/layout/FramedTextPicture"/>
    <dgm:cxn modelId="{26D727C4-B4E8-4163-9B1B-C0E546382E55}" type="presParOf" srcId="{78B1E522-627F-428B-9AAF-C2E8CD4A2632}" destId="{B28DEB4C-A29D-4BB2-AEFE-AB55BBAF18BD}" srcOrd="1" destOrd="0" presId="urn:microsoft.com/office/officeart/2009/3/layout/FramedTextPicture"/>
    <dgm:cxn modelId="{EB0BF910-3F40-403D-9D3D-6A5F93DD720C}" type="presParOf" srcId="{78B1E522-627F-428B-9AAF-C2E8CD4A2632}" destId="{C2AFCFA8-6E2E-4437-914E-F030F1B49B18}" srcOrd="2" destOrd="0" presId="urn:microsoft.com/office/officeart/2009/3/layout/FramedTextPicture"/>
    <dgm:cxn modelId="{A645D534-3F93-41BC-A32D-A128BF60B1A3}" type="presParOf" srcId="{78B1E522-627F-428B-9AAF-C2E8CD4A2632}" destId="{47587650-F935-449D-B121-4320D415E316}" srcOrd="3" destOrd="0" presId="urn:microsoft.com/office/officeart/2009/3/layout/FramedTextPicture"/>
    <dgm:cxn modelId="{9B966C61-E48A-41A4-B246-F37A0D6BC72B}" type="presParOf" srcId="{78B1E522-627F-428B-9AAF-C2E8CD4A2632}" destId="{40ECD7BE-1E4A-4A87-81C3-DB8163666BEE}" srcOrd="4" destOrd="0" presId="urn:microsoft.com/office/officeart/2009/3/layout/FramedTextPicture"/>
    <dgm:cxn modelId="{A3EF5576-5145-4A51-88E1-FB7AE24E680E}" type="presParOf" srcId="{78B1E522-627F-428B-9AAF-C2E8CD4A2632}" destId="{E19E51EA-D56B-4FDA-9AC7-64DB005388B5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50394DE-0797-441C-9A10-57CB8CD20238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934605-4144-4A03-9FCF-4BD7FA8C2303}">
      <dgm:prSet phldrT="[Text]"/>
      <dgm:spPr/>
      <dgm:t>
        <a:bodyPr/>
        <a:lstStyle/>
        <a:p>
          <a:r>
            <a:rPr lang="en-US"/>
            <a:t>Physical Access</a:t>
          </a:r>
        </a:p>
      </dgm:t>
    </dgm:pt>
    <dgm:pt modelId="{D9BE81DE-4EC9-4BD8-834A-D7C51D7827D2}" type="parTrans" cxnId="{5F605664-3EC6-4A5F-87EE-2E5A96972B5D}">
      <dgm:prSet/>
      <dgm:spPr/>
      <dgm:t>
        <a:bodyPr/>
        <a:lstStyle/>
        <a:p>
          <a:endParaRPr lang="en-US"/>
        </a:p>
      </dgm:t>
    </dgm:pt>
    <dgm:pt modelId="{A30150F2-C842-4FE3-A630-27FA1F88676C}" type="sibTrans" cxnId="{5F605664-3EC6-4A5F-87EE-2E5A96972B5D}">
      <dgm:prSet/>
      <dgm:spPr/>
      <dgm:t>
        <a:bodyPr/>
        <a:lstStyle/>
        <a:p>
          <a:endParaRPr lang="en-US"/>
        </a:p>
      </dgm:t>
    </dgm:pt>
    <dgm:pt modelId="{F7224335-5F72-486F-BB00-6C5D644966EA}">
      <dgm:prSet phldrT="[Text]"/>
      <dgm:spPr/>
      <dgm:t>
        <a:bodyPr/>
        <a:lstStyle/>
        <a:p>
          <a:r>
            <a:rPr lang="en-US"/>
            <a:t>Electronic Access</a:t>
          </a:r>
        </a:p>
      </dgm:t>
    </dgm:pt>
    <dgm:pt modelId="{38662F0A-6892-4121-B680-00575DFD4609}" type="parTrans" cxnId="{BC6073D6-682E-4966-A7E6-66D23649A5F8}">
      <dgm:prSet/>
      <dgm:spPr/>
      <dgm:t>
        <a:bodyPr/>
        <a:lstStyle/>
        <a:p>
          <a:endParaRPr lang="en-US"/>
        </a:p>
      </dgm:t>
    </dgm:pt>
    <dgm:pt modelId="{108F7D06-C094-4A04-9A22-A73F36D13B5E}" type="sibTrans" cxnId="{BC6073D6-682E-4966-A7E6-66D23649A5F8}">
      <dgm:prSet/>
      <dgm:spPr/>
      <dgm:t>
        <a:bodyPr/>
        <a:lstStyle/>
        <a:p>
          <a:endParaRPr lang="en-US"/>
        </a:p>
      </dgm:t>
    </dgm:pt>
    <dgm:pt modelId="{203C08C2-98C7-4F4D-A11A-BE7D56CB7188}">
      <dgm:prSet phldrT="[Text]"/>
      <dgm:spPr/>
      <dgm:t>
        <a:bodyPr/>
        <a:lstStyle/>
        <a:p>
          <a:r>
            <a:rPr lang="en-US"/>
            <a:t>Password management </a:t>
          </a:r>
        </a:p>
      </dgm:t>
    </dgm:pt>
    <dgm:pt modelId="{5B6FA042-076B-460B-AE83-61081B499AE6}" type="parTrans" cxnId="{30258134-8333-4B40-AF15-1E9E5B8E889A}">
      <dgm:prSet/>
      <dgm:spPr/>
      <dgm:t>
        <a:bodyPr/>
        <a:lstStyle/>
        <a:p>
          <a:endParaRPr lang="en-US"/>
        </a:p>
      </dgm:t>
    </dgm:pt>
    <dgm:pt modelId="{7B26253C-254B-454D-B1BB-38FEA00E0A48}" type="sibTrans" cxnId="{30258134-8333-4B40-AF15-1E9E5B8E889A}">
      <dgm:prSet/>
      <dgm:spPr/>
      <dgm:t>
        <a:bodyPr/>
        <a:lstStyle/>
        <a:p>
          <a:endParaRPr lang="en-US"/>
        </a:p>
      </dgm:t>
    </dgm:pt>
    <dgm:pt modelId="{9E2DD069-A1C7-4581-A324-B369567AA5A5}">
      <dgm:prSet phldrT="[Text]"/>
      <dgm:spPr/>
      <dgm:t>
        <a:bodyPr/>
        <a:lstStyle/>
        <a:p>
          <a:r>
            <a:rPr lang="en-US"/>
            <a:t>User access rights</a:t>
          </a:r>
        </a:p>
      </dgm:t>
    </dgm:pt>
    <dgm:pt modelId="{6D8A2769-2DD5-4BCC-9689-C101E01D8B80}" type="parTrans" cxnId="{7552800C-88BC-46FE-ADC2-6E74C01026B6}">
      <dgm:prSet/>
      <dgm:spPr/>
      <dgm:t>
        <a:bodyPr/>
        <a:lstStyle/>
        <a:p>
          <a:endParaRPr lang="en-US"/>
        </a:p>
      </dgm:t>
    </dgm:pt>
    <dgm:pt modelId="{6FFB05D6-CD92-419D-9461-AA1F484C27A7}" type="sibTrans" cxnId="{7552800C-88BC-46FE-ADC2-6E74C01026B6}">
      <dgm:prSet/>
      <dgm:spPr/>
      <dgm:t>
        <a:bodyPr/>
        <a:lstStyle/>
        <a:p>
          <a:endParaRPr lang="en-US"/>
        </a:p>
      </dgm:t>
    </dgm:pt>
    <dgm:pt modelId="{1D456051-A378-4DDD-BB41-E71D5E43FD3E}">
      <dgm:prSet phldrT="[Text]"/>
      <dgm:spPr/>
      <dgm:t>
        <a:bodyPr/>
        <a:lstStyle/>
        <a:p>
          <a:r>
            <a:rPr lang="en-US"/>
            <a:t>Changes &amp; Release</a:t>
          </a:r>
        </a:p>
      </dgm:t>
    </dgm:pt>
    <dgm:pt modelId="{82FCB52E-82B0-45C5-9959-DF6F765530C5}" type="parTrans" cxnId="{39CDDFBF-87CB-4D50-9B57-7F371F87593C}">
      <dgm:prSet/>
      <dgm:spPr/>
      <dgm:t>
        <a:bodyPr/>
        <a:lstStyle/>
        <a:p>
          <a:endParaRPr lang="en-US"/>
        </a:p>
      </dgm:t>
    </dgm:pt>
    <dgm:pt modelId="{88E2ADF3-A5BD-4759-8DAB-7D794D909BD7}" type="sibTrans" cxnId="{39CDDFBF-87CB-4D50-9B57-7F371F87593C}">
      <dgm:prSet/>
      <dgm:spPr/>
      <dgm:t>
        <a:bodyPr/>
        <a:lstStyle/>
        <a:p>
          <a:endParaRPr lang="en-US"/>
        </a:p>
      </dgm:t>
    </dgm:pt>
    <dgm:pt modelId="{1056AFDC-5A3E-4B1D-9F6E-4FBBA0635199}">
      <dgm:prSet phldrT="[Text]"/>
      <dgm:spPr/>
      <dgm:t>
        <a:bodyPr/>
        <a:lstStyle/>
        <a:p>
          <a:r>
            <a:rPr lang="en-US"/>
            <a:t>Internal rights </a:t>
          </a:r>
        </a:p>
      </dgm:t>
    </dgm:pt>
    <dgm:pt modelId="{53608178-256E-4E3A-8408-79D30AF810C3}" type="parTrans" cxnId="{50AD488E-7B1A-4775-9F57-383CBF76891D}">
      <dgm:prSet/>
      <dgm:spPr/>
      <dgm:t>
        <a:bodyPr/>
        <a:lstStyle/>
        <a:p>
          <a:endParaRPr lang="en-US"/>
        </a:p>
      </dgm:t>
    </dgm:pt>
    <dgm:pt modelId="{21690707-6079-4820-85BB-E8DC2207C178}" type="sibTrans" cxnId="{50AD488E-7B1A-4775-9F57-383CBF76891D}">
      <dgm:prSet/>
      <dgm:spPr/>
      <dgm:t>
        <a:bodyPr/>
        <a:lstStyle/>
        <a:p>
          <a:endParaRPr lang="en-US"/>
        </a:p>
      </dgm:t>
    </dgm:pt>
    <dgm:pt modelId="{D550E874-A6E7-49A3-9E37-7F0575410FA3}">
      <dgm:prSet phldrT="[Text]"/>
      <dgm:spPr/>
      <dgm:t>
        <a:bodyPr/>
        <a:lstStyle/>
        <a:p>
          <a:r>
            <a:rPr lang="en-US"/>
            <a:t>Building security </a:t>
          </a:r>
        </a:p>
      </dgm:t>
    </dgm:pt>
    <dgm:pt modelId="{6F8F5BDD-FFD5-406A-ADE2-5AF41DE3FD88}" type="sibTrans" cxnId="{4D96A5AC-6B34-4A02-8434-F98C1A8DE782}">
      <dgm:prSet/>
      <dgm:spPr/>
      <dgm:t>
        <a:bodyPr/>
        <a:lstStyle/>
        <a:p>
          <a:endParaRPr lang="en-US"/>
        </a:p>
      </dgm:t>
    </dgm:pt>
    <dgm:pt modelId="{90A52EB8-AEAF-435E-A301-015CEDE198E5}" type="parTrans" cxnId="{4D96A5AC-6B34-4A02-8434-F98C1A8DE782}">
      <dgm:prSet/>
      <dgm:spPr/>
      <dgm:t>
        <a:bodyPr/>
        <a:lstStyle/>
        <a:p>
          <a:endParaRPr lang="en-US"/>
        </a:p>
      </dgm:t>
    </dgm:pt>
    <dgm:pt modelId="{C1E4D949-1485-4AD3-84E9-16E96F9DB687}">
      <dgm:prSet phldrT="[Text]"/>
      <dgm:spPr/>
      <dgm:t>
        <a:bodyPr/>
        <a:lstStyle/>
        <a:p>
          <a:endParaRPr lang="en-US"/>
        </a:p>
      </dgm:t>
    </dgm:pt>
    <dgm:pt modelId="{6972CCCF-F4BB-4FAF-BB50-B85BBBC080D7}" type="sibTrans" cxnId="{370FABD5-E1E8-43BD-8C73-BA2E88D9BB3C}">
      <dgm:prSet/>
      <dgm:spPr/>
      <dgm:t>
        <a:bodyPr/>
        <a:lstStyle/>
        <a:p>
          <a:endParaRPr lang="en-US"/>
        </a:p>
      </dgm:t>
    </dgm:pt>
    <dgm:pt modelId="{94EC1E19-48CB-4FAE-B34D-9D8F1F4BE19D}" type="parTrans" cxnId="{370FABD5-E1E8-43BD-8C73-BA2E88D9BB3C}">
      <dgm:prSet/>
      <dgm:spPr/>
      <dgm:t>
        <a:bodyPr/>
        <a:lstStyle/>
        <a:p>
          <a:endParaRPr lang="en-US"/>
        </a:p>
      </dgm:t>
    </dgm:pt>
    <dgm:pt modelId="{B64DB3B9-5743-44E9-94BC-0C8CC026618B}">
      <dgm:prSet phldrT="[Text]"/>
      <dgm:spPr/>
      <dgm:t>
        <a:bodyPr/>
        <a:lstStyle/>
        <a:p>
          <a:r>
            <a:rPr lang="en-US"/>
            <a:t>Operating environment  </a:t>
          </a:r>
        </a:p>
      </dgm:t>
    </dgm:pt>
    <dgm:pt modelId="{E7C9AEBF-15DE-46FD-B1A8-C080A5857FF3}" type="sibTrans" cxnId="{A51B23BB-8AE0-49C3-B808-2E6CBA7EED18}">
      <dgm:prSet/>
      <dgm:spPr/>
      <dgm:t>
        <a:bodyPr/>
        <a:lstStyle/>
        <a:p>
          <a:endParaRPr lang="en-US"/>
        </a:p>
      </dgm:t>
    </dgm:pt>
    <dgm:pt modelId="{002E664F-3B97-4537-9434-268C0AEBA7DB}" type="parTrans" cxnId="{A51B23BB-8AE0-49C3-B808-2E6CBA7EED18}">
      <dgm:prSet/>
      <dgm:spPr/>
      <dgm:t>
        <a:bodyPr/>
        <a:lstStyle/>
        <a:p>
          <a:endParaRPr lang="en-US"/>
        </a:p>
      </dgm:t>
    </dgm:pt>
    <dgm:pt modelId="{EB8C6B00-42EF-4552-8763-71FC844EC625}">
      <dgm:prSet phldrT="[Text]"/>
      <dgm:spPr/>
      <dgm:t>
        <a:bodyPr/>
        <a:lstStyle/>
        <a:p>
          <a:endParaRPr lang="en-US"/>
        </a:p>
      </dgm:t>
    </dgm:pt>
    <dgm:pt modelId="{AC512A6C-B410-442B-9A85-50B487C8DE46}" type="parTrans" cxnId="{76D2D25E-69E5-4622-A97C-9FF1C5CF2DBA}">
      <dgm:prSet/>
      <dgm:spPr/>
      <dgm:t>
        <a:bodyPr/>
        <a:lstStyle/>
        <a:p>
          <a:endParaRPr lang="en-US"/>
        </a:p>
      </dgm:t>
    </dgm:pt>
    <dgm:pt modelId="{A8BF3BCD-5898-4049-89D5-6A0A4E1F5299}" type="sibTrans" cxnId="{76D2D25E-69E5-4622-A97C-9FF1C5CF2DBA}">
      <dgm:prSet/>
      <dgm:spPr/>
      <dgm:t>
        <a:bodyPr/>
        <a:lstStyle/>
        <a:p>
          <a:endParaRPr lang="en-US"/>
        </a:p>
      </dgm:t>
    </dgm:pt>
    <dgm:pt modelId="{AE2EEB76-B731-4A7E-B7F3-7DA3114FADA4}">
      <dgm:prSet phldrT="[Text]"/>
      <dgm:spPr/>
      <dgm:t>
        <a:bodyPr/>
        <a:lstStyle/>
        <a:p>
          <a:r>
            <a:rPr lang="en-US"/>
            <a:t>External threats</a:t>
          </a:r>
        </a:p>
      </dgm:t>
    </dgm:pt>
    <dgm:pt modelId="{6344CF21-770D-4646-B854-015B90F85B29}" type="parTrans" cxnId="{E2455246-DD1B-42C0-8652-717BA420FF85}">
      <dgm:prSet/>
      <dgm:spPr/>
      <dgm:t>
        <a:bodyPr/>
        <a:lstStyle/>
        <a:p>
          <a:endParaRPr lang="en-US"/>
        </a:p>
      </dgm:t>
    </dgm:pt>
    <dgm:pt modelId="{BF92F89C-2FDE-4730-A06C-808282D040C4}" type="sibTrans" cxnId="{E2455246-DD1B-42C0-8652-717BA420FF85}">
      <dgm:prSet/>
      <dgm:spPr/>
      <dgm:t>
        <a:bodyPr/>
        <a:lstStyle/>
        <a:p>
          <a:endParaRPr lang="en-US"/>
        </a:p>
      </dgm:t>
    </dgm:pt>
    <dgm:pt modelId="{6F5FCD14-35CF-474C-BFF8-BF9E1298EB6A}">
      <dgm:prSet phldrT="[Text]"/>
      <dgm:spPr/>
      <dgm:t>
        <a:bodyPr/>
        <a:lstStyle/>
        <a:p>
          <a:endParaRPr lang="en-US"/>
        </a:p>
      </dgm:t>
    </dgm:pt>
    <dgm:pt modelId="{A3E49651-FCD0-47A7-9238-445A436F4195}" type="parTrans" cxnId="{12DE9CFE-0C36-4A99-818B-F87618E367F4}">
      <dgm:prSet/>
      <dgm:spPr/>
      <dgm:t>
        <a:bodyPr/>
        <a:lstStyle/>
        <a:p>
          <a:endParaRPr lang="en-US"/>
        </a:p>
      </dgm:t>
    </dgm:pt>
    <dgm:pt modelId="{E785D0A1-B32B-464A-8332-F02FDF51C9DD}" type="sibTrans" cxnId="{12DE9CFE-0C36-4A99-818B-F87618E367F4}">
      <dgm:prSet/>
      <dgm:spPr/>
      <dgm:t>
        <a:bodyPr/>
        <a:lstStyle/>
        <a:p>
          <a:endParaRPr lang="en-US"/>
        </a:p>
      </dgm:t>
    </dgm:pt>
    <dgm:pt modelId="{E4C5C769-DB00-4657-9E9E-38290BA59972}">
      <dgm:prSet phldrT="[Text]"/>
      <dgm:spPr/>
      <dgm:t>
        <a:bodyPr/>
        <a:lstStyle/>
        <a:p>
          <a:r>
            <a:rPr lang="en-US"/>
            <a:t>System functionality</a:t>
          </a:r>
        </a:p>
      </dgm:t>
    </dgm:pt>
    <dgm:pt modelId="{C85A886A-6188-412C-AB22-64C96740BE6A}" type="parTrans" cxnId="{B5A2F670-CA72-4180-A31C-158054E60F07}">
      <dgm:prSet/>
      <dgm:spPr/>
      <dgm:t>
        <a:bodyPr/>
        <a:lstStyle/>
        <a:p>
          <a:endParaRPr lang="en-US"/>
        </a:p>
      </dgm:t>
    </dgm:pt>
    <dgm:pt modelId="{361CF03E-4E25-4AF9-A9BA-A775982DBD7B}" type="sibTrans" cxnId="{B5A2F670-CA72-4180-A31C-158054E60F07}">
      <dgm:prSet/>
      <dgm:spPr/>
      <dgm:t>
        <a:bodyPr/>
        <a:lstStyle/>
        <a:p>
          <a:endParaRPr lang="en-US"/>
        </a:p>
      </dgm:t>
    </dgm:pt>
    <dgm:pt modelId="{7101EB82-5D38-4604-81C9-78666B0FA0E9}">
      <dgm:prSet phldrT="[Text]"/>
      <dgm:spPr/>
      <dgm:t>
        <a:bodyPr/>
        <a:lstStyle/>
        <a:p>
          <a:endParaRPr lang="en-US"/>
        </a:p>
      </dgm:t>
    </dgm:pt>
    <dgm:pt modelId="{02E85F59-27DD-40AD-B9B5-2692F3DA1F71}" type="parTrans" cxnId="{E6647EBB-7BFB-484C-986D-02130A794EAD}">
      <dgm:prSet/>
      <dgm:spPr/>
      <dgm:t>
        <a:bodyPr/>
        <a:lstStyle/>
        <a:p>
          <a:endParaRPr lang="en-US"/>
        </a:p>
      </dgm:t>
    </dgm:pt>
    <dgm:pt modelId="{B304B77F-C31A-4762-B63C-FA452C377D57}" type="sibTrans" cxnId="{E6647EBB-7BFB-484C-986D-02130A794EAD}">
      <dgm:prSet/>
      <dgm:spPr/>
      <dgm:t>
        <a:bodyPr/>
        <a:lstStyle/>
        <a:p>
          <a:endParaRPr lang="en-US"/>
        </a:p>
      </dgm:t>
    </dgm:pt>
    <dgm:pt modelId="{EE3B3538-8B29-4BD1-B58C-95CB8E319F6A}">
      <dgm:prSet phldrT="[Text]"/>
      <dgm:spPr/>
      <dgm:t>
        <a:bodyPr/>
        <a:lstStyle/>
        <a:p>
          <a:r>
            <a:rPr lang="en-US"/>
            <a:t>Specific policies</a:t>
          </a:r>
        </a:p>
      </dgm:t>
    </dgm:pt>
    <dgm:pt modelId="{4CD3EE00-5DD1-4070-B8A8-02710A1E3BAF}" type="parTrans" cxnId="{CB47542F-C222-4A3E-B92E-6070D6C32F35}">
      <dgm:prSet/>
      <dgm:spPr/>
      <dgm:t>
        <a:bodyPr/>
        <a:lstStyle/>
        <a:p>
          <a:endParaRPr lang="en-US"/>
        </a:p>
      </dgm:t>
    </dgm:pt>
    <dgm:pt modelId="{9690CC9B-CE1D-4123-AACF-1F710A113CB9}" type="sibTrans" cxnId="{CB47542F-C222-4A3E-B92E-6070D6C32F35}">
      <dgm:prSet/>
      <dgm:spPr/>
      <dgm:t>
        <a:bodyPr/>
        <a:lstStyle/>
        <a:p>
          <a:endParaRPr lang="en-US"/>
        </a:p>
      </dgm:t>
    </dgm:pt>
    <dgm:pt modelId="{5D760906-D97C-49C4-9857-BC906AA1829E}">
      <dgm:prSet phldrT="[Text]"/>
      <dgm:spPr/>
      <dgm:t>
        <a:bodyPr/>
        <a:lstStyle/>
        <a:p>
          <a:endParaRPr lang="en-US"/>
        </a:p>
      </dgm:t>
    </dgm:pt>
    <dgm:pt modelId="{E22C0FDE-085D-40ED-8D7E-E57B61E38A56}" type="parTrans" cxnId="{E627B16D-BD49-474B-A8BF-C5CD584E3D4D}">
      <dgm:prSet/>
      <dgm:spPr/>
      <dgm:t>
        <a:bodyPr/>
        <a:lstStyle/>
        <a:p>
          <a:endParaRPr lang="en-US"/>
        </a:p>
      </dgm:t>
    </dgm:pt>
    <dgm:pt modelId="{BF72650A-023E-49E8-A3CE-320E815155AD}" type="sibTrans" cxnId="{E627B16D-BD49-474B-A8BF-C5CD584E3D4D}">
      <dgm:prSet/>
      <dgm:spPr/>
      <dgm:t>
        <a:bodyPr/>
        <a:lstStyle/>
        <a:p>
          <a:endParaRPr lang="en-US"/>
        </a:p>
      </dgm:t>
    </dgm:pt>
    <dgm:pt modelId="{1E07623E-D6D8-4F66-8DBE-AB42174493D4}">
      <dgm:prSet phldrT="[Text]"/>
      <dgm:spPr/>
      <dgm:t>
        <a:bodyPr/>
        <a:lstStyle/>
        <a:p>
          <a:r>
            <a:rPr lang="en-US"/>
            <a:t>Trainings </a:t>
          </a:r>
        </a:p>
      </dgm:t>
    </dgm:pt>
    <dgm:pt modelId="{ABDC76AE-78CD-4D9D-AA00-1B39DF9AAAEE}" type="parTrans" cxnId="{19D13116-B01D-4A2B-B274-DA69D2E22ADF}">
      <dgm:prSet/>
      <dgm:spPr/>
      <dgm:t>
        <a:bodyPr/>
        <a:lstStyle/>
        <a:p>
          <a:endParaRPr lang="en-US"/>
        </a:p>
      </dgm:t>
    </dgm:pt>
    <dgm:pt modelId="{727E3C49-728F-43AD-86C2-60746AF7B6ED}" type="sibTrans" cxnId="{19D13116-B01D-4A2B-B274-DA69D2E22ADF}">
      <dgm:prSet/>
      <dgm:spPr/>
      <dgm:t>
        <a:bodyPr/>
        <a:lstStyle/>
        <a:p>
          <a:endParaRPr lang="en-US"/>
        </a:p>
      </dgm:t>
    </dgm:pt>
    <dgm:pt modelId="{0D010BBD-5532-460D-915F-12216AFB3D56}">
      <dgm:prSet phldrT="[Text]"/>
      <dgm:spPr/>
      <dgm:t>
        <a:bodyPr/>
        <a:lstStyle/>
        <a:p>
          <a:endParaRPr lang="en-US"/>
        </a:p>
      </dgm:t>
    </dgm:pt>
    <dgm:pt modelId="{426D61EA-341B-4F6E-9DE0-6AFF7EB91B87}" type="parTrans" cxnId="{1620AFBB-74ED-458E-BB39-688A58A0A1F8}">
      <dgm:prSet/>
      <dgm:spPr/>
      <dgm:t>
        <a:bodyPr/>
        <a:lstStyle/>
        <a:p>
          <a:endParaRPr lang="en-US"/>
        </a:p>
      </dgm:t>
    </dgm:pt>
    <dgm:pt modelId="{C49AE94F-F6E8-4135-941F-7CBBE603A09F}" type="sibTrans" cxnId="{1620AFBB-74ED-458E-BB39-688A58A0A1F8}">
      <dgm:prSet/>
      <dgm:spPr/>
      <dgm:t>
        <a:bodyPr/>
        <a:lstStyle/>
        <a:p>
          <a:endParaRPr lang="en-US"/>
        </a:p>
      </dgm:t>
    </dgm:pt>
    <dgm:pt modelId="{DE23D67A-438B-4D88-8815-0A94D35B3686}">
      <dgm:prSet phldrT="[Text]"/>
      <dgm:spPr/>
      <dgm:t>
        <a:bodyPr/>
        <a:lstStyle/>
        <a:p>
          <a:r>
            <a:rPr lang="en-US"/>
            <a:t>Proactive monitoring </a:t>
          </a:r>
        </a:p>
      </dgm:t>
    </dgm:pt>
    <dgm:pt modelId="{5B9FA609-9A2F-46A2-B40D-6A00DB268F40}" type="parTrans" cxnId="{414E1102-7ECA-4A83-B64C-25FD42EAAE12}">
      <dgm:prSet/>
      <dgm:spPr/>
      <dgm:t>
        <a:bodyPr/>
        <a:lstStyle/>
        <a:p>
          <a:endParaRPr lang="en-US"/>
        </a:p>
      </dgm:t>
    </dgm:pt>
    <dgm:pt modelId="{94D287E5-8D2C-455A-9211-B2A7A77CED13}" type="sibTrans" cxnId="{414E1102-7ECA-4A83-B64C-25FD42EAAE12}">
      <dgm:prSet/>
      <dgm:spPr/>
      <dgm:t>
        <a:bodyPr/>
        <a:lstStyle/>
        <a:p>
          <a:endParaRPr lang="en-US"/>
        </a:p>
      </dgm:t>
    </dgm:pt>
    <dgm:pt modelId="{75A40C24-4C9E-4287-B2BE-27CB0B5B3533}">
      <dgm:prSet phldrT="[Text]"/>
      <dgm:spPr/>
      <dgm:t>
        <a:bodyPr/>
        <a:lstStyle/>
        <a:p>
          <a:endParaRPr lang="en-US"/>
        </a:p>
      </dgm:t>
    </dgm:pt>
    <dgm:pt modelId="{4FF26356-EBC8-437E-9F07-9ACD2908162E}" type="parTrans" cxnId="{7F0CB635-CB06-4D54-844D-68359533A69A}">
      <dgm:prSet/>
      <dgm:spPr/>
      <dgm:t>
        <a:bodyPr/>
        <a:lstStyle/>
        <a:p>
          <a:endParaRPr lang="en-US"/>
        </a:p>
      </dgm:t>
    </dgm:pt>
    <dgm:pt modelId="{C47EFDE7-B189-4752-97BA-CC07F374AB54}" type="sibTrans" cxnId="{7F0CB635-CB06-4D54-844D-68359533A69A}">
      <dgm:prSet/>
      <dgm:spPr/>
      <dgm:t>
        <a:bodyPr/>
        <a:lstStyle/>
        <a:p>
          <a:endParaRPr lang="en-US"/>
        </a:p>
      </dgm:t>
    </dgm:pt>
    <dgm:pt modelId="{527563C1-0B1E-4D97-ABA3-839CD10AFFB8}" type="pres">
      <dgm:prSet presAssocID="{C50394DE-0797-441C-9A10-57CB8CD20238}" presName="linearFlow" presStyleCnt="0">
        <dgm:presLayoutVars>
          <dgm:dir/>
          <dgm:animLvl val="lvl"/>
          <dgm:resizeHandles/>
        </dgm:presLayoutVars>
      </dgm:prSet>
      <dgm:spPr/>
    </dgm:pt>
    <dgm:pt modelId="{922FF126-D79E-43CC-A78E-A3A6F7AD1142}" type="pres">
      <dgm:prSet presAssocID="{56934605-4144-4A03-9FCF-4BD7FA8C2303}" presName="compositeNode" presStyleCnt="0">
        <dgm:presLayoutVars>
          <dgm:bulletEnabled val="1"/>
        </dgm:presLayoutVars>
      </dgm:prSet>
      <dgm:spPr/>
    </dgm:pt>
    <dgm:pt modelId="{E9DF9342-E53C-42CA-8C40-A745379779CB}" type="pres">
      <dgm:prSet presAssocID="{56934605-4144-4A03-9FCF-4BD7FA8C2303}" presName="image" presStyleLbl="fgImgPlace1" presStyleIdx="0" presStyleCnt="3" custLinFactNeighborX="333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odern building with sliding glass doors opening onto upper-level outdoors"/>
        </a:ext>
      </dgm:extLst>
    </dgm:pt>
    <dgm:pt modelId="{F570AEBD-3446-4CCA-BBD7-F255E0D61132}" type="pres">
      <dgm:prSet presAssocID="{56934605-4144-4A03-9FCF-4BD7FA8C2303}" presName="childNode" presStyleLbl="node1" presStyleIdx="0" presStyleCnt="3">
        <dgm:presLayoutVars>
          <dgm:bulletEnabled val="1"/>
        </dgm:presLayoutVars>
      </dgm:prSet>
      <dgm:spPr/>
    </dgm:pt>
    <dgm:pt modelId="{459DF07C-A95C-4EEC-A13C-C2AB16366E17}" type="pres">
      <dgm:prSet presAssocID="{56934605-4144-4A03-9FCF-4BD7FA8C2303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8258C266-95A1-4837-B7E5-D235B52D08C8}" type="pres">
      <dgm:prSet presAssocID="{A30150F2-C842-4FE3-A630-27FA1F88676C}" presName="sibTrans" presStyleCnt="0"/>
      <dgm:spPr/>
    </dgm:pt>
    <dgm:pt modelId="{5E929176-6179-4CE0-8D6E-88AC92B27314}" type="pres">
      <dgm:prSet presAssocID="{F7224335-5F72-486F-BB00-6C5D644966EA}" presName="compositeNode" presStyleCnt="0">
        <dgm:presLayoutVars>
          <dgm:bulletEnabled val="1"/>
        </dgm:presLayoutVars>
      </dgm:prSet>
      <dgm:spPr/>
    </dgm:pt>
    <dgm:pt modelId="{31E2E6AA-2339-4358-B3BE-3C1BA8622802}" type="pres">
      <dgm:prSet presAssocID="{F7224335-5F72-486F-BB00-6C5D644966EA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op shot of a representation of networks with stick figures."/>
        </a:ext>
      </dgm:extLst>
    </dgm:pt>
    <dgm:pt modelId="{2C801B7C-F539-4426-9FD0-5F9D14907068}" type="pres">
      <dgm:prSet presAssocID="{F7224335-5F72-486F-BB00-6C5D644966EA}" presName="childNode" presStyleLbl="node1" presStyleIdx="1" presStyleCnt="3">
        <dgm:presLayoutVars>
          <dgm:bulletEnabled val="1"/>
        </dgm:presLayoutVars>
      </dgm:prSet>
      <dgm:spPr/>
    </dgm:pt>
    <dgm:pt modelId="{F3129837-127F-401B-A286-97057C31B8EA}" type="pres">
      <dgm:prSet presAssocID="{F7224335-5F72-486F-BB00-6C5D644966EA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2F43F108-4208-4FCC-A4B0-74F8A6ED3C4B}" type="pres">
      <dgm:prSet presAssocID="{108F7D06-C094-4A04-9A22-A73F36D13B5E}" presName="sibTrans" presStyleCnt="0"/>
      <dgm:spPr/>
    </dgm:pt>
    <dgm:pt modelId="{C28776EC-2B19-4445-BDA6-CFA360372E21}" type="pres">
      <dgm:prSet presAssocID="{1D456051-A378-4DDD-BB41-E71D5E43FD3E}" presName="compositeNode" presStyleCnt="0">
        <dgm:presLayoutVars>
          <dgm:bulletEnabled val="1"/>
        </dgm:presLayoutVars>
      </dgm:prSet>
      <dgm:spPr/>
    </dgm:pt>
    <dgm:pt modelId="{451C8892-1E68-49B7-9525-EF6407A8FE4A}" type="pres">
      <dgm:prSet presAssocID="{1D456051-A378-4DDD-BB41-E71D5E43FD3E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ands of person wearing gray sweater typing on laptop with a tablet, digital pen, and cup of coffee"/>
        </a:ext>
      </dgm:extLst>
    </dgm:pt>
    <dgm:pt modelId="{AE74C259-5454-4919-8693-52F5A9DD7D77}" type="pres">
      <dgm:prSet presAssocID="{1D456051-A378-4DDD-BB41-E71D5E43FD3E}" presName="childNode" presStyleLbl="node1" presStyleIdx="2" presStyleCnt="3">
        <dgm:presLayoutVars>
          <dgm:bulletEnabled val="1"/>
        </dgm:presLayoutVars>
      </dgm:prSet>
      <dgm:spPr/>
    </dgm:pt>
    <dgm:pt modelId="{DC1F4F61-BFF1-4EFE-B7FD-F6521E53CA5C}" type="pres">
      <dgm:prSet presAssocID="{1D456051-A378-4DDD-BB41-E71D5E43FD3E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14E1102-7ECA-4A83-B64C-25FD42EAAE12}" srcId="{1D456051-A378-4DDD-BB41-E71D5E43FD3E}" destId="{DE23D67A-438B-4D88-8815-0A94D35B3686}" srcOrd="6" destOrd="0" parTransId="{5B9FA609-9A2F-46A2-B40D-6A00DB268F40}" sibTransId="{94D287E5-8D2C-455A-9211-B2A7A77CED13}"/>
    <dgm:cxn modelId="{7552800C-88BC-46FE-ADC2-6E74C01026B6}" srcId="{F7224335-5F72-486F-BB00-6C5D644966EA}" destId="{9E2DD069-A1C7-4581-A324-B369567AA5A5}" srcOrd="2" destOrd="0" parTransId="{6D8A2769-2DD5-4BCC-9689-C101E01D8B80}" sibTransId="{6FFB05D6-CD92-419D-9461-AA1F484C27A7}"/>
    <dgm:cxn modelId="{0DF56B14-AE25-4621-A25C-E1ABE7ED264F}" type="presOf" srcId="{B64DB3B9-5743-44E9-94BC-0C8CC026618B}" destId="{F570AEBD-3446-4CCA-BBD7-F255E0D61132}" srcOrd="0" destOrd="2" presId="urn:microsoft.com/office/officeart/2005/8/layout/hList2"/>
    <dgm:cxn modelId="{6BB3CB14-7330-4E35-9D91-FE633EC2A851}" type="presOf" srcId="{C50394DE-0797-441C-9A10-57CB8CD20238}" destId="{527563C1-0B1E-4D97-ABA3-839CD10AFFB8}" srcOrd="0" destOrd="0" presId="urn:microsoft.com/office/officeart/2005/8/layout/hList2"/>
    <dgm:cxn modelId="{F07D7B15-89D9-4680-AECC-7C33CC5FAEB5}" type="presOf" srcId="{E4C5C769-DB00-4657-9E9E-38290BA59972}" destId="{AE74C259-5454-4919-8693-52F5A9DD7D77}" srcOrd="0" destOrd="2" presId="urn:microsoft.com/office/officeart/2005/8/layout/hList2"/>
    <dgm:cxn modelId="{19D13116-B01D-4A2B-B274-DA69D2E22ADF}" srcId="{1D456051-A378-4DDD-BB41-E71D5E43FD3E}" destId="{1E07623E-D6D8-4F66-8DBE-AB42174493D4}" srcOrd="8" destOrd="0" parTransId="{ABDC76AE-78CD-4D9D-AA00-1B39DF9AAAEE}" sibTransId="{727E3C49-728F-43AD-86C2-60746AF7B6ED}"/>
    <dgm:cxn modelId="{9DFFDC1E-FE94-4063-8F08-CE661A21A817}" type="presOf" srcId="{C1E4D949-1485-4AD3-84E9-16E96F9DB687}" destId="{F570AEBD-3446-4CCA-BBD7-F255E0D61132}" srcOrd="0" destOrd="1" presId="urn:microsoft.com/office/officeart/2005/8/layout/hList2"/>
    <dgm:cxn modelId="{5CE27B29-BE39-4FAD-B304-5520818A43B0}" type="presOf" srcId="{5D760906-D97C-49C4-9857-BC906AA1829E}" destId="{AE74C259-5454-4919-8693-52F5A9DD7D77}" srcOrd="0" destOrd="3" presId="urn:microsoft.com/office/officeart/2005/8/layout/hList2"/>
    <dgm:cxn modelId="{CB47542F-C222-4A3E-B92E-6070D6C32F35}" srcId="{1D456051-A378-4DDD-BB41-E71D5E43FD3E}" destId="{EE3B3538-8B29-4BD1-B58C-95CB8E319F6A}" srcOrd="4" destOrd="0" parTransId="{4CD3EE00-5DD1-4070-B8A8-02710A1E3BAF}" sibTransId="{9690CC9B-CE1D-4123-AACF-1F710A113CB9}"/>
    <dgm:cxn modelId="{30258134-8333-4B40-AF15-1E9E5B8E889A}" srcId="{F7224335-5F72-486F-BB00-6C5D644966EA}" destId="{203C08C2-98C7-4F4D-A11A-BE7D56CB7188}" srcOrd="0" destOrd="0" parTransId="{5B6FA042-076B-460B-AE83-61081B499AE6}" sibTransId="{7B26253C-254B-454D-B1BB-38FEA00E0A48}"/>
    <dgm:cxn modelId="{7F0CB635-CB06-4D54-844D-68359533A69A}" srcId="{1D456051-A378-4DDD-BB41-E71D5E43FD3E}" destId="{75A40C24-4C9E-4287-B2BE-27CB0B5B3533}" srcOrd="5" destOrd="0" parTransId="{4FF26356-EBC8-437E-9F07-9ACD2908162E}" sibTransId="{C47EFDE7-B189-4752-97BA-CC07F374AB54}"/>
    <dgm:cxn modelId="{E7CB7E3B-62D9-42D6-92F2-748ED162FD53}" type="presOf" srcId="{EB8C6B00-42EF-4552-8763-71FC844EC625}" destId="{2C801B7C-F539-4426-9FD0-5F9D14907068}" srcOrd="0" destOrd="1" presId="urn:microsoft.com/office/officeart/2005/8/layout/hList2"/>
    <dgm:cxn modelId="{76D2D25E-69E5-4622-A97C-9FF1C5CF2DBA}" srcId="{F7224335-5F72-486F-BB00-6C5D644966EA}" destId="{EB8C6B00-42EF-4552-8763-71FC844EC625}" srcOrd="1" destOrd="0" parTransId="{AC512A6C-B410-442B-9A85-50B487C8DE46}" sibTransId="{A8BF3BCD-5898-4049-89D5-6A0A4E1F5299}"/>
    <dgm:cxn modelId="{0E59CA61-641F-48C1-9A0C-B5237A813B14}" type="presOf" srcId="{75A40C24-4C9E-4287-B2BE-27CB0B5B3533}" destId="{AE74C259-5454-4919-8693-52F5A9DD7D77}" srcOrd="0" destOrd="5" presId="urn:microsoft.com/office/officeart/2005/8/layout/hList2"/>
    <dgm:cxn modelId="{6CCB5D62-939E-4BF7-AC02-91BA43A7F18C}" type="presOf" srcId="{9E2DD069-A1C7-4581-A324-B369567AA5A5}" destId="{2C801B7C-F539-4426-9FD0-5F9D14907068}" srcOrd="0" destOrd="2" presId="urn:microsoft.com/office/officeart/2005/8/layout/hList2"/>
    <dgm:cxn modelId="{5F605664-3EC6-4A5F-87EE-2E5A96972B5D}" srcId="{C50394DE-0797-441C-9A10-57CB8CD20238}" destId="{56934605-4144-4A03-9FCF-4BD7FA8C2303}" srcOrd="0" destOrd="0" parTransId="{D9BE81DE-4EC9-4BD8-834A-D7C51D7827D2}" sibTransId="{A30150F2-C842-4FE3-A630-27FA1F88676C}"/>
    <dgm:cxn modelId="{E2455246-DD1B-42C0-8652-717BA420FF85}" srcId="{F7224335-5F72-486F-BB00-6C5D644966EA}" destId="{AE2EEB76-B731-4A7E-B7F3-7DA3114FADA4}" srcOrd="4" destOrd="0" parTransId="{6344CF21-770D-4646-B854-015B90F85B29}" sibTransId="{BF92F89C-2FDE-4730-A06C-808282D040C4}"/>
    <dgm:cxn modelId="{E627B16D-BD49-474B-A8BF-C5CD584E3D4D}" srcId="{1D456051-A378-4DDD-BB41-E71D5E43FD3E}" destId="{5D760906-D97C-49C4-9857-BC906AA1829E}" srcOrd="3" destOrd="0" parTransId="{E22C0FDE-085D-40ED-8D7E-E57B61E38A56}" sibTransId="{BF72650A-023E-49E8-A3CE-320E815155AD}"/>
    <dgm:cxn modelId="{B129F44E-EB76-4D85-9A3B-2A8676C60DDE}" type="presOf" srcId="{1D456051-A378-4DDD-BB41-E71D5E43FD3E}" destId="{DC1F4F61-BFF1-4EFE-B7FD-F6521E53CA5C}" srcOrd="0" destOrd="0" presId="urn:microsoft.com/office/officeart/2005/8/layout/hList2"/>
    <dgm:cxn modelId="{B5A2F670-CA72-4180-A31C-158054E60F07}" srcId="{1D456051-A378-4DDD-BB41-E71D5E43FD3E}" destId="{E4C5C769-DB00-4657-9E9E-38290BA59972}" srcOrd="2" destOrd="0" parTransId="{C85A886A-6188-412C-AB22-64C96740BE6A}" sibTransId="{361CF03E-4E25-4AF9-A9BA-A775982DBD7B}"/>
    <dgm:cxn modelId="{A0012788-E19E-4B97-945D-EFA614FD3405}" type="presOf" srcId="{DE23D67A-438B-4D88-8815-0A94D35B3686}" destId="{AE74C259-5454-4919-8693-52F5A9DD7D77}" srcOrd="0" destOrd="6" presId="urn:microsoft.com/office/officeart/2005/8/layout/hList2"/>
    <dgm:cxn modelId="{1B32E38B-EFB5-4F54-93FE-F961282A9C61}" type="presOf" srcId="{0D010BBD-5532-460D-915F-12216AFB3D56}" destId="{AE74C259-5454-4919-8693-52F5A9DD7D77}" srcOrd="0" destOrd="7" presId="urn:microsoft.com/office/officeart/2005/8/layout/hList2"/>
    <dgm:cxn modelId="{50AD488E-7B1A-4775-9F57-383CBF76891D}" srcId="{1D456051-A378-4DDD-BB41-E71D5E43FD3E}" destId="{1056AFDC-5A3E-4B1D-9F6E-4FBBA0635199}" srcOrd="0" destOrd="0" parTransId="{53608178-256E-4E3A-8408-79D30AF810C3}" sibTransId="{21690707-6079-4820-85BB-E8DC2207C178}"/>
    <dgm:cxn modelId="{93F97E97-535E-4049-B77D-103A9F9C4EA6}" type="presOf" srcId="{1E07623E-D6D8-4F66-8DBE-AB42174493D4}" destId="{AE74C259-5454-4919-8693-52F5A9DD7D77}" srcOrd="0" destOrd="8" presId="urn:microsoft.com/office/officeart/2005/8/layout/hList2"/>
    <dgm:cxn modelId="{7C941798-C1E2-46EE-BE5D-0D3C64761377}" type="presOf" srcId="{203C08C2-98C7-4F4D-A11A-BE7D56CB7188}" destId="{2C801B7C-F539-4426-9FD0-5F9D14907068}" srcOrd="0" destOrd="0" presId="urn:microsoft.com/office/officeart/2005/8/layout/hList2"/>
    <dgm:cxn modelId="{C409DAA1-D875-48B9-B27B-23232B36F353}" type="presOf" srcId="{EE3B3538-8B29-4BD1-B58C-95CB8E319F6A}" destId="{AE74C259-5454-4919-8693-52F5A9DD7D77}" srcOrd="0" destOrd="4" presId="urn:microsoft.com/office/officeart/2005/8/layout/hList2"/>
    <dgm:cxn modelId="{4D52A4A2-C613-475B-8B7A-CD64A962670D}" type="presOf" srcId="{6F5FCD14-35CF-474C-BFF8-BF9E1298EB6A}" destId="{2C801B7C-F539-4426-9FD0-5F9D14907068}" srcOrd="0" destOrd="3" presId="urn:microsoft.com/office/officeart/2005/8/layout/hList2"/>
    <dgm:cxn modelId="{4D96A5AC-6B34-4A02-8434-F98C1A8DE782}" srcId="{56934605-4144-4A03-9FCF-4BD7FA8C2303}" destId="{D550E874-A6E7-49A3-9E37-7F0575410FA3}" srcOrd="0" destOrd="0" parTransId="{90A52EB8-AEAF-435E-A301-015CEDE198E5}" sibTransId="{6F8F5BDD-FFD5-406A-ADE2-5AF41DE3FD88}"/>
    <dgm:cxn modelId="{66C373AF-7570-4B76-A2C6-1FF62B81427C}" type="presOf" srcId="{1056AFDC-5A3E-4B1D-9F6E-4FBBA0635199}" destId="{AE74C259-5454-4919-8693-52F5A9DD7D77}" srcOrd="0" destOrd="0" presId="urn:microsoft.com/office/officeart/2005/8/layout/hList2"/>
    <dgm:cxn modelId="{94A4EDB6-75CD-43B3-90A9-16041F18614A}" type="presOf" srcId="{AE2EEB76-B731-4A7E-B7F3-7DA3114FADA4}" destId="{2C801B7C-F539-4426-9FD0-5F9D14907068}" srcOrd="0" destOrd="4" presId="urn:microsoft.com/office/officeart/2005/8/layout/hList2"/>
    <dgm:cxn modelId="{A51B23BB-8AE0-49C3-B808-2E6CBA7EED18}" srcId="{56934605-4144-4A03-9FCF-4BD7FA8C2303}" destId="{B64DB3B9-5743-44E9-94BC-0C8CC026618B}" srcOrd="2" destOrd="0" parTransId="{002E664F-3B97-4537-9434-268C0AEBA7DB}" sibTransId="{E7C9AEBF-15DE-46FD-B1A8-C080A5857FF3}"/>
    <dgm:cxn modelId="{E6647EBB-7BFB-484C-986D-02130A794EAD}" srcId="{1D456051-A378-4DDD-BB41-E71D5E43FD3E}" destId="{7101EB82-5D38-4604-81C9-78666B0FA0E9}" srcOrd="1" destOrd="0" parTransId="{02E85F59-27DD-40AD-B9B5-2692F3DA1F71}" sibTransId="{B304B77F-C31A-4762-B63C-FA452C377D57}"/>
    <dgm:cxn modelId="{1620AFBB-74ED-458E-BB39-688A58A0A1F8}" srcId="{1D456051-A378-4DDD-BB41-E71D5E43FD3E}" destId="{0D010BBD-5532-460D-915F-12216AFB3D56}" srcOrd="7" destOrd="0" parTransId="{426D61EA-341B-4F6E-9DE0-6AFF7EB91B87}" sibTransId="{C49AE94F-F6E8-4135-941F-7CBBE603A09F}"/>
    <dgm:cxn modelId="{39CDDFBF-87CB-4D50-9B57-7F371F87593C}" srcId="{C50394DE-0797-441C-9A10-57CB8CD20238}" destId="{1D456051-A378-4DDD-BB41-E71D5E43FD3E}" srcOrd="2" destOrd="0" parTransId="{82FCB52E-82B0-45C5-9959-DF6F765530C5}" sibTransId="{88E2ADF3-A5BD-4759-8DAB-7D794D909BD7}"/>
    <dgm:cxn modelId="{278E3BCB-7FD6-43A4-B13D-C1AF205AD3E5}" type="presOf" srcId="{D550E874-A6E7-49A3-9E37-7F0575410FA3}" destId="{F570AEBD-3446-4CCA-BBD7-F255E0D61132}" srcOrd="0" destOrd="0" presId="urn:microsoft.com/office/officeart/2005/8/layout/hList2"/>
    <dgm:cxn modelId="{370FABD5-E1E8-43BD-8C73-BA2E88D9BB3C}" srcId="{56934605-4144-4A03-9FCF-4BD7FA8C2303}" destId="{C1E4D949-1485-4AD3-84E9-16E96F9DB687}" srcOrd="1" destOrd="0" parTransId="{94EC1E19-48CB-4FAE-B34D-9D8F1F4BE19D}" sibTransId="{6972CCCF-F4BB-4FAF-BB50-B85BBBC080D7}"/>
    <dgm:cxn modelId="{BC6073D6-682E-4966-A7E6-66D23649A5F8}" srcId="{C50394DE-0797-441C-9A10-57CB8CD20238}" destId="{F7224335-5F72-486F-BB00-6C5D644966EA}" srcOrd="1" destOrd="0" parTransId="{38662F0A-6892-4121-B680-00575DFD4609}" sibTransId="{108F7D06-C094-4A04-9A22-A73F36D13B5E}"/>
    <dgm:cxn modelId="{F3A3F1DA-C04D-42CE-B204-05DF6766BCBD}" type="presOf" srcId="{7101EB82-5D38-4604-81C9-78666B0FA0E9}" destId="{AE74C259-5454-4919-8693-52F5A9DD7D77}" srcOrd="0" destOrd="1" presId="urn:microsoft.com/office/officeart/2005/8/layout/hList2"/>
    <dgm:cxn modelId="{504B11ED-FA2A-4538-B983-7D5C00175B65}" type="presOf" srcId="{F7224335-5F72-486F-BB00-6C5D644966EA}" destId="{F3129837-127F-401B-A286-97057C31B8EA}" srcOrd="0" destOrd="0" presId="urn:microsoft.com/office/officeart/2005/8/layout/hList2"/>
    <dgm:cxn modelId="{6B4FBDF1-77E4-44D6-8833-95C834D76688}" type="presOf" srcId="{56934605-4144-4A03-9FCF-4BD7FA8C2303}" destId="{459DF07C-A95C-4EEC-A13C-C2AB16366E17}" srcOrd="0" destOrd="0" presId="urn:microsoft.com/office/officeart/2005/8/layout/hList2"/>
    <dgm:cxn modelId="{12DE9CFE-0C36-4A99-818B-F87618E367F4}" srcId="{F7224335-5F72-486F-BB00-6C5D644966EA}" destId="{6F5FCD14-35CF-474C-BFF8-BF9E1298EB6A}" srcOrd="3" destOrd="0" parTransId="{A3E49651-FCD0-47A7-9238-445A436F4195}" sibTransId="{E785D0A1-B32B-464A-8332-F02FDF51C9DD}"/>
    <dgm:cxn modelId="{30240298-CE95-4299-A96C-0B566CDB996F}" type="presParOf" srcId="{527563C1-0B1E-4D97-ABA3-839CD10AFFB8}" destId="{922FF126-D79E-43CC-A78E-A3A6F7AD1142}" srcOrd="0" destOrd="0" presId="urn:microsoft.com/office/officeart/2005/8/layout/hList2"/>
    <dgm:cxn modelId="{190A0226-D087-47AD-B519-B10EA03040CD}" type="presParOf" srcId="{922FF126-D79E-43CC-A78E-A3A6F7AD1142}" destId="{E9DF9342-E53C-42CA-8C40-A745379779CB}" srcOrd="0" destOrd="0" presId="urn:microsoft.com/office/officeart/2005/8/layout/hList2"/>
    <dgm:cxn modelId="{554E22F7-52AD-4261-893F-71C87BDABAB5}" type="presParOf" srcId="{922FF126-D79E-43CC-A78E-A3A6F7AD1142}" destId="{F570AEBD-3446-4CCA-BBD7-F255E0D61132}" srcOrd="1" destOrd="0" presId="urn:microsoft.com/office/officeart/2005/8/layout/hList2"/>
    <dgm:cxn modelId="{90B1C4BB-A9C4-4119-96EA-0DFC66840C97}" type="presParOf" srcId="{922FF126-D79E-43CC-A78E-A3A6F7AD1142}" destId="{459DF07C-A95C-4EEC-A13C-C2AB16366E17}" srcOrd="2" destOrd="0" presId="urn:microsoft.com/office/officeart/2005/8/layout/hList2"/>
    <dgm:cxn modelId="{7D29041E-36E0-48D3-BF5B-BFB660FDE2FF}" type="presParOf" srcId="{527563C1-0B1E-4D97-ABA3-839CD10AFFB8}" destId="{8258C266-95A1-4837-B7E5-D235B52D08C8}" srcOrd="1" destOrd="0" presId="urn:microsoft.com/office/officeart/2005/8/layout/hList2"/>
    <dgm:cxn modelId="{C3607C4F-5946-4920-99E5-0DC7E5AF161A}" type="presParOf" srcId="{527563C1-0B1E-4D97-ABA3-839CD10AFFB8}" destId="{5E929176-6179-4CE0-8D6E-88AC92B27314}" srcOrd="2" destOrd="0" presId="urn:microsoft.com/office/officeart/2005/8/layout/hList2"/>
    <dgm:cxn modelId="{FDE676D0-3FF7-493F-93BF-AD2B6A5DFB6B}" type="presParOf" srcId="{5E929176-6179-4CE0-8D6E-88AC92B27314}" destId="{31E2E6AA-2339-4358-B3BE-3C1BA8622802}" srcOrd="0" destOrd="0" presId="urn:microsoft.com/office/officeart/2005/8/layout/hList2"/>
    <dgm:cxn modelId="{80B85F60-2DB8-4DE3-90CF-464F77EF09A2}" type="presParOf" srcId="{5E929176-6179-4CE0-8D6E-88AC92B27314}" destId="{2C801B7C-F539-4426-9FD0-5F9D14907068}" srcOrd="1" destOrd="0" presId="urn:microsoft.com/office/officeart/2005/8/layout/hList2"/>
    <dgm:cxn modelId="{2A4DDE78-AE85-4D0A-8B79-C907B6255475}" type="presParOf" srcId="{5E929176-6179-4CE0-8D6E-88AC92B27314}" destId="{F3129837-127F-401B-A286-97057C31B8EA}" srcOrd="2" destOrd="0" presId="urn:microsoft.com/office/officeart/2005/8/layout/hList2"/>
    <dgm:cxn modelId="{FBBEF8E2-C836-42D0-8EA1-404C26AA02DF}" type="presParOf" srcId="{527563C1-0B1E-4D97-ABA3-839CD10AFFB8}" destId="{2F43F108-4208-4FCC-A4B0-74F8A6ED3C4B}" srcOrd="3" destOrd="0" presId="urn:microsoft.com/office/officeart/2005/8/layout/hList2"/>
    <dgm:cxn modelId="{09C93052-1262-4D0B-AC9D-E6FC7078DFA0}" type="presParOf" srcId="{527563C1-0B1E-4D97-ABA3-839CD10AFFB8}" destId="{C28776EC-2B19-4445-BDA6-CFA360372E21}" srcOrd="4" destOrd="0" presId="urn:microsoft.com/office/officeart/2005/8/layout/hList2"/>
    <dgm:cxn modelId="{7BC244E1-E0C7-42A4-B19A-EE37B6010B51}" type="presParOf" srcId="{C28776EC-2B19-4445-BDA6-CFA360372E21}" destId="{451C8892-1E68-49B7-9525-EF6407A8FE4A}" srcOrd="0" destOrd="0" presId="urn:microsoft.com/office/officeart/2005/8/layout/hList2"/>
    <dgm:cxn modelId="{6B7A599C-A87A-4820-B79E-9878E8B5BA6C}" type="presParOf" srcId="{C28776EC-2B19-4445-BDA6-CFA360372E21}" destId="{AE74C259-5454-4919-8693-52F5A9DD7D77}" srcOrd="1" destOrd="0" presId="urn:microsoft.com/office/officeart/2005/8/layout/hList2"/>
    <dgm:cxn modelId="{FBE71198-46AA-42C9-8424-28BFF66509EF}" type="presParOf" srcId="{C28776EC-2B19-4445-BDA6-CFA360372E21}" destId="{DC1F4F61-BFF1-4EFE-B7FD-F6521E53CA5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8A5E610-FE93-44CA-97BE-24EBBF48D988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1A3EC-1E5E-4F2A-AD12-F2D5667838BE}">
      <dgm:prSet phldrT="[Text]" custT="1"/>
      <dgm:spPr/>
      <dgm:t>
        <a:bodyPr/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rgbClr val="565A5C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Measurement</a:t>
          </a:r>
        </a:p>
      </dgm:t>
    </dgm:pt>
    <dgm:pt modelId="{A9AB4178-176E-440E-BCF1-C8C213D21141}" type="parTrans" cxnId="{61CD3EA3-D54D-45EB-8AB6-464DF6D5548E}">
      <dgm:prSet/>
      <dgm:spPr/>
      <dgm:t>
        <a:bodyPr/>
        <a:lstStyle/>
        <a:p>
          <a:endParaRPr lang="en-US"/>
        </a:p>
      </dgm:t>
    </dgm:pt>
    <dgm:pt modelId="{70CA1118-9E34-45F3-9008-3929B7BB2A46}" type="sibTrans" cxnId="{61CD3EA3-D54D-45EB-8AB6-464DF6D5548E}">
      <dgm:prSet/>
      <dgm:spPr/>
      <dgm:t>
        <a:bodyPr/>
        <a:lstStyle/>
        <a:p>
          <a:endParaRPr lang="en-US"/>
        </a:p>
      </dgm:t>
    </dgm:pt>
    <dgm:pt modelId="{00E3FBE0-5E11-4DFE-80B7-6BAB91A1A5A3}">
      <dgm:prSet phldrT="[Text]"/>
      <dgm:spPr/>
      <dgm:t>
        <a:bodyPr/>
        <a:lstStyle/>
        <a:p>
          <a:r>
            <a:rPr lang="en-US"/>
            <a:t>Analysis</a:t>
          </a:r>
        </a:p>
      </dgm:t>
    </dgm:pt>
    <dgm:pt modelId="{932130C3-68CC-4F39-BA93-15BF07F2319E}" type="parTrans" cxnId="{D3DB8DCC-D712-4109-BC26-D702D990FEA2}">
      <dgm:prSet/>
      <dgm:spPr/>
      <dgm:t>
        <a:bodyPr/>
        <a:lstStyle/>
        <a:p>
          <a:endParaRPr lang="en-US"/>
        </a:p>
      </dgm:t>
    </dgm:pt>
    <dgm:pt modelId="{40F98B86-FD10-4BFE-B772-8EE5E456E76B}" type="sibTrans" cxnId="{D3DB8DCC-D712-4109-BC26-D702D990FEA2}">
      <dgm:prSet/>
      <dgm:spPr/>
      <dgm:t>
        <a:bodyPr/>
        <a:lstStyle/>
        <a:p>
          <a:endParaRPr lang="en-US"/>
        </a:p>
      </dgm:t>
    </dgm:pt>
    <dgm:pt modelId="{A082AC90-D46A-4936-9E19-3FBFF1D4FBA0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 u="sng"/>
            <a:t>Quantitative</a:t>
          </a:r>
        </a:p>
      </dgm:t>
    </dgm:pt>
    <dgm:pt modelId="{DB477D91-8CBD-4EA1-8464-877F421FE7CD}" type="parTrans" cxnId="{CE74FC9D-C44A-4D8A-B5DF-2EC676527FCD}">
      <dgm:prSet/>
      <dgm:spPr/>
      <dgm:t>
        <a:bodyPr/>
        <a:lstStyle/>
        <a:p>
          <a:endParaRPr lang="en-US"/>
        </a:p>
      </dgm:t>
    </dgm:pt>
    <dgm:pt modelId="{287642DE-ABD7-4006-8A50-78AEEE649DBD}" type="sibTrans" cxnId="{CE74FC9D-C44A-4D8A-B5DF-2EC676527FCD}">
      <dgm:prSet/>
      <dgm:spPr/>
      <dgm:t>
        <a:bodyPr/>
        <a:lstStyle/>
        <a:p>
          <a:endParaRPr lang="en-US"/>
        </a:p>
      </dgm:t>
    </dgm:pt>
    <dgm:pt modelId="{3B2BBF33-8CC6-46D5-B7DC-6A7132B1506F}">
      <dgm:prSet phldrT="[Text]"/>
      <dgm:spPr/>
      <dgm:t>
        <a:bodyPr/>
        <a:lstStyle/>
        <a:p>
          <a:r>
            <a:rPr lang="en-US"/>
            <a:t>Improvement Actions</a:t>
          </a:r>
        </a:p>
      </dgm:t>
    </dgm:pt>
    <dgm:pt modelId="{1BCC377C-EBED-40C7-B8C5-8FBC92BD6DFA}" type="parTrans" cxnId="{7E72DD10-151B-419A-AD19-1E2725F07429}">
      <dgm:prSet/>
      <dgm:spPr/>
      <dgm:t>
        <a:bodyPr/>
        <a:lstStyle/>
        <a:p>
          <a:endParaRPr lang="en-US"/>
        </a:p>
      </dgm:t>
    </dgm:pt>
    <dgm:pt modelId="{171F4A4E-5295-4F1F-83F4-6AE6621C72D7}" type="sibTrans" cxnId="{7E72DD10-151B-419A-AD19-1E2725F07429}">
      <dgm:prSet/>
      <dgm:spPr/>
      <dgm:t>
        <a:bodyPr/>
        <a:lstStyle/>
        <a:p>
          <a:endParaRPr lang="en-US"/>
        </a:p>
      </dgm:t>
    </dgm:pt>
    <dgm:pt modelId="{A67C013C-ADBA-43AC-AF90-0F1922795390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opportunities for improvement </a:t>
          </a:r>
        </a:p>
      </dgm:t>
    </dgm:pt>
    <dgm:pt modelId="{0D12B250-517A-48F8-B6DC-AB318CD867AA}" type="parTrans" cxnId="{40573B0B-14C5-4540-9FC5-C7D38DAC4D34}">
      <dgm:prSet/>
      <dgm:spPr/>
      <dgm:t>
        <a:bodyPr/>
        <a:lstStyle/>
        <a:p>
          <a:endParaRPr lang="en-US"/>
        </a:p>
      </dgm:t>
    </dgm:pt>
    <dgm:pt modelId="{FC5EE7D6-8B88-42D2-9313-6C94B7695882}" type="sibTrans" cxnId="{40573B0B-14C5-4540-9FC5-C7D38DAC4D34}">
      <dgm:prSet/>
      <dgm:spPr/>
      <dgm:t>
        <a:bodyPr/>
        <a:lstStyle/>
        <a:p>
          <a:endParaRPr lang="en-US"/>
        </a:p>
      </dgm:t>
    </dgm:pt>
    <dgm:pt modelId="{BAEB3644-9F57-4B49-BC9D-1F00615054F5}">
      <dgm:prSet phldrT="[Text]"/>
      <dgm:spPr/>
      <dgm:t>
        <a:bodyPr/>
        <a:lstStyle/>
        <a:p>
          <a:pPr>
            <a:lnSpc>
              <a:spcPct val="90000"/>
            </a:lnSpc>
          </a:pPr>
          <a:endParaRPr lang="en-US" sz="1000"/>
        </a:p>
      </dgm:t>
    </dgm:pt>
    <dgm:pt modelId="{A3B18B00-E880-482F-A154-FDDB6E5EE591}" type="parTrans" cxnId="{2B573860-6F64-4C28-9837-DDB79CC8F0AB}">
      <dgm:prSet/>
      <dgm:spPr/>
      <dgm:t>
        <a:bodyPr/>
        <a:lstStyle/>
        <a:p>
          <a:endParaRPr lang="en-US"/>
        </a:p>
      </dgm:t>
    </dgm:pt>
    <dgm:pt modelId="{D39C4D44-A1DB-40EF-A533-E35AFDB1EADF}" type="sibTrans" cxnId="{2B573860-6F64-4C28-9837-DDB79CC8F0AB}">
      <dgm:prSet/>
      <dgm:spPr/>
      <dgm:t>
        <a:bodyPr/>
        <a:lstStyle/>
        <a:p>
          <a:endParaRPr lang="en-US"/>
        </a:p>
      </dgm:t>
    </dgm:pt>
    <dgm:pt modelId="{AFE3C51B-6648-4BE1-B4C5-1950BCD0181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Frequency</a:t>
          </a:r>
        </a:p>
      </dgm:t>
    </dgm:pt>
    <dgm:pt modelId="{D15C2E35-3159-4D66-8231-206E916C71F7}" type="parTrans" cxnId="{E5D2B395-91E1-452A-9045-51395D1F34F9}">
      <dgm:prSet/>
      <dgm:spPr/>
      <dgm:t>
        <a:bodyPr/>
        <a:lstStyle/>
        <a:p>
          <a:endParaRPr lang="en-US"/>
        </a:p>
      </dgm:t>
    </dgm:pt>
    <dgm:pt modelId="{722F3B6B-CAEF-4285-A606-8DC7AF62085F}" type="sibTrans" cxnId="{E5D2B395-91E1-452A-9045-51395D1F34F9}">
      <dgm:prSet/>
      <dgm:spPr/>
      <dgm:t>
        <a:bodyPr/>
        <a:lstStyle/>
        <a:p>
          <a:endParaRPr lang="en-US"/>
        </a:p>
      </dgm:t>
    </dgm:pt>
    <dgm:pt modelId="{38A37CC5-D1E3-4559-A7D7-5AE87DF4C42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Measurement period</a:t>
          </a:r>
        </a:p>
      </dgm:t>
    </dgm:pt>
    <dgm:pt modelId="{03143C30-A24C-4014-87F8-F37C46CE6389}" type="parTrans" cxnId="{1D106B3C-91C4-4AE2-AFFB-15FB1ADCE0F0}">
      <dgm:prSet/>
      <dgm:spPr/>
      <dgm:t>
        <a:bodyPr/>
        <a:lstStyle/>
        <a:p>
          <a:endParaRPr lang="en-US"/>
        </a:p>
      </dgm:t>
    </dgm:pt>
    <dgm:pt modelId="{A86AF5F2-8342-4779-90E4-006BFBF285E5}" type="sibTrans" cxnId="{1D106B3C-91C4-4AE2-AFFB-15FB1ADCE0F0}">
      <dgm:prSet/>
      <dgm:spPr/>
      <dgm:t>
        <a:bodyPr/>
        <a:lstStyle/>
        <a:p>
          <a:endParaRPr lang="en-US"/>
        </a:p>
      </dgm:t>
    </dgm:pt>
    <dgm:pt modelId="{8B0A0D74-5638-40FE-8693-34791FBC814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Methodology </a:t>
          </a:r>
        </a:p>
      </dgm:t>
    </dgm:pt>
    <dgm:pt modelId="{6319C31C-8BFF-4574-978C-548106606E40}" type="parTrans" cxnId="{F342E775-1E35-417D-98A7-447E567C242C}">
      <dgm:prSet/>
      <dgm:spPr/>
      <dgm:t>
        <a:bodyPr/>
        <a:lstStyle/>
        <a:p>
          <a:endParaRPr lang="en-US"/>
        </a:p>
      </dgm:t>
    </dgm:pt>
    <dgm:pt modelId="{73BE6544-CCC5-46F9-A7DA-FFDA8FAE213D}" type="sibTrans" cxnId="{F342E775-1E35-417D-98A7-447E567C242C}">
      <dgm:prSet/>
      <dgm:spPr/>
      <dgm:t>
        <a:bodyPr/>
        <a:lstStyle/>
        <a:p>
          <a:endParaRPr lang="en-US"/>
        </a:p>
      </dgm:t>
    </dgm:pt>
    <dgm:pt modelId="{6BD73233-FD22-45A7-8FF6-598DB8B0148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File universe</a:t>
          </a:r>
        </a:p>
      </dgm:t>
    </dgm:pt>
    <dgm:pt modelId="{8164CB81-76E6-4B40-83F8-8C7855595847}" type="parTrans" cxnId="{7DF08018-5535-4572-9E4A-8FC16D5CF231}">
      <dgm:prSet/>
      <dgm:spPr/>
      <dgm:t>
        <a:bodyPr/>
        <a:lstStyle/>
        <a:p>
          <a:endParaRPr lang="en-US"/>
        </a:p>
      </dgm:t>
    </dgm:pt>
    <dgm:pt modelId="{3154147A-8177-4A50-BAD4-2AAE90C8358E}" type="sibTrans" cxnId="{7DF08018-5535-4572-9E4A-8FC16D5CF231}">
      <dgm:prSet/>
      <dgm:spPr/>
      <dgm:t>
        <a:bodyPr/>
        <a:lstStyle/>
        <a:p>
          <a:endParaRPr lang="en-US"/>
        </a:p>
      </dgm:t>
    </dgm:pt>
    <dgm:pt modelId="{B93A1895-170D-4E26-B9AB-67D4EF84427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System capability</a:t>
          </a:r>
        </a:p>
      </dgm:t>
    </dgm:pt>
    <dgm:pt modelId="{D58E5CEF-5F2B-4D2E-9189-F994E990339D}" type="parTrans" cxnId="{1A7138A6-90EC-4FD7-8B65-027DE07AF815}">
      <dgm:prSet/>
      <dgm:spPr/>
      <dgm:t>
        <a:bodyPr/>
        <a:lstStyle/>
        <a:p>
          <a:endParaRPr lang="en-US"/>
        </a:p>
      </dgm:t>
    </dgm:pt>
    <dgm:pt modelId="{D2373F51-4F60-44DE-89EC-BAC69109C428}" type="sibTrans" cxnId="{1A7138A6-90EC-4FD7-8B65-027DE07AF815}">
      <dgm:prSet/>
      <dgm:spPr/>
      <dgm:t>
        <a:bodyPr/>
        <a:lstStyle/>
        <a:p>
          <a:endParaRPr lang="en-US"/>
        </a:p>
      </dgm:t>
    </dgm:pt>
    <dgm:pt modelId="{71643261-70E0-4E87-8836-94B1CB85D18A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What is being measured </a:t>
          </a:r>
        </a:p>
      </dgm:t>
    </dgm:pt>
    <dgm:pt modelId="{BB5BC62B-0703-4EAD-AE29-AD9271E272DC}" type="parTrans" cxnId="{6A27092A-B324-4041-9DFD-034166299F4E}">
      <dgm:prSet/>
      <dgm:spPr/>
      <dgm:t>
        <a:bodyPr/>
        <a:lstStyle/>
        <a:p>
          <a:endParaRPr lang="en-US"/>
        </a:p>
      </dgm:t>
    </dgm:pt>
    <dgm:pt modelId="{0E0AD342-5267-453A-9A69-458B061D0BB4}" type="sibTrans" cxnId="{6A27092A-B324-4041-9DFD-034166299F4E}">
      <dgm:prSet/>
      <dgm:spPr/>
      <dgm:t>
        <a:bodyPr/>
        <a:lstStyle/>
        <a:p>
          <a:endParaRPr lang="en-US"/>
        </a:p>
      </dgm:t>
    </dgm:pt>
    <dgm:pt modelId="{347EDCFF-0B42-4329-BA38-CD8E63C7161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Sample size</a:t>
          </a:r>
        </a:p>
      </dgm:t>
    </dgm:pt>
    <dgm:pt modelId="{9F4FE2C6-BEAC-4921-9EDE-4ECBCAAC05C5}" type="parTrans" cxnId="{9D096113-6B54-41C6-9888-35A74B79DD41}">
      <dgm:prSet/>
      <dgm:spPr/>
      <dgm:t>
        <a:bodyPr/>
        <a:lstStyle/>
        <a:p>
          <a:endParaRPr lang="en-US"/>
        </a:p>
      </dgm:t>
    </dgm:pt>
    <dgm:pt modelId="{0953EB72-EBDD-4385-B699-AD6B058D4993}" type="sibTrans" cxnId="{9D096113-6B54-41C6-9888-35A74B79DD41}">
      <dgm:prSet/>
      <dgm:spPr/>
      <dgm:t>
        <a:bodyPr/>
        <a:lstStyle/>
        <a:p>
          <a:endParaRPr lang="en-US"/>
        </a:p>
      </dgm:t>
    </dgm:pt>
    <dgm:pt modelId="{29A1B3D0-8C36-48C9-8A24-45B9D8F3343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Sample iterations</a:t>
          </a:r>
        </a:p>
      </dgm:t>
    </dgm:pt>
    <dgm:pt modelId="{4CDF0E67-2E04-4F20-B12A-8BCB52E0E35E}" type="parTrans" cxnId="{DAA0561F-36AD-4F7B-9B4E-302328C8B9CC}">
      <dgm:prSet/>
      <dgm:spPr/>
      <dgm:t>
        <a:bodyPr/>
        <a:lstStyle/>
        <a:p>
          <a:endParaRPr lang="en-US"/>
        </a:p>
      </dgm:t>
    </dgm:pt>
    <dgm:pt modelId="{0F729F0B-535F-410F-BB2E-6F3C5A703DDB}" type="sibTrans" cxnId="{DAA0561F-36AD-4F7B-9B4E-302328C8B9CC}">
      <dgm:prSet/>
      <dgm:spPr/>
      <dgm:t>
        <a:bodyPr/>
        <a:lstStyle/>
        <a:p>
          <a:endParaRPr lang="en-US"/>
        </a:p>
      </dgm:t>
    </dgm:pt>
    <dgm:pt modelId="{71EEA5EF-D809-4CD8-9062-D8C39496C0F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Title &amp; Report date </a:t>
          </a:r>
        </a:p>
      </dgm:t>
    </dgm:pt>
    <dgm:pt modelId="{C84F501F-B1C0-4196-A85E-2A213AFD7E53}" type="parTrans" cxnId="{40219A99-8F5B-460F-9102-B9CE9E0CD67C}">
      <dgm:prSet/>
      <dgm:spPr/>
      <dgm:t>
        <a:bodyPr/>
        <a:lstStyle/>
        <a:p>
          <a:endParaRPr lang="en-US"/>
        </a:p>
      </dgm:t>
    </dgm:pt>
    <dgm:pt modelId="{57C81390-ECF6-473E-B49B-3D53ABC6375A}" type="sibTrans" cxnId="{40219A99-8F5B-460F-9102-B9CE9E0CD67C}">
      <dgm:prSet/>
      <dgm:spPr/>
      <dgm:t>
        <a:bodyPr/>
        <a:lstStyle/>
        <a:p>
          <a:endParaRPr lang="en-US"/>
        </a:p>
      </dgm:t>
    </dgm:pt>
    <dgm:pt modelId="{614F2F0D-1C51-4B36-9DC1-2F28C6AE719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Purpose</a:t>
          </a:r>
        </a:p>
      </dgm:t>
    </dgm:pt>
    <dgm:pt modelId="{619C3FB4-9DCC-49AB-A0CA-64D869115CD3}" type="parTrans" cxnId="{A767F1E8-75CC-41D2-86F5-AAFF72B49B0B}">
      <dgm:prSet/>
      <dgm:spPr/>
      <dgm:t>
        <a:bodyPr/>
        <a:lstStyle/>
        <a:p>
          <a:endParaRPr lang="en-US"/>
        </a:p>
      </dgm:t>
    </dgm:pt>
    <dgm:pt modelId="{F705305F-C1A2-4C22-A006-4C8A4153781D}" type="sibTrans" cxnId="{A767F1E8-75CC-41D2-86F5-AAFF72B49B0B}">
      <dgm:prSet/>
      <dgm:spPr/>
      <dgm:t>
        <a:bodyPr/>
        <a:lstStyle/>
        <a:p>
          <a:endParaRPr lang="en-US"/>
        </a:p>
      </dgm:t>
    </dgm:pt>
    <dgm:pt modelId="{286F73B4-1E69-46DC-B030-BC9B477A88B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Numerical findings</a:t>
          </a:r>
        </a:p>
      </dgm:t>
    </dgm:pt>
    <dgm:pt modelId="{4854E341-05CC-4E15-A09D-95341F151D6A}" type="parTrans" cxnId="{892AEC52-8CC7-41CC-8224-08BA7F2C2D64}">
      <dgm:prSet/>
      <dgm:spPr/>
      <dgm:t>
        <a:bodyPr/>
        <a:lstStyle/>
        <a:p>
          <a:endParaRPr lang="en-US"/>
        </a:p>
      </dgm:t>
    </dgm:pt>
    <dgm:pt modelId="{64E3956C-A27C-4D5C-9C74-9CE4F7EF1412}" type="sibTrans" cxnId="{892AEC52-8CC7-41CC-8224-08BA7F2C2D64}">
      <dgm:prSet/>
      <dgm:spPr/>
      <dgm:t>
        <a:bodyPr/>
        <a:lstStyle/>
        <a:p>
          <a:endParaRPr lang="en-US"/>
        </a:p>
      </dgm:t>
    </dgm:pt>
    <dgm:pt modelId="{C38FF64A-0576-40E3-8380-357DB4E4D54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Goal (not required)</a:t>
          </a:r>
        </a:p>
      </dgm:t>
    </dgm:pt>
    <dgm:pt modelId="{6E5F4631-4438-48D1-ACEB-B6A8129D1275}" type="parTrans" cxnId="{4B2A46BB-42A0-4A9E-8344-D2359C312DD6}">
      <dgm:prSet/>
      <dgm:spPr/>
      <dgm:t>
        <a:bodyPr/>
        <a:lstStyle/>
        <a:p>
          <a:endParaRPr lang="en-US"/>
        </a:p>
      </dgm:t>
    </dgm:pt>
    <dgm:pt modelId="{1C14DA8F-97F9-4713-95F7-638C0BAF4C6F}" type="sibTrans" cxnId="{4B2A46BB-42A0-4A9E-8344-D2359C312DD6}">
      <dgm:prSet/>
      <dgm:spPr/>
      <dgm:t>
        <a:bodyPr/>
        <a:lstStyle/>
        <a:p>
          <a:endParaRPr lang="en-US"/>
        </a:p>
      </dgm:t>
    </dgm:pt>
    <dgm:pt modelId="{DBDD9505-8437-4918-95E5-E57017D2A7FF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 u="sng"/>
            <a:t>Qualitative/Causal </a:t>
          </a:r>
        </a:p>
      </dgm:t>
    </dgm:pt>
    <dgm:pt modelId="{2A7E5C02-FDD8-4649-BDDB-574CAF3DD602}" type="parTrans" cxnId="{1A048A75-1680-494D-A012-5DE701A2041F}">
      <dgm:prSet/>
      <dgm:spPr/>
      <dgm:t>
        <a:bodyPr/>
        <a:lstStyle/>
        <a:p>
          <a:endParaRPr lang="en-US"/>
        </a:p>
      </dgm:t>
    </dgm:pt>
    <dgm:pt modelId="{D142EEC4-D0B2-41DD-A4A6-CD3047A892B5}" type="sibTrans" cxnId="{1A048A75-1680-494D-A012-5DE701A2041F}">
      <dgm:prSet/>
      <dgm:spPr/>
      <dgm:t>
        <a:bodyPr/>
        <a:lstStyle/>
        <a:p>
          <a:endParaRPr lang="en-US"/>
        </a:p>
      </dgm:t>
    </dgm:pt>
    <dgm:pt modelId="{0A19ECDD-893D-4CF9-94E4-658E04D015CA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/>
            <a:t>Summarize numerical findings relative to  unauthorized modifications and goals, if any</a:t>
          </a:r>
        </a:p>
      </dgm:t>
    </dgm:pt>
    <dgm:pt modelId="{6078BDC6-7FBA-41BB-AC60-706D91B3D984}" type="parTrans" cxnId="{A9741539-D83C-4885-B613-F8B1D2993CD0}">
      <dgm:prSet/>
      <dgm:spPr/>
      <dgm:t>
        <a:bodyPr/>
        <a:lstStyle/>
        <a:p>
          <a:endParaRPr lang="en-US"/>
        </a:p>
      </dgm:t>
    </dgm:pt>
    <dgm:pt modelId="{B9C740B2-0D87-4E22-92F6-F67B9D809467}" type="sibTrans" cxnId="{A9741539-D83C-4885-B613-F8B1D2993CD0}">
      <dgm:prSet/>
      <dgm:spPr/>
      <dgm:t>
        <a:bodyPr/>
        <a:lstStyle/>
        <a:p>
          <a:endParaRPr lang="en-US"/>
        </a:p>
      </dgm:t>
    </dgm:pt>
    <dgm:pt modelId="{1797BBBF-34C3-4D46-A601-EF27703B29F4}">
      <dgm:prSet phldrT="[Text]" custT="1"/>
      <dgm:spPr/>
      <dgm:t>
        <a:bodyPr/>
        <a:lstStyle/>
        <a:p>
          <a:pPr marL="0" indent="0" algn="l">
            <a:buNone/>
          </a:pPr>
          <a:endParaRPr lang="en-US" sz="1400"/>
        </a:p>
      </dgm:t>
    </dgm:pt>
    <dgm:pt modelId="{8D677F8A-EA00-474D-9E67-795B99DCB0A2}" type="parTrans" cxnId="{ACFC7468-C207-4281-B0A4-38AE69685B37}">
      <dgm:prSet/>
      <dgm:spPr/>
      <dgm:t>
        <a:bodyPr/>
        <a:lstStyle/>
        <a:p>
          <a:endParaRPr lang="en-US"/>
        </a:p>
      </dgm:t>
    </dgm:pt>
    <dgm:pt modelId="{91F38F93-42AD-4FD2-924E-3E1E90C3B09B}" type="sibTrans" cxnId="{ACFC7468-C207-4281-B0A4-38AE69685B37}">
      <dgm:prSet/>
      <dgm:spPr/>
      <dgm:t>
        <a:bodyPr/>
        <a:lstStyle/>
        <a:p>
          <a:endParaRPr lang="en-US"/>
        </a:p>
      </dgm:t>
    </dgm:pt>
    <dgm:pt modelId="{6CE7E26F-739B-45ED-AE67-E5E2277CE4C7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r>
            <a:rPr lang="en-US" sz="1400"/>
            <a:t>Identify role/title of staff involved</a:t>
          </a:r>
        </a:p>
      </dgm:t>
    </dgm:pt>
    <dgm:pt modelId="{A9F3096F-FE43-4A75-A19D-AF42E5E1CA39}" type="parTrans" cxnId="{923464A4-E1EE-48AC-A707-CD5DC5306543}">
      <dgm:prSet/>
      <dgm:spPr/>
      <dgm:t>
        <a:bodyPr/>
        <a:lstStyle/>
        <a:p>
          <a:endParaRPr lang="en-US"/>
        </a:p>
      </dgm:t>
    </dgm:pt>
    <dgm:pt modelId="{6B8F46E9-F9F1-4A84-8253-72F82A9DE30F}" type="sibTrans" cxnId="{923464A4-E1EE-48AC-A707-CD5DC5306543}">
      <dgm:prSet/>
      <dgm:spPr/>
      <dgm:t>
        <a:bodyPr/>
        <a:lstStyle/>
        <a:p>
          <a:endParaRPr lang="en-US"/>
        </a:p>
      </dgm:t>
    </dgm:pt>
    <dgm:pt modelId="{84FCA622-3497-41C8-B1CA-6540E381E342}">
      <dgm:prSet phldrT="[Text]" custT="1"/>
      <dgm:spPr/>
      <dgm:t>
        <a:bodyPr/>
        <a:lstStyle/>
        <a:p>
          <a:pPr marL="0" indent="0" algn="l"/>
          <a:endParaRPr lang="en-US" sz="1400"/>
        </a:p>
      </dgm:t>
    </dgm:pt>
    <dgm:pt modelId="{AA2E1946-589F-4F04-9E0F-5AC7ABA9EEC9}" type="parTrans" cxnId="{1A1CAA04-3A04-48F6-BDE4-0F9009769696}">
      <dgm:prSet/>
      <dgm:spPr/>
      <dgm:t>
        <a:bodyPr/>
        <a:lstStyle/>
        <a:p>
          <a:endParaRPr lang="en-US"/>
        </a:p>
      </dgm:t>
    </dgm:pt>
    <dgm:pt modelId="{2E0EBF45-1CB5-46B1-BAAE-02D7E561A10C}" type="sibTrans" cxnId="{1A1CAA04-3A04-48F6-BDE4-0F9009769696}">
      <dgm:prSet/>
      <dgm:spPr/>
      <dgm:t>
        <a:bodyPr/>
        <a:lstStyle/>
        <a:p>
          <a:endParaRPr lang="en-US"/>
        </a:p>
      </dgm:t>
    </dgm:pt>
    <dgm:pt modelId="{CDCF25AB-9430-4D2F-BA55-513D29FE1DBF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r>
            <a:rPr lang="en-US" sz="1400"/>
            <a:t>Identify the underlying reason for or cause of negative results</a:t>
          </a:r>
        </a:p>
      </dgm:t>
    </dgm:pt>
    <dgm:pt modelId="{3262905B-68F0-4648-B4BC-3B132BA5F9B7}" type="parTrans" cxnId="{F11C65F7-59EC-458D-B96A-A0987A803E9D}">
      <dgm:prSet/>
      <dgm:spPr/>
      <dgm:t>
        <a:bodyPr/>
        <a:lstStyle/>
        <a:p>
          <a:endParaRPr lang="en-US"/>
        </a:p>
      </dgm:t>
    </dgm:pt>
    <dgm:pt modelId="{354A283E-1DE6-4E7C-99F6-501E4327EE1A}" type="sibTrans" cxnId="{F11C65F7-59EC-458D-B96A-A0987A803E9D}">
      <dgm:prSet/>
      <dgm:spPr/>
      <dgm:t>
        <a:bodyPr/>
        <a:lstStyle/>
        <a:p>
          <a:endParaRPr lang="en-US"/>
        </a:p>
      </dgm:t>
    </dgm:pt>
    <dgm:pt modelId="{CC58990C-0989-428F-8080-B0A4E7B21CF1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endParaRPr lang="en-US" sz="1400"/>
        </a:p>
      </dgm:t>
    </dgm:pt>
    <dgm:pt modelId="{789E7953-54F4-40F4-B969-BBF7EDC98D26}" type="parTrans" cxnId="{152E323D-58C1-4DBB-A750-D9EB0A537D67}">
      <dgm:prSet/>
      <dgm:spPr/>
      <dgm:t>
        <a:bodyPr/>
        <a:lstStyle/>
        <a:p>
          <a:endParaRPr lang="en-US"/>
        </a:p>
      </dgm:t>
    </dgm:pt>
    <dgm:pt modelId="{F81BD43B-CC1F-4A61-8176-94B00EB7790B}" type="sibTrans" cxnId="{152E323D-58C1-4DBB-A750-D9EB0A537D67}">
      <dgm:prSet/>
      <dgm:spPr/>
      <dgm:t>
        <a:bodyPr/>
        <a:lstStyle/>
        <a:p>
          <a:endParaRPr lang="en-US"/>
        </a:p>
      </dgm:t>
    </dgm:pt>
    <dgm:pt modelId="{44BB4131-D3BA-4B25-A80C-C7BFD96FD1A6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None/>
          </a:pPr>
          <a:r>
            <a:rPr lang="en-US" sz="1400"/>
            <a:t>Draw conclusion  about the results</a:t>
          </a:r>
        </a:p>
      </dgm:t>
    </dgm:pt>
    <dgm:pt modelId="{9BDFAE36-B75B-420E-BDB9-DBEB4B19618F}" type="parTrans" cxnId="{8FF9E9AF-CFCE-4608-B672-4472EE97BE1D}">
      <dgm:prSet/>
      <dgm:spPr/>
      <dgm:t>
        <a:bodyPr/>
        <a:lstStyle/>
        <a:p>
          <a:endParaRPr lang="en-US"/>
        </a:p>
      </dgm:t>
    </dgm:pt>
    <dgm:pt modelId="{D395BDAB-6856-406C-8318-D7F9F7B3723C}" type="sibTrans" cxnId="{8FF9E9AF-CFCE-4608-B672-4472EE97BE1D}">
      <dgm:prSet/>
      <dgm:spPr/>
      <dgm:t>
        <a:bodyPr/>
        <a:lstStyle/>
        <a:p>
          <a:endParaRPr lang="en-US"/>
        </a:p>
      </dgm:t>
    </dgm:pt>
    <dgm:pt modelId="{C1D71F17-D0A0-45C1-8833-5DFC3B318558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endParaRPr lang="en-US" sz="1400"/>
        </a:p>
      </dgm:t>
    </dgm:pt>
    <dgm:pt modelId="{B5FE3597-FD01-4A5C-9DEF-57C58FCA495C}" type="parTrans" cxnId="{B0ECE966-5C5F-4EA4-8910-817A467A6C0C}">
      <dgm:prSet/>
      <dgm:spPr/>
      <dgm:t>
        <a:bodyPr/>
        <a:lstStyle/>
        <a:p>
          <a:endParaRPr lang="en-US"/>
        </a:p>
      </dgm:t>
    </dgm:pt>
    <dgm:pt modelId="{D6C9756C-3672-4AB6-AD13-73B711E4AFD8}" type="sibTrans" cxnId="{B0ECE966-5C5F-4EA4-8910-817A467A6C0C}">
      <dgm:prSet/>
      <dgm:spPr/>
      <dgm:t>
        <a:bodyPr/>
        <a:lstStyle/>
        <a:p>
          <a:endParaRPr lang="en-US"/>
        </a:p>
      </dgm:t>
    </dgm:pt>
    <dgm:pt modelId="{C0843236-32AD-40F6-BAAF-FDBF38C4D0A8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actions planned and taken to address opportunities</a:t>
          </a:r>
        </a:p>
      </dgm:t>
    </dgm:pt>
    <dgm:pt modelId="{216D1A3C-CD6D-4B13-92DC-B49D9BE4640D}" type="parTrans" cxnId="{49A6EADB-078C-4275-AE2B-1C32211066E2}">
      <dgm:prSet/>
      <dgm:spPr/>
      <dgm:t>
        <a:bodyPr/>
        <a:lstStyle/>
        <a:p>
          <a:endParaRPr lang="en-US"/>
        </a:p>
      </dgm:t>
    </dgm:pt>
    <dgm:pt modelId="{3AF16E38-E9FD-4311-B21E-C9057458F2C4}" type="sibTrans" cxnId="{49A6EADB-078C-4275-AE2B-1C32211066E2}">
      <dgm:prSet/>
      <dgm:spPr/>
      <dgm:t>
        <a:bodyPr/>
        <a:lstStyle/>
        <a:p>
          <a:endParaRPr lang="en-US"/>
        </a:p>
      </dgm:t>
    </dgm:pt>
    <dgm:pt modelId="{72B3A50D-154B-4A7F-A473-CDD49E0FEEE6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E5A73BF-BB17-45E3-B5B6-81B6B24C0262}" type="parTrans" cxnId="{6C10BFCD-56AC-49A1-BA07-B86037C1B90B}">
      <dgm:prSet/>
      <dgm:spPr/>
      <dgm:t>
        <a:bodyPr/>
        <a:lstStyle/>
        <a:p>
          <a:endParaRPr lang="en-US"/>
        </a:p>
      </dgm:t>
    </dgm:pt>
    <dgm:pt modelId="{D532FE8A-DF10-4601-9AD8-FCFC14C566A2}" type="sibTrans" cxnId="{6C10BFCD-56AC-49A1-BA07-B86037C1B90B}">
      <dgm:prSet/>
      <dgm:spPr/>
      <dgm:t>
        <a:bodyPr/>
        <a:lstStyle/>
        <a:p>
          <a:endParaRPr lang="en-US"/>
        </a:p>
      </dgm:t>
    </dgm:pt>
    <dgm:pt modelId="{64B077A3-BEA7-473D-A4AE-32BE902579AE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Implement quarterly monitoring to assess effectiveness of actions</a:t>
          </a:r>
        </a:p>
      </dgm:t>
    </dgm:pt>
    <dgm:pt modelId="{E50E74D1-A8A0-4B44-9163-774A91A6A212}" type="parTrans" cxnId="{9315B4F7-910B-4D24-9DED-A1B8C90175D6}">
      <dgm:prSet/>
      <dgm:spPr/>
      <dgm:t>
        <a:bodyPr/>
        <a:lstStyle/>
        <a:p>
          <a:endParaRPr lang="en-US"/>
        </a:p>
      </dgm:t>
    </dgm:pt>
    <dgm:pt modelId="{BCF049B7-45A2-4CB1-AC8B-45C750D15AFD}" type="sibTrans" cxnId="{9315B4F7-910B-4D24-9DED-A1B8C90175D6}">
      <dgm:prSet/>
      <dgm:spPr/>
      <dgm:t>
        <a:bodyPr/>
        <a:lstStyle/>
        <a:p>
          <a:endParaRPr lang="en-US"/>
        </a:p>
      </dgm:t>
    </dgm:pt>
    <dgm:pt modelId="{0EDF92D1-42AE-4B9C-9266-A64D47EDA747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AAA9F56-F038-444D-BEE5-10D31E211EC6}" type="parTrans" cxnId="{DDB1E5E2-1F7D-4E2C-B10A-93E33FB447E2}">
      <dgm:prSet/>
      <dgm:spPr/>
      <dgm:t>
        <a:bodyPr/>
        <a:lstStyle/>
        <a:p>
          <a:endParaRPr lang="en-US"/>
        </a:p>
      </dgm:t>
    </dgm:pt>
    <dgm:pt modelId="{DA6C925D-C931-462C-B948-964BF0E12D90}" type="sibTrans" cxnId="{DDB1E5E2-1F7D-4E2C-B10A-93E33FB447E2}">
      <dgm:prSet/>
      <dgm:spPr/>
      <dgm:t>
        <a:bodyPr/>
        <a:lstStyle/>
        <a:p>
          <a:endParaRPr lang="en-US"/>
        </a:p>
      </dgm:t>
    </dgm:pt>
    <dgm:pt modelId="{05079666-60C0-435F-B137-DB740BCD5F0F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Assessment of effectiveness</a:t>
          </a:r>
        </a:p>
      </dgm:t>
    </dgm:pt>
    <dgm:pt modelId="{0B1F10D2-057F-47CD-A60F-7556285AFD1F}" type="parTrans" cxnId="{34ED3A41-9E6F-4862-A6CF-C8E2C76C15B5}">
      <dgm:prSet/>
      <dgm:spPr/>
      <dgm:t>
        <a:bodyPr/>
        <a:lstStyle/>
        <a:p>
          <a:endParaRPr lang="en-US"/>
        </a:p>
      </dgm:t>
    </dgm:pt>
    <dgm:pt modelId="{B9EE8AA3-8DA8-4B3C-B81B-E93F5EFDD20A}" type="sibTrans" cxnId="{34ED3A41-9E6F-4862-A6CF-C8E2C76C15B5}">
      <dgm:prSet/>
      <dgm:spPr/>
      <dgm:t>
        <a:bodyPr/>
        <a:lstStyle/>
        <a:p>
          <a:endParaRPr lang="en-US"/>
        </a:p>
      </dgm:t>
    </dgm:pt>
    <dgm:pt modelId="{2596E3B3-8B8E-4368-9B06-9E10EC266B06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F138B6A-F9CB-42FC-A8B0-994441A7CFE6}" type="parTrans" cxnId="{22E90E2E-6363-4EFD-8DC4-21C7D981671A}">
      <dgm:prSet/>
      <dgm:spPr/>
      <dgm:t>
        <a:bodyPr/>
        <a:lstStyle/>
        <a:p>
          <a:endParaRPr lang="en-US"/>
        </a:p>
      </dgm:t>
    </dgm:pt>
    <dgm:pt modelId="{513CD0A7-ACE5-4433-98EF-BCDDC14A9642}" type="sibTrans" cxnId="{22E90E2E-6363-4EFD-8DC4-21C7D981671A}">
      <dgm:prSet/>
      <dgm:spPr/>
      <dgm:t>
        <a:bodyPr/>
        <a:lstStyle/>
        <a:p>
          <a:endParaRPr lang="en-US"/>
        </a:p>
      </dgm:t>
    </dgm:pt>
    <dgm:pt modelId="{60394429-5D3F-4114-9B7F-23194123757D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Show improvement in one finding for three consecutive quarters</a:t>
          </a:r>
        </a:p>
      </dgm:t>
    </dgm:pt>
    <dgm:pt modelId="{B56D514E-AE64-42E3-B587-01DC64F7BB73}" type="parTrans" cxnId="{770116FC-604A-4B3B-95F2-275B6D14BA43}">
      <dgm:prSet/>
      <dgm:spPr/>
      <dgm:t>
        <a:bodyPr/>
        <a:lstStyle/>
        <a:p>
          <a:endParaRPr lang="en-US"/>
        </a:p>
      </dgm:t>
    </dgm:pt>
    <dgm:pt modelId="{EF9D8055-DB1A-4B3A-BED9-C1977B7D49A8}" type="sibTrans" cxnId="{770116FC-604A-4B3B-95F2-275B6D14BA43}">
      <dgm:prSet/>
      <dgm:spPr/>
      <dgm:t>
        <a:bodyPr/>
        <a:lstStyle/>
        <a:p>
          <a:endParaRPr lang="en-US"/>
        </a:p>
      </dgm:t>
    </dgm:pt>
    <dgm:pt modelId="{C4451D47-13BE-432C-BB75-9F37614C6017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0D82A2AE-30E1-4843-AE5C-4B5FE32A683E}" type="parTrans" cxnId="{FFCA9432-15DF-4EF4-95EC-AEDBDF543C00}">
      <dgm:prSet/>
      <dgm:spPr/>
      <dgm:t>
        <a:bodyPr/>
        <a:lstStyle/>
        <a:p>
          <a:endParaRPr lang="en-US"/>
        </a:p>
      </dgm:t>
    </dgm:pt>
    <dgm:pt modelId="{07987FC3-92F1-4215-A67F-99E863037239}" type="sibTrans" cxnId="{FFCA9432-15DF-4EF4-95EC-AEDBDF543C00}">
      <dgm:prSet/>
      <dgm:spPr/>
      <dgm:t>
        <a:bodyPr/>
        <a:lstStyle/>
        <a:p>
          <a:endParaRPr lang="en-US"/>
        </a:p>
      </dgm:t>
    </dgm:pt>
    <dgm:pt modelId="{78ABB1E3-93BC-4951-ACBA-A697348CF2BF}" type="pres">
      <dgm:prSet presAssocID="{58A5E610-FE93-44CA-97BE-24EBBF48D988}" presName="linearFlow" presStyleCnt="0">
        <dgm:presLayoutVars>
          <dgm:dir/>
          <dgm:animLvl val="lvl"/>
          <dgm:resizeHandles/>
        </dgm:presLayoutVars>
      </dgm:prSet>
      <dgm:spPr/>
    </dgm:pt>
    <dgm:pt modelId="{C9A36C1C-5ABC-4538-9440-C0B88453895C}" type="pres">
      <dgm:prSet presAssocID="{B651A3EC-1E5E-4F2A-AD12-F2D5667838BE}" presName="compositeNode" presStyleCnt="0">
        <dgm:presLayoutVars>
          <dgm:bulletEnabled val="1"/>
        </dgm:presLayoutVars>
      </dgm:prSet>
      <dgm:spPr/>
    </dgm:pt>
    <dgm:pt modelId="{EAD6B2D7-F5DE-423E-B108-B35EAC0C09B5}" type="pres">
      <dgm:prSet presAssocID="{B651A3EC-1E5E-4F2A-AD12-F2D5667838BE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Sketchbook painting of color wheel with pallet and brush"/>
        </a:ext>
      </dgm:extLst>
    </dgm:pt>
    <dgm:pt modelId="{56D698E6-67D0-41C6-AE30-D713934579F3}" type="pres">
      <dgm:prSet presAssocID="{B651A3EC-1E5E-4F2A-AD12-F2D5667838BE}" presName="childNode" presStyleLbl="node1" presStyleIdx="0" presStyleCnt="3" custScaleX="98973" custScaleY="103135">
        <dgm:presLayoutVars>
          <dgm:bulletEnabled val="1"/>
        </dgm:presLayoutVars>
      </dgm:prSet>
      <dgm:spPr/>
    </dgm:pt>
    <dgm:pt modelId="{627D8096-B2EC-41DD-BA73-F9A5935C5393}" type="pres">
      <dgm:prSet presAssocID="{B651A3EC-1E5E-4F2A-AD12-F2D5667838BE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220AA74-ED49-4C00-B388-30957BCF2F7E}" type="pres">
      <dgm:prSet presAssocID="{70CA1118-9E34-45F3-9008-3929B7BB2A46}" presName="sibTrans" presStyleCnt="0"/>
      <dgm:spPr/>
    </dgm:pt>
    <dgm:pt modelId="{3901551B-F78B-42A7-8460-9BFF83C3D581}" type="pres">
      <dgm:prSet presAssocID="{00E3FBE0-5E11-4DFE-80B7-6BAB91A1A5A3}" presName="compositeNode" presStyleCnt="0">
        <dgm:presLayoutVars>
          <dgm:bulletEnabled val="1"/>
        </dgm:presLayoutVars>
      </dgm:prSet>
      <dgm:spPr/>
    </dgm:pt>
    <dgm:pt modelId="{95E0725A-ED7A-444A-8F60-8DF51129EA87}" type="pres">
      <dgm:prSet presAssocID="{00E3FBE0-5E11-4DFE-80B7-6BAB91A1A5A3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 descr="Cartoon bee with magnifying glass"/>
        </a:ext>
      </dgm:extLst>
    </dgm:pt>
    <dgm:pt modelId="{4CE45BB2-0723-4217-927F-4575419600D9}" type="pres">
      <dgm:prSet presAssocID="{00E3FBE0-5E11-4DFE-80B7-6BAB91A1A5A3}" presName="childNode" presStyleLbl="node1" presStyleIdx="1" presStyleCnt="3" custScaleY="101929" custLinFactNeighborY="707">
        <dgm:presLayoutVars>
          <dgm:bulletEnabled val="1"/>
        </dgm:presLayoutVars>
      </dgm:prSet>
      <dgm:spPr/>
    </dgm:pt>
    <dgm:pt modelId="{476CAA32-2FBF-4BB9-AC80-6DFBCDD52186}" type="pres">
      <dgm:prSet presAssocID="{00E3FBE0-5E11-4DFE-80B7-6BAB91A1A5A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55A37F6D-695C-47C9-AC0F-E81E452647E9}" type="pres">
      <dgm:prSet presAssocID="{40F98B86-FD10-4BFE-B772-8EE5E456E76B}" presName="sibTrans" presStyleCnt="0"/>
      <dgm:spPr/>
    </dgm:pt>
    <dgm:pt modelId="{A73F0AB7-6983-47EC-92FA-4E48200D0C31}" type="pres">
      <dgm:prSet presAssocID="{3B2BBF33-8CC6-46D5-B7DC-6A7132B1506F}" presName="compositeNode" presStyleCnt="0">
        <dgm:presLayoutVars>
          <dgm:bulletEnabled val="1"/>
        </dgm:presLayoutVars>
      </dgm:prSet>
      <dgm:spPr/>
    </dgm:pt>
    <dgm:pt modelId="{20C93257-4309-44D2-A2DC-A19BDE669E5D}" type="pres">
      <dgm:prSet presAssocID="{3B2BBF33-8CC6-46D5-B7DC-6A7132B1506F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MW Bee"/>
        </a:ext>
      </dgm:extLst>
    </dgm:pt>
    <dgm:pt modelId="{120C0DE5-9447-4AC4-A1BB-15FD8B6A5F3C}" type="pres">
      <dgm:prSet presAssocID="{3B2BBF33-8CC6-46D5-B7DC-6A7132B1506F}" presName="childNode" presStyleLbl="node1" presStyleIdx="2" presStyleCnt="3" custScaleY="103621">
        <dgm:presLayoutVars>
          <dgm:bulletEnabled val="1"/>
        </dgm:presLayoutVars>
      </dgm:prSet>
      <dgm:spPr/>
    </dgm:pt>
    <dgm:pt modelId="{C689ED82-F035-4AEB-9C3A-D6158B616AC2}" type="pres">
      <dgm:prSet presAssocID="{3B2BBF33-8CC6-46D5-B7DC-6A7132B1506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3058FF00-79FB-48A3-8894-B51F748D4A07}" type="presOf" srcId="{286F73B4-1E69-46DC-B030-BC9B477A88B0}" destId="{56D698E6-67D0-41C6-AE30-D713934579F3}" srcOrd="0" destOrd="11" presId="urn:microsoft.com/office/officeart/2005/8/layout/hList2"/>
    <dgm:cxn modelId="{BA5FFD03-05D7-4C2B-90C8-40E20301CBBD}" type="presOf" srcId="{614F2F0D-1C51-4B36-9DC1-2F28C6AE7190}" destId="{56D698E6-67D0-41C6-AE30-D713934579F3}" srcOrd="0" destOrd="1" presId="urn:microsoft.com/office/officeart/2005/8/layout/hList2"/>
    <dgm:cxn modelId="{1A1CAA04-3A04-48F6-BDE4-0F9009769696}" srcId="{00E3FBE0-5E11-4DFE-80B7-6BAB91A1A5A3}" destId="{84FCA622-3497-41C8-B1CA-6540E381E342}" srcOrd="2" destOrd="0" parTransId="{AA2E1946-589F-4F04-9E0F-5AC7ABA9EEC9}" sibTransId="{2E0EBF45-1CB5-46B1-BAAE-02D7E561A10C}"/>
    <dgm:cxn modelId="{40573B0B-14C5-4540-9FC5-C7D38DAC4D34}" srcId="{3B2BBF33-8CC6-46D5-B7DC-6A7132B1506F}" destId="{A67C013C-ADBA-43AC-AF90-0F1922795390}" srcOrd="0" destOrd="0" parTransId="{0D12B250-517A-48F8-B6DC-AB318CD867AA}" sibTransId="{FC5EE7D6-8B88-42D2-9313-6C94B7695882}"/>
    <dgm:cxn modelId="{1AF0430C-5FC7-4C55-B8E4-DF98573C67F7}" type="presOf" srcId="{71EEA5EF-D809-4CD8-9062-D8C39496C0F6}" destId="{56D698E6-67D0-41C6-AE30-D713934579F3}" srcOrd="0" destOrd="0" presId="urn:microsoft.com/office/officeart/2005/8/layout/hList2"/>
    <dgm:cxn modelId="{F99A690C-0FC1-4A12-A949-394753356916}" type="presOf" srcId="{72B3A50D-154B-4A7F-A473-CDD49E0FEEE6}" destId="{120C0DE5-9447-4AC4-A1BB-15FD8B6A5F3C}" srcOrd="0" destOrd="1" presId="urn:microsoft.com/office/officeart/2005/8/layout/hList2"/>
    <dgm:cxn modelId="{F9460A0D-D72D-42DB-BFBD-33BCB189408A}" type="presOf" srcId="{2596E3B3-8B8E-4368-9B06-9E10EC266B06}" destId="{120C0DE5-9447-4AC4-A1BB-15FD8B6A5F3C}" srcOrd="0" destOrd="5" presId="urn:microsoft.com/office/officeart/2005/8/layout/hList2"/>
    <dgm:cxn modelId="{7E72DD10-151B-419A-AD19-1E2725F07429}" srcId="{58A5E610-FE93-44CA-97BE-24EBBF48D988}" destId="{3B2BBF33-8CC6-46D5-B7DC-6A7132B1506F}" srcOrd="2" destOrd="0" parTransId="{1BCC377C-EBED-40C7-B8C5-8FBC92BD6DFA}" sibTransId="{171F4A4E-5295-4F1F-83F4-6AE6621C72D7}"/>
    <dgm:cxn modelId="{9D096113-6B54-41C6-9888-35A74B79DD41}" srcId="{B651A3EC-1E5E-4F2A-AD12-F2D5667838BE}" destId="{347EDCFF-0B42-4329-BA38-CD8E63C7161D}" srcOrd="9" destOrd="0" parTransId="{9F4FE2C6-BEAC-4921-9EDE-4ECBCAAC05C5}" sibTransId="{0953EB72-EBDD-4385-B699-AD6B058D4993}"/>
    <dgm:cxn modelId="{7C6B5B14-6F6B-402A-87D9-CB624218F266}" type="presOf" srcId="{6CE7E26F-739B-45ED-AE67-E5E2277CE4C7}" destId="{4CE45BB2-0723-4217-927F-4575419600D9}" srcOrd="0" destOrd="5" presId="urn:microsoft.com/office/officeart/2005/8/layout/hList2"/>
    <dgm:cxn modelId="{7DF08018-5535-4572-9E4A-8FC16D5CF231}" srcId="{B651A3EC-1E5E-4F2A-AD12-F2D5667838BE}" destId="{6BD73233-FD22-45A7-8FF6-598DB8B01486}" srcOrd="8" destOrd="0" parTransId="{8164CB81-76E6-4B40-83F8-8C7855595847}" sibTransId="{3154147A-8177-4A50-BAD4-2AAE90C8358E}"/>
    <dgm:cxn modelId="{EF48D318-3C01-4BC3-BEB4-646A8301FFD5}" type="presOf" srcId="{71643261-70E0-4E87-8836-94B1CB85D18A}" destId="{56D698E6-67D0-41C6-AE30-D713934579F3}" srcOrd="0" destOrd="3" presId="urn:microsoft.com/office/officeart/2005/8/layout/hList2"/>
    <dgm:cxn modelId="{DAA0561F-36AD-4F7B-9B4E-302328C8B9CC}" srcId="{B651A3EC-1E5E-4F2A-AD12-F2D5667838BE}" destId="{29A1B3D0-8C36-48C9-8A24-45B9D8F33437}" srcOrd="10" destOrd="0" parTransId="{4CDF0E67-2E04-4F20-B12A-8BCB52E0E35E}" sibTransId="{0F729F0B-535F-410F-BB2E-6F3C5A703DDB}"/>
    <dgm:cxn modelId="{DC41BE24-ADF4-48B9-8FE9-68BF693348AE}" type="presOf" srcId="{84FCA622-3497-41C8-B1CA-6540E381E342}" destId="{4CE45BB2-0723-4217-927F-4575419600D9}" srcOrd="0" destOrd="2" presId="urn:microsoft.com/office/officeart/2005/8/layout/hList2"/>
    <dgm:cxn modelId="{3CEFEB26-A1A9-46B7-8824-A942C0A5EF9F}" type="presOf" srcId="{B651A3EC-1E5E-4F2A-AD12-F2D5667838BE}" destId="{627D8096-B2EC-41DD-BA73-F9A5935C5393}" srcOrd="0" destOrd="0" presId="urn:microsoft.com/office/officeart/2005/8/layout/hList2"/>
    <dgm:cxn modelId="{6A27092A-B324-4041-9DFD-034166299F4E}" srcId="{B651A3EC-1E5E-4F2A-AD12-F2D5667838BE}" destId="{71643261-70E0-4E87-8836-94B1CB85D18A}" srcOrd="3" destOrd="0" parTransId="{BB5BC62B-0703-4EAD-AE29-AD9271E272DC}" sibTransId="{0E0AD342-5267-453A-9A69-458B061D0BB4}"/>
    <dgm:cxn modelId="{22E90E2E-6363-4EFD-8DC4-21C7D981671A}" srcId="{3B2BBF33-8CC6-46D5-B7DC-6A7132B1506F}" destId="{2596E3B3-8B8E-4368-9B06-9E10EC266B06}" srcOrd="5" destOrd="0" parTransId="{4F138B6A-F9CB-42FC-A8B0-994441A7CFE6}" sibTransId="{513CD0A7-ACE5-4433-98EF-BCDDC14A9642}"/>
    <dgm:cxn modelId="{FFCA9432-15DF-4EF4-95EC-AEDBDF543C00}" srcId="{3B2BBF33-8CC6-46D5-B7DC-6A7132B1506F}" destId="{C4451D47-13BE-432C-BB75-9F37614C6017}" srcOrd="7" destOrd="0" parTransId="{0D82A2AE-30E1-4843-AE5C-4B5FE32A683E}" sibTransId="{07987FC3-92F1-4215-A67F-99E863037239}"/>
    <dgm:cxn modelId="{A9741539-D83C-4885-B613-F8B1D2993CD0}" srcId="{00E3FBE0-5E11-4DFE-80B7-6BAB91A1A5A3}" destId="{0A19ECDD-893D-4CF9-94E4-658E04D015CA}" srcOrd="1" destOrd="0" parTransId="{6078BDC6-7FBA-41BB-AC60-706D91B3D984}" sibTransId="{B9C740B2-0D87-4E22-92F6-F67B9D809467}"/>
    <dgm:cxn modelId="{1D106B3C-91C4-4AE2-AFFB-15FB1ADCE0F0}" srcId="{B651A3EC-1E5E-4F2A-AD12-F2D5667838BE}" destId="{38A37CC5-D1E3-4559-A7D7-5AE87DF4C429}" srcOrd="5" destOrd="0" parTransId="{03143C30-A24C-4014-87F8-F37C46CE6389}" sibTransId="{A86AF5F2-8342-4779-90E4-006BFBF285E5}"/>
    <dgm:cxn modelId="{152E323D-58C1-4DBB-A750-D9EB0A537D67}" srcId="{00E3FBE0-5E11-4DFE-80B7-6BAB91A1A5A3}" destId="{CC58990C-0989-428F-8080-B0A4E7B21CF1}" srcOrd="6" destOrd="0" parTransId="{789E7953-54F4-40F4-B969-BBF7EDC98D26}" sibTransId="{F81BD43B-CC1F-4A61-8176-94B00EB7790B}"/>
    <dgm:cxn modelId="{2B573860-6F64-4C28-9837-DDB79CC8F0AB}" srcId="{B651A3EC-1E5E-4F2A-AD12-F2D5667838BE}" destId="{BAEB3644-9F57-4B49-BC9D-1F00615054F5}" srcOrd="12" destOrd="0" parTransId="{A3B18B00-E880-482F-A154-FDDB6E5EE591}" sibTransId="{D39C4D44-A1DB-40EF-A533-E35AFDB1EADF}"/>
    <dgm:cxn modelId="{34ED3A41-9E6F-4862-A6CF-C8E2C76C15B5}" srcId="{3B2BBF33-8CC6-46D5-B7DC-6A7132B1506F}" destId="{05079666-60C0-435F-B137-DB740BCD5F0F}" srcOrd="6" destOrd="0" parTransId="{0B1F10D2-057F-47CD-A60F-7556285AFD1F}" sibTransId="{B9EE8AA3-8DA8-4B3C-B81B-E93F5EFDD20A}"/>
    <dgm:cxn modelId="{39399165-094E-4298-BD75-70FC6B7936AB}" type="presOf" srcId="{29A1B3D0-8C36-48C9-8A24-45B9D8F33437}" destId="{56D698E6-67D0-41C6-AE30-D713934579F3}" srcOrd="0" destOrd="10" presId="urn:microsoft.com/office/officeart/2005/8/layout/hList2"/>
    <dgm:cxn modelId="{B0ECE966-5C5F-4EA4-8910-817A467A6C0C}" srcId="{00E3FBE0-5E11-4DFE-80B7-6BAB91A1A5A3}" destId="{C1D71F17-D0A0-45C1-8833-5DFC3B318558}" srcOrd="8" destOrd="0" parTransId="{B5FE3597-FD01-4A5C-9DEF-57C58FCA495C}" sibTransId="{D6C9756C-3672-4AB6-AD13-73B711E4AFD8}"/>
    <dgm:cxn modelId="{ACFC7468-C207-4281-B0A4-38AE69685B37}" srcId="{00E3FBE0-5E11-4DFE-80B7-6BAB91A1A5A3}" destId="{1797BBBF-34C3-4D46-A601-EF27703B29F4}" srcOrd="3" destOrd="0" parTransId="{8D677F8A-EA00-474D-9E67-795B99DCB0A2}" sibTransId="{91F38F93-42AD-4FD2-924E-3E1E90C3B09B}"/>
    <dgm:cxn modelId="{289B216A-3710-4B61-8BEF-394274054770}" type="presOf" srcId="{1797BBBF-34C3-4D46-A601-EF27703B29F4}" destId="{4CE45BB2-0723-4217-927F-4575419600D9}" srcOrd="0" destOrd="3" presId="urn:microsoft.com/office/officeart/2005/8/layout/hList2"/>
    <dgm:cxn modelId="{D27E386E-D5A3-4805-B1B8-4A63B4A04BBD}" type="presOf" srcId="{44BB4131-D3BA-4B25-A80C-C7BFD96FD1A6}" destId="{4CE45BB2-0723-4217-927F-4575419600D9}" srcOrd="0" destOrd="9" presId="urn:microsoft.com/office/officeart/2005/8/layout/hList2"/>
    <dgm:cxn modelId="{0EE5DC4F-F405-476C-86AD-AC1FF1DE3BD2}" type="presOf" srcId="{0A19ECDD-893D-4CF9-94E4-658E04D015CA}" destId="{4CE45BB2-0723-4217-927F-4575419600D9}" srcOrd="0" destOrd="1" presId="urn:microsoft.com/office/officeart/2005/8/layout/hList2"/>
    <dgm:cxn modelId="{892AEC52-8CC7-41CC-8224-08BA7F2C2D64}" srcId="{B651A3EC-1E5E-4F2A-AD12-F2D5667838BE}" destId="{286F73B4-1E69-46DC-B030-BC9B477A88B0}" srcOrd="11" destOrd="0" parTransId="{4854E341-05CC-4E15-A09D-95341F151D6A}" sibTransId="{64E3956C-A27C-4D5C-9C74-9CE4F7EF1412}"/>
    <dgm:cxn modelId="{A8150553-05F4-439E-A5C5-67111CACD89E}" type="presOf" srcId="{38A37CC5-D1E3-4559-A7D7-5AE87DF4C429}" destId="{56D698E6-67D0-41C6-AE30-D713934579F3}" srcOrd="0" destOrd="5" presId="urn:microsoft.com/office/officeart/2005/8/layout/hList2"/>
    <dgm:cxn modelId="{B6EB2255-A844-4059-9E5C-A5B992BF8A5B}" type="presOf" srcId="{00E3FBE0-5E11-4DFE-80B7-6BAB91A1A5A3}" destId="{476CAA32-2FBF-4BB9-AC80-6DFBCDD52186}" srcOrd="0" destOrd="0" presId="urn:microsoft.com/office/officeart/2005/8/layout/hList2"/>
    <dgm:cxn modelId="{1A048A75-1680-494D-A012-5DE701A2041F}" srcId="{00E3FBE0-5E11-4DFE-80B7-6BAB91A1A5A3}" destId="{DBDD9505-8437-4918-95E5-E57017D2A7FF}" srcOrd="4" destOrd="0" parTransId="{2A7E5C02-FDD8-4649-BDDB-574CAF3DD602}" sibTransId="{D142EEC4-D0B2-41DD-A4A6-CD3047A892B5}"/>
    <dgm:cxn modelId="{F342E775-1E35-417D-98A7-447E567C242C}" srcId="{B651A3EC-1E5E-4F2A-AD12-F2D5667838BE}" destId="{8B0A0D74-5638-40FE-8693-34791FBC8146}" srcOrd="6" destOrd="0" parTransId="{6319C31C-8BFF-4574-978C-548106606E40}" sibTransId="{73BE6544-CCC5-46F9-A7DA-FFDA8FAE213D}"/>
    <dgm:cxn modelId="{8712F077-0847-40ED-853F-970EA3CD7B65}" type="presOf" srcId="{8B0A0D74-5638-40FE-8693-34791FBC8146}" destId="{56D698E6-67D0-41C6-AE30-D713934579F3}" srcOrd="0" destOrd="6" presId="urn:microsoft.com/office/officeart/2005/8/layout/hList2"/>
    <dgm:cxn modelId="{A5F46F78-B30A-49A1-9A47-52CCD246B392}" type="presOf" srcId="{347EDCFF-0B42-4329-BA38-CD8E63C7161D}" destId="{56D698E6-67D0-41C6-AE30-D713934579F3}" srcOrd="0" destOrd="9" presId="urn:microsoft.com/office/officeart/2005/8/layout/hList2"/>
    <dgm:cxn modelId="{90F5447B-7905-4D85-A602-FE7DC0E1C5F0}" type="presOf" srcId="{BAEB3644-9F57-4B49-BC9D-1F00615054F5}" destId="{56D698E6-67D0-41C6-AE30-D713934579F3}" srcOrd="0" destOrd="12" presId="urn:microsoft.com/office/officeart/2005/8/layout/hList2"/>
    <dgm:cxn modelId="{BADBA57D-EB18-4954-9AF9-C32FE7659A2A}" type="presOf" srcId="{AFE3C51B-6648-4BE1-B4C5-1950BCD01814}" destId="{56D698E6-67D0-41C6-AE30-D713934579F3}" srcOrd="0" destOrd="4" presId="urn:microsoft.com/office/officeart/2005/8/layout/hList2"/>
    <dgm:cxn modelId="{AC0BF281-CEA5-421C-A7E2-7C4D4AA90057}" type="presOf" srcId="{C38FF64A-0576-40E3-8380-357DB4E4D542}" destId="{56D698E6-67D0-41C6-AE30-D713934579F3}" srcOrd="0" destOrd="7" presId="urn:microsoft.com/office/officeart/2005/8/layout/hList2"/>
    <dgm:cxn modelId="{46B15989-0F38-4081-A91F-E9340C85CE03}" type="presOf" srcId="{DBDD9505-8437-4918-95E5-E57017D2A7FF}" destId="{4CE45BB2-0723-4217-927F-4575419600D9}" srcOrd="0" destOrd="4" presId="urn:microsoft.com/office/officeart/2005/8/layout/hList2"/>
    <dgm:cxn modelId="{254F9B8A-C09B-498A-8EB4-506ECDDDF4FE}" type="presOf" srcId="{6BD73233-FD22-45A7-8FF6-598DB8B01486}" destId="{56D698E6-67D0-41C6-AE30-D713934579F3}" srcOrd="0" destOrd="8" presId="urn:microsoft.com/office/officeart/2005/8/layout/hList2"/>
    <dgm:cxn modelId="{9A63E08B-1158-4522-B00F-2B144C05323A}" type="presOf" srcId="{64B077A3-BEA7-473D-A4AE-32BE902579AE}" destId="{120C0DE5-9447-4AC4-A1BB-15FD8B6A5F3C}" srcOrd="0" destOrd="4" presId="urn:microsoft.com/office/officeart/2005/8/layout/hList2"/>
    <dgm:cxn modelId="{1B987C90-5D7B-491C-AA56-7FE86BE41893}" type="presOf" srcId="{0EDF92D1-42AE-4B9C-9266-A64D47EDA747}" destId="{120C0DE5-9447-4AC4-A1BB-15FD8B6A5F3C}" srcOrd="0" destOrd="3" presId="urn:microsoft.com/office/officeart/2005/8/layout/hList2"/>
    <dgm:cxn modelId="{E5D2B395-91E1-452A-9045-51395D1F34F9}" srcId="{B651A3EC-1E5E-4F2A-AD12-F2D5667838BE}" destId="{AFE3C51B-6648-4BE1-B4C5-1950BCD01814}" srcOrd="4" destOrd="0" parTransId="{D15C2E35-3159-4D66-8231-206E916C71F7}" sibTransId="{722F3B6B-CAEF-4285-A606-8DC7AF62085F}"/>
    <dgm:cxn modelId="{40219A99-8F5B-460F-9102-B9CE9E0CD67C}" srcId="{B651A3EC-1E5E-4F2A-AD12-F2D5667838BE}" destId="{71EEA5EF-D809-4CD8-9062-D8C39496C0F6}" srcOrd="0" destOrd="0" parTransId="{C84F501F-B1C0-4196-A85E-2A213AFD7E53}" sibTransId="{57C81390-ECF6-473E-B49B-3D53ABC6375A}"/>
    <dgm:cxn modelId="{CE74FC9D-C44A-4D8A-B5DF-2EC676527FCD}" srcId="{00E3FBE0-5E11-4DFE-80B7-6BAB91A1A5A3}" destId="{A082AC90-D46A-4936-9E19-3FBFF1D4FBA0}" srcOrd="0" destOrd="0" parTransId="{DB477D91-8CBD-4EA1-8464-877F421FE7CD}" sibTransId="{287642DE-ABD7-4006-8A50-78AEEE649DBD}"/>
    <dgm:cxn modelId="{61CD3EA3-D54D-45EB-8AB6-464DF6D5548E}" srcId="{58A5E610-FE93-44CA-97BE-24EBBF48D988}" destId="{B651A3EC-1E5E-4F2A-AD12-F2D5667838BE}" srcOrd="0" destOrd="0" parTransId="{A9AB4178-176E-440E-BCF1-C8C213D21141}" sibTransId="{70CA1118-9E34-45F3-9008-3929B7BB2A46}"/>
    <dgm:cxn modelId="{923464A4-E1EE-48AC-A707-CD5DC5306543}" srcId="{00E3FBE0-5E11-4DFE-80B7-6BAB91A1A5A3}" destId="{6CE7E26F-739B-45ED-AE67-E5E2277CE4C7}" srcOrd="5" destOrd="0" parTransId="{A9F3096F-FE43-4A75-A19D-AF42E5E1CA39}" sibTransId="{6B8F46E9-F9F1-4A84-8253-72F82A9DE30F}"/>
    <dgm:cxn modelId="{1A7138A6-90EC-4FD7-8B65-027DE07AF815}" srcId="{B651A3EC-1E5E-4F2A-AD12-F2D5667838BE}" destId="{B93A1895-170D-4E26-B9AB-67D4EF844270}" srcOrd="2" destOrd="0" parTransId="{D58E5CEF-5F2B-4D2E-9189-F994E990339D}" sibTransId="{D2373F51-4F60-44DE-89EC-BAC69109C428}"/>
    <dgm:cxn modelId="{0F43E9A6-F0AA-42FE-9FAC-3E67C2096DD3}" type="presOf" srcId="{C1D71F17-D0A0-45C1-8833-5DFC3B318558}" destId="{4CE45BB2-0723-4217-927F-4575419600D9}" srcOrd="0" destOrd="8" presId="urn:microsoft.com/office/officeart/2005/8/layout/hList2"/>
    <dgm:cxn modelId="{8FF9E9AF-CFCE-4608-B672-4472EE97BE1D}" srcId="{00E3FBE0-5E11-4DFE-80B7-6BAB91A1A5A3}" destId="{44BB4131-D3BA-4B25-A80C-C7BFD96FD1A6}" srcOrd="9" destOrd="0" parTransId="{9BDFAE36-B75B-420E-BDB9-DBEB4B19618F}" sibTransId="{D395BDAB-6856-406C-8318-D7F9F7B3723C}"/>
    <dgm:cxn modelId="{24AE60B7-05D9-4967-BD04-3891FD1AC127}" type="presOf" srcId="{60394429-5D3F-4114-9B7F-23194123757D}" destId="{120C0DE5-9447-4AC4-A1BB-15FD8B6A5F3C}" srcOrd="0" destOrd="8" presId="urn:microsoft.com/office/officeart/2005/8/layout/hList2"/>
    <dgm:cxn modelId="{4B2A46BB-42A0-4A9E-8344-D2359C312DD6}" srcId="{B651A3EC-1E5E-4F2A-AD12-F2D5667838BE}" destId="{C38FF64A-0576-40E3-8380-357DB4E4D542}" srcOrd="7" destOrd="0" parTransId="{6E5F4631-4438-48D1-ACEB-B6A8129D1275}" sibTransId="{1C14DA8F-97F9-4713-95F7-638C0BAF4C6F}"/>
    <dgm:cxn modelId="{1C98C3BC-DD8F-4C97-97D2-F02810AEB6DE}" type="presOf" srcId="{A082AC90-D46A-4936-9E19-3FBFF1D4FBA0}" destId="{4CE45BB2-0723-4217-927F-4575419600D9}" srcOrd="0" destOrd="0" presId="urn:microsoft.com/office/officeart/2005/8/layout/hList2"/>
    <dgm:cxn modelId="{14ABCDBF-9903-4D94-828E-724C88F6B40C}" type="presOf" srcId="{CC58990C-0989-428F-8080-B0A4E7B21CF1}" destId="{4CE45BB2-0723-4217-927F-4575419600D9}" srcOrd="0" destOrd="6" presId="urn:microsoft.com/office/officeart/2005/8/layout/hList2"/>
    <dgm:cxn modelId="{D3DB8DCC-D712-4109-BC26-D702D990FEA2}" srcId="{58A5E610-FE93-44CA-97BE-24EBBF48D988}" destId="{00E3FBE0-5E11-4DFE-80B7-6BAB91A1A5A3}" srcOrd="1" destOrd="0" parTransId="{932130C3-68CC-4F39-BA93-15BF07F2319E}" sibTransId="{40F98B86-FD10-4BFE-B772-8EE5E456E76B}"/>
    <dgm:cxn modelId="{6C10BFCD-56AC-49A1-BA07-B86037C1B90B}" srcId="{3B2BBF33-8CC6-46D5-B7DC-6A7132B1506F}" destId="{72B3A50D-154B-4A7F-A473-CDD49E0FEEE6}" srcOrd="1" destOrd="0" parTransId="{5E5A73BF-BB17-45E3-B5B6-81B6B24C0262}" sibTransId="{D532FE8A-DF10-4601-9AD8-FCFC14C566A2}"/>
    <dgm:cxn modelId="{B8B9AED6-5DA0-449F-A059-00E9DF8CE1EB}" type="presOf" srcId="{C0843236-32AD-40F6-BAAF-FDBF38C4D0A8}" destId="{120C0DE5-9447-4AC4-A1BB-15FD8B6A5F3C}" srcOrd="0" destOrd="2" presId="urn:microsoft.com/office/officeart/2005/8/layout/hList2"/>
    <dgm:cxn modelId="{5E1EF2D7-EED4-41D6-AF69-6226D75220BE}" type="presOf" srcId="{CDCF25AB-9430-4D2F-BA55-513D29FE1DBF}" destId="{4CE45BB2-0723-4217-927F-4575419600D9}" srcOrd="0" destOrd="7" presId="urn:microsoft.com/office/officeart/2005/8/layout/hList2"/>
    <dgm:cxn modelId="{9E7DEAD8-A4A2-44C1-9345-733F9F765963}" type="presOf" srcId="{B93A1895-170D-4E26-B9AB-67D4EF844270}" destId="{56D698E6-67D0-41C6-AE30-D713934579F3}" srcOrd="0" destOrd="2" presId="urn:microsoft.com/office/officeart/2005/8/layout/hList2"/>
    <dgm:cxn modelId="{49A6EADB-078C-4275-AE2B-1C32211066E2}" srcId="{3B2BBF33-8CC6-46D5-B7DC-6A7132B1506F}" destId="{C0843236-32AD-40F6-BAAF-FDBF38C4D0A8}" srcOrd="2" destOrd="0" parTransId="{216D1A3C-CD6D-4B13-92DC-B49D9BE4640D}" sibTransId="{3AF16E38-E9FD-4311-B21E-C9057458F2C4}"/>
    <dgm:cxn modelId="{DDB1E5E2-1F7D-4E2C-B10A-93E33FB447E2}" srcId="{3B2BBF33-8CC6-46D5-B7DC-6A7132B1506F}" destId="{0EDF92D1-42AE-4B9C-9266-A64D47EDA747}" srcOrd="3" destOrd="0" parTransId="{8AAA9F56-F038-444D-BEE5-10D31E211EC6}" sibTransId="{DA6C925D-C931-462C-B948-964BF0E12D90}"/>
    <dgm:cxn modelId="{A767F1E8-75CC-41D2-86F5-AAFF72B49B0B}" srcId="{B651A3EC-1E5E-4F2A-AD12-F2D5667838BE}" destId="{614F2F0D-1C51-4B36-9DC1-2F28C6AE7190}" srcOrd="1" destOrd="0" parTransId="{619C3FB4-9DCC-49AB-A0CA-64D869115CD3}" sibTransId="{F705305F-C1A2-4C22-A006-4C8A4153781D}"/>
    <dgm:cxn modelId="{C16F90EE-B67B-4AD0-BC6E-F478B730F42E}" type="presOf" srcId="{05079666-60C0-435F-B137-DB740BCD5F0F}" destId="{120C0DE5-9447-4AC4-A1BB-15FD8B6A5F3C}" srcOrd="0" destOrd="6" presId="urn:microsoft.com/office/officeart/2005/8/layout/hList2"/>
    <dgm:cxn modelId="{F11C65F7-59EC-458D-B96A-A0987A803E9D}" srcId="{00E3FBE0-5E11-4DFE-80B7-6BAB91A1A5A3}" destId="{CDCF25AB-9430-4D2F-BA55-513D29FE1DBF}" srcOrd="7" destOrd="0" parTransId="{3262905B-68F0-4648-B4BC-3B132BA5F9B7}" sibTransId="{354A283E-1DE6-4E7C-99F6-501E4327EE1A}"/>
    <dgm:cxn modelId="{9315B4F7-910B-4D24-9DED-A1B8C90175D6}" srcId="{3B2BBF33-8CC6-46D5-B7DC-6A7132B1506F}" destId="{64B077A3-BEA7-473D-A4AE-32BE902579AE}" srcOrd="4" destOrd="0" parTransId="{E50E74D1-A8A0-4B44-9163-774A91A6A212}" sibTransId="{BCF049B7-45A2-4CB1-AC8B-45C750D15AFD}"/>
    <dgm:cxn modelId="{C38B05FA-2353-49A0-82C7-E08C8151B77E}" type="presOf" srcId="{3B2BBF33-8CC6-46D5-B7DC-6A7132B1506F}" destId="{C689ED82-F035-4AEB-9C3A-D6158B616AC2}" srcOrd="0" destOrd="0" presId="urn:microsoft.com/office/officeart/2005/8/layout/hList2"/>
    <dgm:cxn modelId="{FF7612FA-EB04-4DB8-92D0-F64A9D10BAF6}" type="presOf" srcId="{C4451D47-13BE-432C-BB75-9F37614C6017}" destId="{120C0DE5-9447-4AC4-A1BB-15FD8B6A5F3C}" srcOrd="0" destOrd="7" presId="urn:microsoft.com/office/officeart/2005/8/layout/hList2"/>
    <dgm:cxn modelId="{F8CAF8FA-6D23-4AE3-94CE-5782DB34C9DF}" type="presOf" srcId="{58A5E610-FE93-44CA-97BE-24EBBF48D988}" destId="{78ABB1E3-93BC-4951-ACBA-A697348CF2BF}" srcOrd="0" destOrd="0" presId="urn:microsoft.com/office/officeart/2005/8/layout/hList2"/>
    <dgm:cxn modelId="{DA327FFB-B7A3-4190-9699-108470645C99}" type="presOf" srcId="{A67C013C-ADBA-43AC-AF90-0F1922795390}" destId="{120C0DE5-9447-4AC4-A1BB-15FD8B6A5F3C}" srcOrd="0" destOrd="0" presId="urn:microsoft.com/office/officeart/2005/8/layout/hList2"/>
    <dgm:cxn modelId="{770116FC-604A-4B3B-95F2-275B6D14BA43}" srcId="{3B2BBF33-8CC6-46D5-B7DC-6A7132B1506F}" destId="{60394429-5D3F-4114-9B7F-23194123757D}" srcOrd="8" destOrd="0" parTransId="{B56D514E-AE64-42E3-B587-01DC64F7BB73}" sibTransId="{EF9D8055-DB1A-4B3A-BED9-C1977B7D49A8}"/>
    <dgm:cxn modelId="{1CF2F55A-3F50-4D0B-A5DA-8B7DC291889A}" type="presParOf" srcId="{78ABB1E3-93BC-4951-ACBA-A697348CF2BF}" destId="{C9A36C1C-5ABC-4538-9440-C0B88453895C}" srcOrd="0" destOrd="0" presId="urn:microsoft.com/office/officeart/2005/8/layout/hList2"/>
    <dgm:cxn modelId="{84E135E4-2C6B-4509-9688-045428C0625C}" type="presParOf" srcId="{C9A36C1C-5ABC-4538-9440-C0B88453895C}" destId="{EAD6B2D7-F5DE-423E-B108-B35EAC0C09B5}" srcOrd="0" destOrd="0" presId="urn:microsoft.com/office/officeart/2005/8/layout/hList2"/>
    <dgm:cxn modelId="{D73107AD-1010-4796-A6E5-885FF07E2A80}" type="presParOf" srcId="{C9A36C1C-5ABC-4538-9440-C0B88453895C}" destId="{56D698E6-67D0-41C6-AE30-D713934579F3}" srcOrd="1" destOrd="0" presId="urn:microsoft.com/office/officeart/2005/8/layout/hList2"/>
    <dgm:cxn modelId="{12C7CB6E-F0A7-4A76-9EB0-DB4A1C425A95}" type="presParOf" srcId="{C9A36C1C-5ABC-4538-9440-C0B88453895C}" destId="{627D8096-B2EC-41DD-BA73-F9A5935C5393}" srcOrd="2" destOrd="0" presId="urn:microsoft.com/office/officeart/2005/8/layout/hList2"/>
    <dgm:cxn modelId="{819D688A-E68E-4CBB-B8BA-FD9CA825607B}" type="presParOf" srcId="{78ABB1E3-93BC-4951-ACBA-A697348CF2BF}" destId="{1220AA74-ED49-4C00-B388-30957BCF2F7E}" srcOrd="1" destOrd="0" presId="urn:microsoft.com/office/officeart/2005/8/layout/hList2"/>
    <dgm:cxn modelId="{ABA612FA-A3E8-44A8-AA53-755140294871}" type="presParOf" srcId="{78ABB1E3-93BC-4951-ACBA-A697348CF2BF}" destId="{3901551B-F78B-42A7-8460-9BFF83C3D581}" srcOrd="2" destOrd="0" presId="urn:microsoft.com/office/officeart/2005/8/layout/hList2"/>
    <dgm:cxn modelId="{20DA524F-9B7C-49B5-96D7-CC8DEC08D5C8}" type="presParOf" srcId="{3901551B-F78B-42A7-8460-9BFF83C3D581}" destId="{95E0725A-ED7A-444A-8F60-8DF51129EA87}" srcOrd="0" destOrd="0" presId="urn:microsoft.com/office/officeart/2005/8/layout/hList2"/>
    <dgm:cxn modelId="{2DDCAED7-48B5-461C-BF34-BCD5FD959CDE}" type="presParOf" srcId="{3901551B-F78B-42A7-8460-9BFF83C3D581}" destId="{4CE45BB2-0723-4217-927F-4575419600D9}" srcOrd="1" destOrd="0" presId="urn:microsoft.com/office/officeart/2005/8/layout/hList2"/>
    <dgm:cxn modelId="{B241557C-D3CE-41D6-AC02-A29E66A6CFE7}" type="presParOf" srcId="{3901551B-F78B-42A7-8460-9BFF83C3D581}" destId="{476CAA32-2FBF-4BB9-AC80-6DFBCDD52186}" srcOrd="2" destOrd="0" presId="urn:microsoft.com/office/officeart/2005/8/layout/hList2"/>
    <dgm:cxn modelId="{1DABF6B2-9134-4910-B7FB-A5B968109D7E}" type="presParOf" srcId="{78ABB1E3-93BC-4951-ACBA-A697348CF2BF}" destId="{55A37F6D-695C-47C9-AC0F-E81E452647E9}" srcOrd="3" destOrd="0" presId="urn:microsoft.com/office/officeart/2005/8/layout/hList2"/>
    <dgm:cxn modelId="{6E0C309F-CCB2-4A4D-9C8F-75128EA9CBF0}" type="presParOf" srcId="{78ABB1E3-93BC-4951-ACBA-A697348CF2BF}" destId="{A73F0AB7-6983-47EC-92FA-4E48200D0C31}" srcOrd="4" destOrd="0" presId="urn:microsoft.com/office/officeart/2005/8/layout/hList2"/>
    <dgm:cxn modelId="{290BBDCD-7C73-4750-A6CC-259920138981}" type="presParOf" srcId="{A73F0AB7-6983-47EC-92FA-4E48200D0C31}" destId="{20C93257-4309-44D2-A2DC-A19BDE669E5D}" srcOrd="0" destOrd="0" presId="urn:microsoft.com/office/officeart/2005/8/layout/hList2"/>
    <dgm:cxn modelId="{1AD26048-7F79-4D20-BBBA-0F6320CA2A7D}" type="presParOf" srcId="{A73F0AB7-6983-47EC-92FA-4E48200D0C31}" destId="{120C0DE5-9447-4AC4-A1BB-15FD8B6A5F3C}" srcOrd="1" destOrd="0" presId="urn:microsoft.com/office/officeart/2005/8/layout/hList2"/>
    <dgm:cxn modelId="{CF56B348-B0E3-4FA2-B72C-9A8148A98C6A}" type="presParOf" srcId="{A73F0AB7-6983-47EC-92FA-4E48200D0C31}" destId="{C689ED82-F035-4AEB-9C3A-D6158B616AC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8A5E610-FE93-44CA-97BE-24EBBF48D988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1A3EC-1E5E-4F2A-AD12-F2D5667838BE}">
      <dgm:prSet phldrT="[Text]" custT="1"/>
      <dgm:spPr/>
      <dgm:t>
        <a:bodyPr/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rgbClr val="565A5C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Measurement</a:t>
          </a:r>
        </a:p>
      </dgm:t>
    </dgm:pt>
    <dgm:pt modelId="{A9AB4178-176E-440E-BCF1-C8C213D21141}" type="parTrans" cxnId="{61CD3EA3-D54D-45EB-8AB6-464DF6D5548E}">
      <dgm:prSet/>
      <dgm:spPr/>
      <dgm:t>
        <a:bodyPr/>
        <a:lstStyle/>
        <a:p>
          <a:endParaRPr lang="en-US"/>
        </a:p>
      </dgm:t>
    </dgm:pt>
    <dgm:pt modelId="{70CA1118-9E34-45F3-9008-3929B7BB2A46}" type="sibTrans" cxnId="{61CD3EA3-D54D-45EB-8AB6-464DF6D5548E}">
      <dgm:prSet/>
      <dgm:spPr/>
      <dgm:t>
        <a:bodyPr/>
        <a:lstStyle/>
        <a:p>
          <a:endParaRPr lang="en-US"/>
        </a:p>
      </dgm:t>
    </dgm:pt>
    <dgm:pt modelId="{00E3FBE0-5E11-4DFE-80B7-6BAB91A1A5A3}">
      <dgm:prSet phldrT="[Text]"/>
      <dgm:spPr/>
      <dgm:t>
        <a:bodyPr/>
        <a:lstStyle/>
        <a:p>
          <a:r>
            <a:rPr lang="en-US"/>
            <a:t>Analysis</a:t>
          </a:r>
        </a:p>
      </dgm:t>
    </dgm:pt>
    <dgm:pt modelId="{932130C3-68CC-4F39-BA93-15BF07F2319E}" type="parTrans" cxnId="{D3DB8DCC-D712-4109-BC26-D702D990FEA2}">
      <dgm:prSet/>
      <dgm:spPr/>
      <dgm:t>
        <a:bodyPr/>
        <a:lstStyle/>
        <a:p>
          <a:endParaRPr lang="en-US"/>
        </a:p>
      </dgm:t>
    </dgm:pt>
    <dgm:pt modelId="{40F98B86-FD10-4BFE-B772-8EE5E456E76B}" type="sibTrans" cxnId="{D3DB8DCC-D712-4109-BC26-D702D990FEA2}">
      <dgm:prSet/>
      <dgm:spPr/>
      <dgm:t>
        <a:bodyPr/>
        <a:lstStyle/>
        <a:p>
          <a:endParaRPr lang="en-US"/>
        </a:p>
      </dgm:t>
    </dgm:pt>
    <dgm:pt modelId="{A082AC90-D46A-4936-9E19-3FBFF1D4FBA0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 u="sng"/>
            <a:t>Quantitative</a:t>
          </a:r>
        </a:p>
      </dgm:t>
    </dgm:pt>
    <dgm:pt modelId="{DB477D91-8CBD-4EA1-8464-877F421FE7CD}" type="parTrans" cxnId="{CE74FC9D-C44A-4D8A-B5DF-2EC676527FCD}">
      <dgm:prSet/>
      <dgm:spPr/>
      <dgm:t>
        <a:bodyPr/>
        <a:lstStyle/>
        <a:p>
          <a:endParaRPr lang="en-US"/>
        </a:p>
      </dgm:t>
    </dgm:pt>
    <dgm:pt modelId="{287642DE-ABD7-4006-8A50-78AEEE649DBD}" type="sibTrans" cxnId="{CE74FC9D-C44A-4D8A-B5DF-2EC676527FCD}">
      <dgm:prSet/>
      <dgm:spPr/>
      <dgm:t>
        <a:bodyPr/>
        <a:lstStyle/>
        <a:p>
          <a:endParaRPr lang="en-US"/>
        </a:p>
      </dgm:t>
    </dgm:pt>
    <dgm:pt modelId="{3B2BBF33-8CC6-46D5-B7DC-6A7132B1506F}">
      <dgm:prSet phldrT="[Text]"/>
      <dgm:spPr/>
      <dgm:t>
        <a:bodyPr/>
        <a:lstStyle/>
        <a:p>
          <a:r>
            <a:rPr lang="en-US"/>
            <a:t>Improvement Actions</a:t>
          </a:r>
        </a:p>
      </dgm:t>
    </dgm:pt>
    <dgm:pt modelId="{1BCC377C-EBED-40C7-B8C5-8FBC92BD6DFA}" type="parTrans" cxnId="{7E72DD10-151B-419A-AD19-1E2725F07429}">
      <dgm:prSet/>
      <dgm:spPr/>
      <dgm:t>
        <a:bodyPr/>
        <a:lstStyle/>
        <a:p>
          <a:endParaRPr lang="en-US"/>
        </a:p>
      </dgm:t>
    </dgm:pt>
    <dgm:pt modelId="{171F4A4E-5295-4F1F-83F4-6AE6621C72D7}" type="sibTrans" cxnId="{7E72DD10-151B-419A-AD19-1E2725F07429}">
      <dgm:prSet/>
      <dgm:spPr/>
      <dgm:t>
        <a:bodyPr/>
        <a:lstStyle/>
        <a:p>
          <a:endParaRPr lang="en-US"/>
        </a:p>
      </dgm:t>
    </dgm:pt>
    <dgm:pt modelId="{A67C013C-ADBA-43AC-AF90-0F1922795390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opportunities for improvement </a:t>
          </a:r>
        </a:p>
      </dgm:t>
    </dgm:pt>
    <dgm:pt modelId="{0D12B250-517A-48F8-B6DC-AB318CD867AA}" type="parTrans" cxnId="{40573B0B-14C5-4540-9FC5-C7D38DAC4D34}">
      <dgm:prSet/>
      <dgm:spPr/>
      <dgm:t>
        <a:bodyPr/>
        <a:lstStyle/>
        <a:p>
          <a:endParaRPr lang="en-US"/>
        </a:p>
      </dgm:t>
    </dgm:pt>
    <dgm:pt modelId="{FC5EE7D6-8B88-42D2-9313-6C94B7695882}" type="sibTrans" cxnId="{40573B0B-14C5-4540-9FC5-C7D38DAC4D34}">
      <dgm:prSet/>
      <dgm:spPr/>
      <dgm:t>
        <a:bodyPr/>
        <a:lstStyle/>
        <a:p>
          <a:endParaRPr lang="en-US"/>
        </a:p>
      </dgm:t>
    </dgm:pt>
    <dgm:pt modelId="{BAEB3644-9F57-4B49-BC9D-1F00615054F5}">
      <dgm:prSet phldrT="[Text]"/>
      <dgm:spPr/>
      <dgm:t>
        <a:bodyPr/>
        <a:lstStyle/>
        <a:p>
          <a:pPr>
            <a:lnSpc>
              <a:spcPct val="90000"/>
            </a:lnSpc>
          </a:pPr>
          <a:endParaRPr lang="en-US" sz="1000"/>
        </a:p>
      </dgm:t>
    </dgm:pt>
    <dgm:pt modelId="{A3B18B00-E880-482F-A154-FDDB6E5EE591}" type="parTrans" cxnId="{2B573860-6F64-4C28-9837-DDB79CC8F0AB}">
      <dgm:prSet/>
      <dgm:spPr/>
      <dgm:t>
        <a:bodyPr/>
        <a:lstStyle/>
        <a:p>
          <a:endParaRPr lang="en-US"/>
        </a:p>
      </dgm:t>
    </dgm:pt>
    <dgm:pt modelId="{D39C4D44-A1DB-40EF-A533-E35AFDB1EADF}" type="sibTrans" cxnId="{2B573860-6F64-4C28-9837-DDB79CC8F0AB}">
      <dgm:prSet/>
      <dgm:spPr/>
      <dgm:t>
        <a:bodyPr/>
        <a:lstStyle/>
        <a:p>
          <a:endParaRPr lang="en-US"/>
        </a:p>
      </dgm:t>
    </dgm:pt>
    <dgm:pt modelId="{AFE3C51B-6648-4BE1-B4C5-1950BCD0181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Frequency</a:t>
          </a:r>
        </a:p>
      </dgm:t>
    </dgm:pt>
    <dgm:pt modelId="{D15C2E35-3159-4D66-8231-206E916C71F7}" type="parTrans" cxnId="{E5D2B395-91E1-452A-9045-51395D1F34F9}">
      <dgm:prSet/>
      <dgm:spPr/>
      <dgm:t>
        <a:bodyPr/>
        <a:lstStyle/>
        <a:p>
          <a:endParaRPr lang="en-US"/>
        </a:p>
      </dgm:t>
    </dgm:pt>
    <dgm:pt modelId="{722F3B6B-CAEF-4285-A606-8DC7AF62085F}" type="sibTrans" cxnId="{E5D2B395-91E1-452A-9045-51395D1F34F9}">
      <dgm:prSet/>
      <dgm:spPr/>
      <dgm:t>
        <a:bodyPr/>
        <a:lstStyle/>
        <a:p>
          <a:endParaRPr lang="en-US"/>
        </a:p>
      </dgm:t>
    </dgm:pt>
    <dgm:pt modelId="{38A37CC5-D1E3-4559-A7D7-5AE87DF4C42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Measurement period</a:t>
          </a:r>
        </a:p>
      </dgm:t>
    </dgm:pt>
    <dgm:pt modelId="{03143C30-A24C-4014-87F8-F37C46CE6389}" type="parTrans" cxnId="{1D106B3C-91C4-4AE2-AFFB-15FB1ADCE0F0}">
      <dgm:prSet/>
      <dgm:spPr/>
      <dgm:t>
        <a:bodyPr/>
        <a:lstStyle/>
        <a:p>
          <a:endParaRPr lang="en-US"/>
        </a:p>
      </dgm:t>
    </dgm:pt>
    <dgm:pt modelId="{A86AF5F2-8342-4779-90E4-006BFBF285E5}" type="sibTrans" cxnId="{1D106B3C-91C4-4AE2-AFFB-15FB1ADCE0F0}">
      <dgm:prSet/>
      <dgm:spPr/>
      <dgm:t>
        <a:bodyPr/>
        <a:lstStyle/>
        <a:p>
          <a:endParaRPr lang="en-US"/>
        </a:p>
      </dgm:t>
    </dgm:pt>
    <dgm:pt modelId="{8B0A0D74-5638-40FE-8693-34791FBC814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Methodology </a:t>
          </a:r>
        </a:p>
      </dgm:t>
    </dgm:pt>
    <dgm:pt modelId="{6319C31C-8BFF-4574-978C-548106606E40}" type="parTrans" cxnId="{F342E775-1E35-417D-98A7-447E567C242C}">
      <dgm:prSet/>
      <dgm:spPr/>
      <dgm:t>
        <a:bodyPr/>
        <a:lstStyle/>
        <a:p>
          <a:endParaRPr lang="en-US"/>
        </a:p>
      </dgm:t>
    </dgm:pt>
    <dgm:pt modelId="{73BE6544-CCC5-46F9-A7DA-FFDA8FAE213D}" type="sibTrans" cxnId="{F342E775-1E35-417D-98A7-447E567C242C}">
      <dgm:prSet/>
      <dgm:spPr/>
      <dgm:t>
        <a:bodyPr/>
        <a:lstStyle/>
        <a:p>
          <a:endParaRPr lang="en-US"/>
        </a:p>
      </dgm:t>
    </dgm:pt>
    <dgm:pt modelId="{6BD73233-FD22-45A7-8FF6-598DB8B0148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File universe</a:t>
          </a:r>
        </a:p>
      </dgm:t>
    </dgm:pt>
    <dgm:pt modelId="{8164CB81-76E6-4B40-83F8-8C7855595847}" type="parTrans" cxnId="{7DF08018-5535-4572-9E4A-8FC16D5CF231}">
      <dgm:prSet/>
      <dgm:spPr/>
      <dgm:t>
        <a:bodyPr/>
        <a:lstStyle/>
        <a:p>
          <a:endParaRPr lang="en-US"/>
        </a:p>
      </dgm:t>
    </dgm:pt>
    <dgm:pt modelId="{3154147A-8177-4A50-BAD4-2AAE90C8358E}" type="sibTrans" cxnId="{7DF08018-5535-4572-9E4A-8FC16D5CF231}">
      <dgm:prSet/>
      <dgm:spPr/>
      <dgm:t>
        <a:bodyPr/>
        <a:lstStyle/>
        <a:p>
          <a:endParaRPr lang="en-US"/>
        </a:p>
      </dgm:t>
    </dgm:pt>
    <dgm:pt modelId="{B93A1895-170D-4E26-B9AB-67D4EF84427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System capability</a:t>
          </a:r>
        </a:p>
      </dgm:t>
    </dgm:pt>
    <dgm:pt modelId="{D58E5CEF-5F2B-4D2E-9189-F994E990339D}" type="parTrans" cxnId="{1A7138A6-90EC-4FD7-8B65-027DE07AF815}">
      <dgm:prSet/>
      <dgm:spPr/>
      <dgm:t>
        <a:bodyPr/>
        <a:lstStyle/>
        <a:p>
          <a:endParaRPr lang="en-US"/>
        </a:p>
      </dgm:t>
    </dgm:pt>
    <dgm:pt modelId="{D2373F51-4F60-44DE-89EC-BAC69109C428}" type="sibTrans" cxnId="{1A7138A6-90EC-4FD7-8B65-027DE07AF815}">
      <dgm:prSet/>
      <dgm:spPr/>
      <dgm:t>
        <a:bodyPr/>
        <a:lstStyle/>
        <a:p>
          <a:endParaRPr lang="en-US"/>
        </a:p>
      </dgm:t>
    </dgm:pt>
    <dgm:pt modelId="{71643261-70E0-4E87-8836-94B1CB85D18A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What is being measured </a:t>
          </a:r>
        </a:p>
      </dgm:t>
    </dgm:pt>
    <dgm:pt modelId="{BB5BC62B-0703-4EAD-AE29-AD9271E272DC}" type="parTrans" cxnId="{6A27092A-B324-4041-9DFD-034166299F4E}">
      <dgm:prSet/>
      <dgm:spPr/>
      <dgm:t>
        <a:bodyPr/>
        <a:lstStyle/>
        <a:p>
          <a:endParaRPr lang="en-US"/>
        </a:p>
      </dgm:t>
    </dgm:pt>
    <dgm:pt modelId="{0E0AD342-5267-453A-9A69-458B061D0BB4}" type="sibTrans" cxnId="{6A27092A-B324-4041-9DFD-034166299F4E}">
      <dgm:prSet/>
      <dgm:spPr/>
      <dgm:t>
        <a:bodyPr/>
        <a:lstStyle/>
        <a:p>
          <a:endParaRPr lang="en-US"/>
        </a:p>
      </dgm:t>
    </dgm:pt>
    <dgm:pt modelId="{347EDCFF-0B42-4329-BA38-CD8E63C7161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Sample size</a:t>
          </a:r>
        </a:p>
      </dgm:t>
    </dgm:pt>
    <dgm:pt modelId="{9F4FE2C6-BEAC-4921-9EDE-4ECBCAAC05C5}" type="parTrans" cxnId="{9D096113-6B54-41C6-9888-35A74B79DD41}">
      <dgm:prSet/>
      <dgm:spPr/>
      <dgm:t>
        <a:bodyPr/>
        <a:lstStyle/>
        <a:p>
          <a:endParaRPr lang="en-US"/>
        </a:p>
      </dgm:t>
    </dgm:pt>
    <dgm:pt modelId="{0953EB72-EBDD-4385-B699-AD6B058D4993}" type="sibTrans" cxnId="{9D096113-6B54-41C6-9888-35A74B79DD41}">
      <dgm:prSet/>
      <dgm:spPr/>
      <dgm:t>
        <a:bodyPr/>
        <a:lstStyle/>
        <a:p>
          <a:endParaRPr lang="en-US"/>
        </a:p>
      </dgm:t>
    </dgm:pt>
    <dgm:pt modelId="{29A1B3D0-8C36-48C9-8A24-45B9D8F3343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Sample iterations</a:t>
          </a:r>
        </a:p>
      </dgm:t>
    </dgm:pt>
    <dgm:pt modelId="{4CDF0E67-2E04-4F20-B12A-8BCB52E0E35E}" type="parTrans" cxnId="{DAA0561F-36AD-4F7B-9B4E-302328C8B9CC}">
      <dgm:prSet/>
      <dgm:spPr/>
      <dgm:t>
        <a:bodyPr/>
        <a:lstStyle/>
        <a:p>
          <a:endParaRPr lang="en-US"/>
        </a:p>
      </dgm:t>
    </dgm:pt>
    <dgm:pt modelId="{0F729F0B-535F-410F-BB2E-6F3C5A703DDB}" type="sibTrans" cxnId="{DAA0561F-36AD-4F7B-9B4E-302328C8B9CC}">
      <dgm:prSet/>
      <dgm:spPr/>
      <dgm:t>
        <a:bodyPr/>
        <a:lstStyle/>
        <a:p>
          <a:endParaRPr lang="en-US"/>
        </a:p>
      </dgm:t>
    </dgm:pt>
    <dgm:pt modelId="{71EEA5EF-D809-4CD8-9062-D8C39496C0F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Title &amp; Report date </a:t>
          </a:r>
        </a:p>
      </dgm:t>
    </dgm:pt>
    <dgm:pt modelId="{C84F501F-B1C0-4196-A85E-2A213AFD7E53}" type="parTrans" cxnId="{40219A99-8F5B-460F-9102-B9CE9E0CD67C}">
      <dgm:prSet/>
      <dgm:spPr/>
      <dgm:t>
        <a:bodyPr/>
        <a:lstStyle/>
        <a:p>
          <a:endParaRPr lang="en-US"/>
        </a:p>
      </dgm:t>
    </dgm:pt>
    <dgm:pt modelId="{57C81390-ECF6-473E-B49B-3D53ABC6375A}" type="sibTrans" cxnId="{40219A99-8F5B-460F-9102-B9CE9E0CD67C}">
      <dgm:prSet/>
      <dgm:spPr/>
      <dgm:t>
        <a:bodyPr/>
        <a:lstStyle/>
        <a:p>
          <a:endParaRPr lang="en-US"/>
        </a:p>
      </dgm:t>
    </dgm:pt>
    <dgm:pt modelId="{614F2F0D-1C51-4B36-9DC1-2F28C6AE719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Purpose</a:t>
          </a:r>
        </a:p>
      </dgm:t>
    </dgm:pt>
    <dgm:pt modelId="{619C3FB4-9DCC-49AB-A0CA-64D869115CD3}" type="parTrans" cxnId="{A767F1E8-75CC-41D2-86F5-AAFF72B49B0B}">
      <dgm:prSet/>
      <dgm:spPr/>
      <dgm:t>
        <a:bodyPr/>
        <a:lstStyle/>
        <a:p>
          <a:endParaRPr lang="en-US"/>
        </a:p>
      </dgm:t>
    </dgm:pt>
    <dgm:pt modelId="{F705305F-C1A2-4C22-A006-4C8A4153781D}" type="sibTrans" cxnId="{A767F1E8-75CC-41D2-86F5-AAFF72B49B0B}">
      <dgm:prSet/>
      <dgm:spPr/>
      <dgm:t>
        <a:bodyPr/>
        <a:lstStyle/>
        <a:p>
          <a:endParaRPr lang="en-US"/>
        </a:p>
      </dgm:t>
    </dgm:pt>
    <dgm:pt modelId="{286F73B4-1E69-46DC-B030-BC9B477A88B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Numerical findings</a:t>
          </a:r>
        </a:p>
      </dgm:t>
    </dgm:pt>
    <dgm:pt modelId="{4854E341-05CC-4E15-A09D-95341F151D6A}" type="parTrans" cxnId="{892AEC52-8CC7-41CC-8224-08BA7F2C2D64}">
      <dgm:prSet/>
      <dgm:spPr/>
      <dgm:t>
        <a:bodyPr/>
        <a:lstStyle/>
        <a:p>
          <a:endParaRPr lang="en-US"/>
        </a:p>
      </dgm:t>
    </dgm:pt>
    <dgm:pt modelId="{64E3956C-A27C-4D5C-9C74-9CE4F7EF1412}" type="sibTrans" cxnId="{892AEC52-8CC7-41CC-8224-08BA7F2C2D64}">
      <dgm:prSet/>
      <dgm:spPr/>
      <dgm:t>
        <a:bodyPr/>
        <a:lstStyle/>
        <a:p>
          <a:endParaRPr lang="en-US"/>
        </a:p>
      </dgm:t>
    </dgm:pt>
    <dgm:pt modelId="{C38FF64A-0576-40E3-8380-357DB4E4D54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1400"/>
            <a:t>Goal (not required)</a:t>
          </a:r>
        </a:p>
      </dgm:t>
    </dgm:pt>
    <dgm:pt modelId="{6E5F4631-4438-48D1-ACEB-B6A8129D1275}" type="parTrans" cxnId="{4B2A46BB-42A0-4A9E-8344-D2359C312DD6}">
      <dgm:prSet/>
      <dgm:spPr/>
      <dgm:t>
        <a:bodyPr/>
        <a:lstStyle/>
        <a:p>
          <a:endParaRPr lang="en-US"/>
        </a:p>
      </dgm:t>
    </dgm:pt>
    <dgm:pt modelId="{1C14DA8F-97F9-4713-95F7-638C0BAF4C6F}" type="sibTrans" cxnId="{4B2A46BB-42A0-4A9E-8344-D2359C312DD6}">
      <dgm:prSet/>
      <dgm:spPr/>
      <dgm:t>
        <a:bodyPr/>
        <a:lstStyle/>
        <a:p>
          <a:endParaRPr lang="en-US"/>
        </a:p>
      </dgm:t>
    </dgm:pt>
    <dgm:pt modelId="{DBDD9505-8437-4918-95E5-E57017D2A7FF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 u="sng"/>
            <a:t>Qualitative/Causal </a:t>
          </a:r>
        </a:p>
      </dgm:t>
    </dgm:pt>
    <dgm:pt modelId="{2A7E5C02-FDD8-4649-BDDB-574CAF3DD602}" type="parTrans" cxnId="{1A048A75-1680-494D-A012-5DE701A2041F}">
      <dgm:prSet/>
      <dgm:spPr/>
      <dgm:t>
        <a:bodyPr/>
        <a:lstStyle/>
        <a:p>
          <a:endParaRPr lang="en-US"/>
        </a:p>
      </dgm:t>
    </dgm:pt>
    <dgm:pt modelId="{D142EEC4-D0B2-41DD-A4A6-CD3047A892B5}" type="sibTrans" cxnId="{1A048A75-1680-494D-A012-5DE701A2041F}">
      <dgm:prSet/>
      <dgm:spPr/>
      <dgm:t>
        <a:bodyPr/>
        <a:lstStyle/>
        <a:p>
          <a:endParaRPr lang="en-US"/>
        </a:p>
      </dgm:t>
    </dgm:pt>
    <dgm:pt modelId="{0A19ECDD-893D-4CF9-94E4-658E04D015CA}">
      <dgm:prSet phldrT="[Text]" custT="1"/>
      <dgm:spPr/>
      <dgm:t>
        <a:bodyPr/>
        <a:lstStyle/>
        <a:p>
          <a:pPr marL="0" indent="0" algn="l">
            <a:buNone/>
          </a:pPr>
          <a:r>
            <a:rPr lang="en-US" sz="1400"/>
            <a:t>Summarize numerical findings relative to  unauthorized modifications and goals, if any</a:t>
          </a:r>
        </a:p>
      </dgm:t>
    </dgm:pt>
    <dgm:pt modelId="{6078BDC6-7FBA-41BB-AC60-706D91B3D984}" type="parTrans" cxnId="{A9741539-D83C-4885-B613-F8B1D2993CD0}">
      <dgm:prSet/>
      <dgm:spPr/>
      <dgm:t>
        <a:bodyPr/>
        <a:lstStyle/>
        <a:p>
          <a:endParaRPr lang="en-US"/>
        </a:p>
      </dgm:t>
    </dgm:pt>
    <dgm:pt modelId="{B9C740B2-0D87-4E22-92F6-F67B9D809467}" type="sibTrans" cxnId="{A9741539-D83C-4885-B613-F8B1D2993CD0}">
      <dgm:prSet/>
      <dgm:spPr/>
      <dgm:t>
        <a:bodyPr/>
        <a:lstStyle/>
        <a:p>
          <a:endParaRPr lang="en-US"/>
        </a:p>
      </dgm:t>
    </dgm:pt>
    <dgm:pt modelId="{1797BBBF-34C3-4D46-A601-EF27703B29F4}">
      <dgm:prSet phldrT="[Text]" custT="1"/>
      <dgm:spPr/>
      <dgm:t>
        <a:bodyPr/>
        <a:lstStyle/>
        <a:p>
          <a:pPr marL="0" indent="0" algn="l">
            <a:buNone/>
          </a:pPr>
          <a:endParaRPr lang="en-US" sz="1400"/>
        </a:p>
      </dgm:t>
    </dgm:pt>
    <dgm:pt modelId="{8D677F8A-EA00-474D-9E67-795B99DCB0A2}" type="parTrans" cxnId="{ACFC7468-C207-4281-B0A4-38AE69685B37}">
      <dgm:prSet/>
      <dgm:spPr/>
      <dgm:t>
        <a:bodyPr/>
        <a:lstStyle/>
        <a:p>
          <a:endParaRPr lang="en-US"/>
        </a:p>
      </dgm:t>
    </dgm:pt>
    <dgm:pt modelId="{91F38F93-42AD-4FD2-924E-3E1E90C3B09B}" type="sibTrans" cxnId="{ACFC7468-C207-4281-B0A4-38AE69685B37}">
      <dgm:prSet/>
      <dgm:spPr/>
      <dgm:t>
        <a:bodyPr/>
        <a:lstStyle/>
        <a:p>
          <a:endParaRPr lang="en-US"/>
        </a:p>
      </dgm:t>
    </dgm:pt>
    <dgm:pt modelId="{6CE7E26F-739B-45ED-AE67-E5E2277CE4C7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r>
            <a:rPr lang="en-US" sz="1400"/>
            <a:t>Identify role/title of staff involved</a:t>
          </a:r>
        </a:p>
      </dgm:t>
    </dgm:pt>
    <dgm:pt modelId="{A9F3096F-FE43-4A75-A19D-AF42E5E1CA39}" type="parTrans" cxnId="{923464A4-E1EE-48AC-A707-CD5DC5306543}">
      <dgm:prSet/>
      <dgm:spPr/>
      <dgm:t>
        <a:bodyPr/>
        <a:lstStyle/>
        <a:p>
          <a:endParaRPr lang="en-US"/>
        </a:p>
      </dgm:t>
    </dgm:pt>
    <dgm:pt modelId="{6B8F46E9-F9F1-4A84-8253-72F82A9DE30F}" type="sibTrans" cxnId="{923464A4-E1EE-48AC-A707-CD5DC5306543}">
      <dgm:prSet/>
      <dgm:spPr/>
      <dgm:t>
        <a:bodyPr/>
        <a:lstStyle/>
        <a:p>
          <a:endParaRPr lang="en-US"/>
        </a:p>
      </dgm:t>
    </dgm:pt>
    <dgm:pt modelId="{84FCA622-3497-41C8-B1CA-6540E381E342}">
      <dgm:prSet phldrT="[Text]" custT="1"/>
      <dgm:spPr/>
      <dgm:t>
        <a:bodyPr/>
        <a:lstStyle/>
        <a:p>
          <a:pPr marL="0" indent="0" algn="l"/>
          <a:endParaRPr lang="en-US" sz="1400"/>
        </a:p>
      </dgm:t>
    </dgm:pt>
    <dgm:pt modelId="{AA2E1946-589F-4F04-9E0F-5AC7ABA9EEC9}" type="parTrans" cxnId="{1A1CAA04-3A04-48F6-BDE4-0F9009769696}">
      <dgm:prSet/>
      <dgm:spPr/>
      <dgm:t>
        <a:bodyPr/>
        <a:lstStyle/>
        <a:p>
          <a:endParaRPr lang="en-US"/>
        </a:p>
      </dgm:t>
    </dgm:pt>
    <dgm:pt modelId="{2E0EBF45-1CB5-46B1-BAAE-02D7E561A10C}" type="sibTrans" cxnId="{1A1CAA04-3A04-48F6-BDE4-0F9009769696}">
      <dgm:prSet/>
      <dgm:spPr/>
      <dgm:t>
        <a:bodyPr/>
        <a:lstStyle/>
        <a:p>
          <a:endParaRPr lang="en-US"/>
        </a:p>
      </dgm:t>
    </dgm:pt>
    <dgm:pt modelId="{CDCF25AB-9430-4D2F-BA55-513D29FE1DBF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r>
            <a:rPr lang="en-US" sz="1400"/>
            <a:t>Identify the underlying reason for or cause of negative results</a:t>
          </a:r>
        </a:p>
      </dgm:t>
    </dgm:pt>
    <dgm:pt modelId="{3262905B-68F0-4648-B4BC-3B132BA5F9B7}" type="parTrans" cxnId="{F11C65F7-59EC-458D-B96A-A0987A803E9D}">
      <dgm:prSet/>
      <dgm:spPr/>
      <dgm:t>
        <a:bodyPr/>
        <a:lstStyle/>
        <a:p>
          <a:endParaRPr lang="en-US"/>
        </a:p>
      </dgm:t>
    </dgm:pt>
    <dgm:pt modelId="{354A283E-1DE6-4E7C-99F6-501E4327EE1A}" type="sibTrans" cxnId="{F11C65F7-59EC-458D-B96A-A0987A803E9D}">
      <dgm:prSet/>
      <dgm:spPr/>
      <dgm:t>
        <a:bodyPr/>
        <a:lstStyle/>
        <a:p>
          <a:endParaRPr lang="en-US"/>
        </a:p>
      </dgm:t>
    </dgm:pt>
    <dgm:pt modelId="{CC58990C-0989-428F-8080-B0A4E7B21CF1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endParaRPr lang="en-US" sz="1400"/>
        </a:p>
      </dgm:t>
    </dgm:pt>
    <dgm:pt modelId="{789E7953-54F4-40F4-B969-BBF7EDC98D26}" type="parTrans" cxnId="{152E323D-58C1-4DBB-A750-D9EB0A537D67}">
      <dgm:prSet/>
      <dgm:spPr/>
      <dgm:t>
        <a:bodyPr/>
        <a:lstStyle/>
        <a:p>
          <a:endParaRPr lang="en-US"/>
        </a:p>
      </dgm:t>
    </dgm:pt>
    <dgm:pt modelId="{F81BD43B-CC1F-4A61-8176-94B00EB7790B}" type="sibTrans" cxnId="{152E323D-58C1-4DBB-A750-D9EB0A537D67}">
      <dgm:prSet/>
      <dgm:spPr/>
      <dgm:t>
        <a:bodyPr/>
        <a:lstStyle/>
        <a:p>
          <a:endParaRPr lang="en-US"/>
        </a:p>
      </dgm:t>
    </dgm:pt>
    <dgm:pt modelId="{44BB4131-D3BA-4B25-A80C-C7BFD96FD1A6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None/>
          </a:pPr>
          <a:r>
            <a:rPr lang="en-US" sz="1400"/>
            <a:t>Draw conclusion  about the results</a:t>
          </a:r>
        </a:p>
      </dgm:t>
    </dgm:pt>
    <dgm:pt modelId="{9BDFAE36-B75B-420E-BDB9-DBEB4B19618F}" type="parTrans" cxnId="{8FF9E9AF-CFCE-4608-B672-4472EE97BE1D}">
      <dgm:prSet/>
      <dgm:spPr/>
      <dgm:t>
        <a:bodyPr/>
        <a:lstStyle/>
        <a:p>
          <a:endParaRPr lang="en-US"/>
        </a:p>
      </dgm:t>
    </dgm:pt>
    <dgm:pt modelId="{D395BDAB-6856-406C-8318-D7F9F7B3723C}" type="sibTrans" cxnId="{8FF9E9AF-CFCE-4608-B672-4472EE97BE1D}">
      <dgm:prSet/>
      <dgm:spPr/>
      <dgm:t>
        <a:bodyPr/>
        <a:lstStyle/>
        <a:p>
          <a:endParaRPr lang="en-US"/>
        </a:p>
      </dgm:t>
    </dgm:pt>
    <dgm:pt modelId="{C1D71F17-D0A0-45C1-8833-5DFC3B318558}">
      <dgm:prSet phldrT="[Text]" custT="1"/>
      <dgm:spPr/>
      <dgm:t>
        <a:bodyPr/>
        <a:lstStyle/>
        <a:p>
          <a:pPr marL="0" indent="0" algn="l">
            <a:buFont typeface="Arial" panose="020B0604020202020204" pitchFamily="34" charset="0"/>
            <a:buChar char="•"/>
          </a:pPr>
          <a:endParaRPr lang="en-US" sz="1400"/>
        </a:p>
      </dgm:t>
    </dgm:pt>
    <dgm:pt modelId="{B5FE3597-FD01-4A5C-9DEF-57C58FCA495C}" type="parTrans" cxnId="{B0ECE966-5C5F-4EA4-8910-817A467A6C0C}">
      <dgm:prSet/>
      <dgm:spPr/>
      <dgm:t>
        <a:bodyPr/>
        <a:lstStyle/>
        <a:p>
          <a:endParaRPr lang="en-US"/>
        </a:p>
      </dgm:t>
    </dgm:pt>
    <dgm:pt modelId="{D6C9756C-3672-4AB6-AD13-73B711E4AFD8}" type="sibTrans" cxnId="{B0ECE966-5C5F-4EA4-8910-817A467A6C0C}">
      <dgm:prSet/>
      <dgm:spPr/>
      <dgm:t>
        <a:bodyPr/>
        <a:lstStyle/>
        <a:p>
          <a:endParaRPr lang="en-US"/>
        </a:p>
      </dgm:t>
    </dgm:pt>
    <dgm:pt modelId="{C0843236-32AD-40F6-BAAF-FDBF38C4D0A8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actions planned and taken to address opportunities</a:t>
          </a:r>
        </a:p>
      </dgm:t>
    </dgm:pt>
    <dgm:pt modelId="{216D1A3C-CD6D-4B13-92DC-B49D9BE4640D}" type="parTrans" cxnId="{49A6EADB-078C-4275-AE2B-1C32211066E2}">
      <dgm:prSet/>
      <dgm:spPr/>
      <dgm:t>
        <a:bodyPr/>
        <a:lstStyle/>
        <a:p>
          <a:endParaRPr lang="en-US"/>
        </a:p>
      </dgm:t>
    </dgm:pt>
    <dgm:pt modelId="{3AF16E38-E9FD-4311-B21E-C9057458F2C4}" type="sibTrans" cxnId="{49A6EADB-078C-4275-AE2B-1C32211066E2}">
      <dgm:prSet/>
      <dgm:spPr/>
      <dgm:t>
        <a:bodyPr/>
        <a:lstStyle/>
        <a:p>
          <a:endParaRPr lang="en-US"/>
        </a:p>
      </dgm:t>
    </dgm:pt>
    <dgm:pt modelId="{72B3A50D-154B-4A7F-A473-CDD49E0FEEE6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E5A73BF-BB17-45E3-B5B6-81B6B24C0262}" type="parTrans" cxnId="{6C10BFCD-56AC-49A1-BA07-B86037C1B90B}">
      <dgm:prSet/>
      <dgm:spPr/>
      <dgm:t>
        <a:bodyPr/>
        <a:lstStyle/>
        <a:p>
          <a:endParaRPr lang="en-US"/>
        </a:p>
      </dgm:t>
    </dgm:pt>
    <dgm:pt modelId="{D532FE8A-DF10-4601-9AD8-FCFC14C566A2}" type="sibTrans" cxnId="{6C10BFCD-56AC-49A1-BA07-B86037C1B90B}">
      <dgm:prSet/>
      <dgm:spPr/>
      <dgm:t>
        <a:bodyPr/>
        <a:lstStyle/>
        <a:p>
          <a:endParaRPr lang="en-US"/>
        </a:p>
      </dgm:t>
    </dgm:pt>
    <dgm:pt modelId="{64B077A3-BEA7-473D-A4AE-32BE902579AE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Implement quarterly monitoring to assess effectiveness of actions</a:t>
          </a:r>
        </a:p>
      </dgm:t>
    </dgm:pt>
    <dgm:pt modelId="{E50E74D1-A8A0-4B44-9163-774A91A6A212}" type="parTrans" cxnId="{9315B4F7-910B-4D24-9DED-A1B8C90175D6}">
      <dgm:prSet/>
      <dgm:spPr/>
      <dgm:t>
        <a:bodyPr/>
        <a:lstStyle/>
        <a:p>
          <a:endParaRPr lang="en-US"/>
        </a:p>
      </dgm:t>
    </dgm:pt>
    <dgm:pt modelId="{BCF049B7-45A2-4CB1-AC8B-45C750D15AFD}" type="sibTrans" cxnId="{9315B4F7-910B-4D24-9DED-A1B8C90175D6}">
      <dgm:prSet/>
      <dgm:spPr/>
      <dgm:t>
        <a:bodyPr/>
        <a:lstStyle/>
        <a:p>
          <a:endParaRPr lang="en-US"/>
        </a:p>
      </dgm:t>
    </dgm:pt>
    <dgm:pt modelId="{0EDF92D1-42AE-4B9C-9266-A64D47EDA747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AAA9F56-F038-444D-BEE5-10D31E211EC6}" type="parTrans" cxnId="{DDB1E5E2-1F7D-4E2C-B10A-93E33FB447E2}">
      <dgm:prSet/>
      <dgm:spPr/>
      <dgm:t>
        <a:bodyPr/>
        <a:lstStyle/>
        <a:p>
          <a:endParaRPr lang="en-US"/>
        </a:p>
      </dgm:t>
    </dgm:pt>
    <dgm:pt modelId="{DA6C925D-C931-462C-B948-964BF0E12D90}" type="sibTrans" cxnId="{DDB1E5E2-1F7D-4E2C-B10A-93E33FB447E2}">
      <dgm:prSet/>
      <dgm:spPr/>
      <dgm:t>
        <a:bodyPr/>
        <a:lstStyle/>
        <a:p>
          <a:endParaRPr lang="en-US"/>
        </a:p>
      </dgm:t>
    </dgm:pt>
    <dgm:pt modelId="{05079666-60C0-435F-B137-DB740BCD5F0F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Assessment of effectiveness</a:t>
          </a:r>
        </a:p>
      </dgm:t>
    </dgm:pt>
    <dgm:pt modelId="{0B1F10D2-057F-47CD-A60F-7556285AFD1F}" type="parTrans" cxnId="{34ED3A41-9E6F-4862-A6CF-C8E2C76C15B5}">
      <dgm:prSet/>
      <dgm:spPr/>
      <dgm:t>
        <a:bodyPr/>
        <a:lstStyle/>
        <a:p>
          <a:endParaRPr lang="en-US"/>
        </a:p>
      </dgm:t>
    </dgm:pt>
    <dgm:pt modelId="{B9EE8AA3-8DA8-4B3C-B81B-E93F5EFDD20A}" type="sibTrans" cxnId="{34ED3A41-9E6F-4862-A6CF-C8E2C76C15B5}">
      <dgm:prSet/>
      <dgm:spPr/>
      <dgm:t>
        <a:bodyPr/>
        <a:lstStyle/>
        <a:p>
          <a:endParaRPr lang="en-US"/>
        </a:p>
      </dgm:t>
    </dgm:pt>
    <dgm:pt modelId="{2596E3B3-8B8E-4368-9B06-9E10EC266B06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4F138B6A-F9CB-42FC-A8B0-994441A7CFE6}" type="parTrans" cxnId="{22E90E2E-6363-4EFD-8DC4-21C7D981671A}">
      <dgm:prSet/>
      <dgm:spPr/>
      <dgm:t>
        <a:bodyPr/>
        <a:lstStyle/>
        <a:p>
          <a:endParaRPr lang="en-US"/>
        </a:p>
      </dgm:t>
    </dgm:pt>
    <dgm:pt modelId="{513CD0A7-ACE5-4433-98EF-BCDDC14A9642}" type="sibTrans" cxnId="{22E90E2E-6363-4EFD-8DC4-21C7D981671A}">
      <dgm:prSet/>
      <dgm:spPr/>
      <dgm:t>
        <a:bodyPr/>
        <a:lstStyle/>
        <a:p>
          <a:endParaRPr lang="en-US"/>
        </a:p>
      </dgm:t>
    </dgm:pt>
    <dgm:pt modelId="{60394429-5D3F-4114-9B7F-23194123757D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Show improvement in one finding for three consecutive quarters</a:t>
          </a:r>
        </a:p>
      </dgm:t>
    </dgm:pt>
    <dgm:pt modelId="{B56D514E-AE64-42E3-B587-01DC64F7BB73}" type="parTrans" cxnId="{770116FC-604A-4B3B-95F2-275B6D14BA43}">
      <dgm:prSet/>
      <dgm:spPr/>
      <dgm:t>
        <a:bodyPr/>
        <a:lstStyle/>
        <a:p>
          <a:endParaRPr lang="en-US"/>
        </a:p>
      </dgm:t>
    </dgm:pt>
    <dgm:pt modelId="{EF9D8055-DB1A-4B3A-BED9-C1977B7D49A8}" type="sibTrans" cxnId="{770116FC-604A-4B3B-95F2-275B6D14BA43}">
      <dgm:prSet/>
      <dgm:spPr/>
      <dgm:t>
        <a:bodyPr/>
        <a:lstStyle/>
        <a:p>
          <a:endParaRPr lang="en-US"/>
        </a:p>
      </dgm:t>
    </dgm:pt>
    <dgm:pt modelId="{C4451D47-13BE-432C-BB75-9F37614C6017}">
      <dgm:prSet phldrT="[Text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0D82A2AE-30E1-4843-AE5C-4B5FE32A683E}" type="parTrans" cxnId="{FFCA9432-15DF-4EF4-95EC-AEDBDF543C00}">
      <dgm:prSet/>
      <dgm:spPr/>
      <dgm:t>
        <a:bodyPr/>
        <a:lstStyle/>
        <a:p>
          <a:endParaRPr lang="en-US"/>
        </a:p>
      </dgm:t>
    </dgm:pt>
    <dgm:pt modelId="{07987FC3-92F1-4215-A67F-99E863037239}" type="sibTrans" cxnId="{FFCA9432-15DF-4EF4-95EC-AEDBDF543C00}">
      <dgm:prSet/>
      <dgm:spPr/>
      <dgm:t>
        <a:bodyPr/>
        <a:lstStyle/>
        <a:p>
          <a:endParaRPr lang="en-US"/>
        </a:p>
      </dgm:t>
    </dgm:pt>
    <dgm:pt modelId="{78ABB1E3-93BC-4951-ACBA-A697348CF2BF}" type="pres">
      <dgm:prSet presAssocID="{58A5E610-FE93-44CA-97BE-24EBBF48D988}" presName="linearFlow" presStyleCnt="0">
        <dgm:presLayoutVars>
          <dgm:dir/>
          <dgm:animLvl val="lvl"/>
          <dgm:resizeHandles/>
        </dgm:presLayoutVars>
      </dgm:prSet>
      <dgm:spPr/>
    </dgm:pt>
    <dgm:pt modelId="{C9A36C1C-5ABC-4538-9440-C0B88453895C}" type="pres">
      <dgm:prSet presAssocID="{B651A3EC-1E5E-4F2A-AD12-F2D5667838BE}" presName="compositeNode" presStyleCnt="0">
        <dgm:presLayoutVars>
          <dgm:bulletEnabled val="1"/>
        </dgm:presLayoutVars>
      </dgm:prSet>
      <dgm:spPr/>
    </dgm:pt>
    <dgm:pt modelId="{EAD6B2D7-F5DE-423E-B108-B35EAC0C09B5}" type="pres">
      <dgm:prSet presAssocID="{B651A3EC-1E5E-4F2A-AD12-F2D5667838BE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Sketchbook painting of color wheel with pallet and brush"/>
        </a:ext>
      </dgm:extLst>
    </dgm:pt>
    <dgm:pt modelId="{56D698E6-67D0-41C6-AE30-D713934579F3}" type="pres">
      <dgm:prSet presAssocID="{B651A3EC-1E5E-4F2A-AD12-F2D5667838BE}" presName="childNode" presStyleLbl="node1" presStyleIdx="0" presStyleCnt="3" custScaleX="98973" custScaleY="103135">
        <dgm:presLayoutVars>
          <dgm:bulletEnabled val="1"/>
        </dgm:presLayoutVars>
      </dgm:prSet>
      <dgm:spPr/>
    </dgm:pt>
    <dgm:pt modelId="{627D8096-B2EC-41DD-BA73-F9A5935C5393}" type="pres">
      <dgm:prSet presAssocID="{B651A3EC-1E5E-4F2A-AD12-F2D5667838BE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1220AA74-ED49-4C00-B388-30957BCF2F7E}" type="pres">
      <dgm:prSet presAssocID="{70CA1118-9E34-45F3-9008-3929B7BB2A46}" presName="sibTrans" presStyleCnt="0"/>
      <dgm:spPr/>
    </dgm:pt>
    <dgm:pt modelId="{3901551B-F78B-42A7-8460-9BFF83C3D581}" type="pres">
      <dgm:prSet presAssocID="{00E3FBE0-5E11-4DFE-80B7-6BAB91A1A5A3}" presName="compositeNode" presStyleCnt="0">
        <dgm:presLayoutVars>
          <dgm:bulletEnabled val="1"/>
        </dgm:presLayoutVars>
      </dgm:prSet>
      <dgm:spPr/>
    </dgm:pt>
    <dgm:pt modelId="{95E0725A-ED7A-444A-8F60-8DF51129EA87}" type="pres">
      <dgm:prSet presAssocID="{00E3FBE0-5E11-4DFE-80B7-6BAB91A1A5A3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 descr="Cartoon bee with magnifying glass"/>
        </a:ext>
      </dgm:extLst>
    </dgm:pt>
    <dgm:pt modelId="{4CE45BB2-0723-4217-927F-4575419600D9}" type="pres">
      <dgm:prSet presAssocID="{00E3FBE0-5E11-4DFE-80B7-6BAB91A1A5A3}" presName="childNode" presStyleLbl="node1" presStyleIdx="1" presStyleCnt="3" custScaleY="101929" custLinFactNeighborY="707">
        <dgm:presLayoutVars>
          <dgm:bulletEnabled val="1"/>
        </dgm:presLayoutVars>
      </dgm:prSet>
      <dgm:spPr/>
    </dgm:pt>
    <dgm:pt modelId="{476CAA32-2FBF-4BB9-AC80-6DFBCDD52186}" type="pres">
      <dgm:prSet presAssocID="{00E3FBE0-5E11-4DFE-80B7-6BAB91A1A5A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55A37F6D-695C-47C9-AC0F-E81E452647E9}" type="pres">
      <dgm:prSet presAssocID="{40F98B86-FD10-4BFE-B772-8EE5E456E76B}" presName="sibTrans" presStyleCnt="0"/>
      <dgm:spPr/>
    </dgm:pt>
    <dgm:pt modelId="{A73F0AB7-6983-47EC-92FA-4E48200D0C31}" type="pres">
      <dgm:prSet presAssocID="{3B2BBF33-8CC6-46D5-B7DC-6A7132B1506F}" presName="compositeNode" presStyleCnt="0">
        <dgm:presLayoutVars>
          <dgm:bulletEnabled val="1"/>
        </dgm:presLayoutVars>
      </dgm:prSet>
      <dgm:spPr/>
    </dgm:pt>
    <dgm:pt modelId="{20C93257-4309-44D2-A2DC-A19BDE669E5D}" type="pres">
      <dgm:prSet presAssocID="{3B2BBF33-8CC6-46D5-B7DC-6A7132B1506F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MW Bee"/>
        </a:ext>
      </dgm:extLst>
    </dgm:pt>
    <dgm:pt modelId="{120C0DE5-9447-4AC4-A1BB-15FD8B6A5F3C}" type="pres">
      <dgm:prSet presAssocID="{3B2BBF33-8CC6-46D5-B7DC-6A7132B1506F}" presName="childNode" presStyleLbl="node1" presStyleIdx="2" presStyleCnt="3" custScaleY="103621">
        <dgm:presLayoutVars>
          <dgm:bulletEnabled val="1"/>
        </dgm:presLayoutVars>
      </dgm:prSet>
      <dgm:spPr/>
    </dgm:pt>
    <dgm:pt modelId="{C689ED82-F035-4AEB-9C3A-D6158B616AC2}" type="pres">
      <dgm:prSet presAssocID="{3B2BBF33-8CC6-46D5-B7DC-6A7132B1506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3058FF00-79FB-48A3-8894-B51F748D4A07}" type="presOf" srcId="{286F73B4-1E69-46DC-B030-BC9B477A88B0}" destId="{56D698E6-67D0-41C6-AE30-D713934579F3}" srcOrd="0" destOrd="11" presId="urn:microsoft.com/office/officeart/2005/8/layout/hList2"/>
    <dgm:cxn modelId="{BA5FFD03-05D7-4C2B-90C8-40E20301CBBD}" type="presOf" srcId="{614F2F0D-1C51-4B36-9DC1-2F28C6AE7190}" destId="{56D698E6-67D0-41C6-AE30-D713934579F3}" srcOrd="0" destOrd="1" presId="urn:microsoft.com/office/officeart/2005/8/layout/hList2"/>
    <dgm:cxn modelId="{1A1CAA04-3A04-48F6-BDE4-0F9009769696}" srcId="{00E3FBE0-5E11-4DFE-80B7-6BAB91A1A5A3}" destId="{84FCA622-3497-41C8-B1CA-6540E381E342}" srcOrd="2" destOrd="0" parTransId="{AA2E1946-589F-4F04-9E0F-5AC7ABA9EEC9}" sibTransId="{2E0EBF45-1CB5-46B1-BAAE-02D7E561A10C}"/>
    <dgm:cxn modelId="{40573B0B-14C5-4540-9FC5-C7D38DAC4D34}" srcId="{3B2BBF33-8CC6-46D5-B7DC-6A7132B1506F}" destId="{A67C013C-ADBA-43AC-AF90-0F1922795390}" srcOrd="0" destOrd="0" parTransId="{0D12B250-517A-48F8-B6DC-AB318CD867AA}" sibTransId="{FC5EE7D6-8B88-42D2-9313-6C94B7695882}"/>
    <dgm:cxn modelId="{1AF0430C-5FC7-4C55-B8E4-DF98573C67F7}" type="presOf" srcId="{71EEA5EF-D809-4CD8-9062-D8C39496C0F6}" destId="{56D698E6-67D0-41C6-AE30-D713934579F3}" srcOrd="0" destOrd="0" presId="urn:microsoft.com/office/officeart/2005/8/layout/hList2"/>
    <dgm:cxn modelId="{F99A690C-0FC1-4A12-A949-394753356916}" type="presOf" srcId="{72B3A50D-154B-4A7F-A473-CDD49E0FEEE6}" destId="{120C0DE5-9447-4AC4-A1BB-15FD8B6A5F3C}" srcOrd="0" destOrd="1" presId="urn:microsoft.com/office/officeart/2005/8/layout/hList2"/>
    <dgm:cxn modelId="{F9460A0D-D72D-42DB-BFBD-33BCB189408A}" type="presOf" srcId="{2596E3B3-8B8E-4368-9B06-9E10EC266B06}" destId="{120C0DE5-9447-4AC4-A1BB-15FD8B6A5F3C}" srcOrd="0" destOrd="5" presId="urn:microsoft.com/office/officeart/2005/8/layout/hList2"/>
    <dgm:cxn modelId="{7E72DD10-151B-419A-AD19-1E2725F07429}" srcId="{58A5E610-FE93-44CA-97BE-24EBBF48D988}" destId="{3B2BBF33-8CC6-46D5-B7DC-6A7132B1506F}" srcOrd="2" destOrd="0" parTransId="{1BCC377C-EBED-40C7-B8C5-8FBC92BD6DFA}" sibTransId="{171F4A4E-5295-4F1F-83F4-6AE6621C72D7}"/>
    <dgm:cxn modelId="{9D096113-6B54-41C6-9888-35A74B79DD41}" srcId="{B651A3EC-1E5E-4F2A-AD12-F2D5667838BE}" destId="{347EDCFF-0B42-4329-BA38-CD8E63C7161D}" srcOrd="9" destOrd="0" parTransId="{9F4FE2C6-BEAC-4921-9EDE-4ECBCAAC05C5}" sibTransId="{0953EB72-EBDD-4385-B699-AD6B058D4993}"/>
    <dgm:cxn modelId="{7C6B5B14-6F6B-402A-87D9-CB624218F266}" type="presOf" srcId="{6CE7E26F-739B-45ED-AE67-E5E2277CE4C7}" destId="{4CE45BB2-0723-4217-927F-4575419600D9}" srcOrd="0" destOrd="5" presId="urn:microsoft.com/office/officeart/2005/8/layout/hList2"/>
    <dgm:cxn modelId="{7DF08018-5535-4572-9E4A-8FC16D5CF231}" srcId="{B651A3EC-1E5E-4F2A-AD12-F2D5667838BE}" destId="{6BD73233-FD22-45A7-8FF6-598DB8B01486}" srcOrd="8" destOrd="0" parTransId="{8164CB81-76E6-4B40-83F8-8C7855595847}" sibTransId="{3154147A-8177-4A50-BAD4-2AAE90C8358E}"/>
    <dgm:cxn modelId="{EF48D318-3C01-4BC3-BEB4-646A8301FFD5}" type="presOf" srcId="{71643261-70E0-4E87-8836-94B1CB85D18A}" destId="{56D698E6-67D0-41C6-AE30-D713934579F3}" srcOrd="0" destOrd="3" presId="urn:microsoft.com/office/officeart/2005/8/layout/hList2"/>
    <dgm:cxn modelId="{DAA0561F-36AD-4F7B-9B4E-302328C8B9CC}" srcId="{B651A3EC-1E5E-4F2A-AD12-F2D5667838BE}" destId="{29A1B3D0-8C36-48C9-8A24-45B9D8F33437}" srcOrd="10" destOrd="0" parTransId="{4CDF0E67-2E04-4F20-B12A-8BCB52E0E35E}" sibTransId="{0F729F0B-535F-410F-BB2E-6F3C5A703DDB}"/>
    <dgm:cxn modelId="{DC41BE24-ADF4-48B9-8FE9-68BF693348AE}" type="presOf" srcId="{84FCA622-3497-41C8-B1CA-6540E381E342}" destId="{4CE45BB2-0723-4217-927F-4575419600D9}" srcOrd="0" destOrd="2" presId="urn:microsoft.com/office/officeart/2005/8/layout/hList2"/>
    <dgm:cxn modelId="{3CEFEB26-A1A9-46B7-8824-A942C0A5EF9F}" type="presOf" srcId="{B651A3EC-1E5E-4F2A-AD12-F2D5667838BE}" destId="{627D8096-B2EC-41DD-BA73-F9A5935C5393}" srcOrd="0" destOrd="0" presId="urn:microsoft.com/office/officeart/2005/8/layout/hList2"/>
    <dgm:cxn modelId="{6A27092A-B324-4041-9DFD-034166299F4E}" srcId="{B651A3EC-1E5E-4F2A-AD12-F2D5667838BE}" destId="{71643261-70E0-4E87-8836-94B1CB85D18A}" srcOrd="3" destOrd="0" parTransId="{BB5BC62B-0703-4EAD-AE29-AD9271E272DC}" sibTransId="{0E0AD342-5267-453A-9A69-458B061D0BB4}"/>
    <dgm:cxn modelId="{22E90E2E-6363-4EFD-8DC4-21C7D981671A}" srcId="{3B2BBF33-8CC6-46D5-B7DC-6A7132B1506F}" destId="{2596E3B3-8B8E-4368-9B06-9E10EC266B06}" srcOrd="5" destOrd="0" parTransId="{4F138B6A-F9CB-42FC-A8B0-994441A7CFE6}" sibTransId="{513CD0A7-ACE5-4433-98EF-BCDDC14A9642}"/>
    <dgm:cxn modelId="{FFCA9432-15DF-4EF4-95EC-AEDBDF543C00}" srcId="{3B2BBF33-8CC6-46D5-B7DC-6A7132B1506F}" destId="{C4451D47-13BE-432C-BB75-9F37614C6017}" srcOrd="7" destOrd="0" parTransId="{0D82A2AE-30E1-4843-AE5C-4B5FE32A683E}" sibTransId="{07987FC3-92F1-4215-A67F-99E863037239}"/>
    <dgm:cxn modelId="{A9741539-D83C-4885-B613-F8B1D2993CD0}" srcId="{00E3FBE0-5E11-4DFE-80B7-6BAB91A1A5A3}" destId="{0A19ECDD-893D-4CF9-94E4-658E04D015CA}" srcOrd="1" destOrd="0" parTransId="{6078BDC6-7FBA-41BB-AC60-706D91B3D984}" sibTransId="{B9C740B2-0D87-4E22-92F6-F67B9D809467}"/>
    <dgm:cxn modelId="{1D106B3C-91C4-4AE2-AFFB-15FB1ADCE0F0}" srcId="{B651A3EC-1E5E-4F2A-AD12-F2D5667838BE}" destId="{38A37CC5-D1E3-4559-A7D7-5AE87DF4C429}" srcOrd="5" destOrd="0" parTransId="{03143C30-A24C-4014-87F8-F37C46CE6389}" sibTransId="{A86AF5F2-8342-4779-90E4-006BFBF285E5}"/>
    <dgm:cxn modelId="{152E323D-58C1-4DBB-A750-D9EB0A537D67}" srcId="{00E3FBE0-5E11-4DFE-80B7-6BAB91A1A5A3}" destId="{CC58990C-0989-428F-8080-B0A4E7B21CF1}" srcOrd="6" destOrd="0" parTransId="{789E7953-54F4-40F4-B969-BBF7EDC98D26}" sibTransId="{F81BD43B-CC1F-4A61-8176-94B00EB7790B}"/>
    <dgm:cxn modelId="{2B573860-6F64-4C28-9837-DDB79CC8F0AB}" srcId="{B651A3EC-1E5E-4F2A-AD12-F2D5667838BE}" destId="{BAEB3644-9F57-4B49-BC9D-1F00615054F5}" srcOrd="12" destOrd="0" parTransId="{A3B18B00-E880-482F-A154-FDDB6E5EE591}" sibTransId="{D39C4D44-A1DB-40EF-A533-E35AFDB1EADF}"/>
    <dgm:cxn modelId="{34ED3A41-9E6F-4862-A6CF-C8E2C76C15B5}" srcId="{3B2BBF33-8CC6-46D5-B7DC-6A7132B1506F}" destId="{05079666-60C0-435F-B137-DB740BCD5F0F}" srcOrd="6" destOrd="0" parTransId="{0B1F10D2-057F-47CD-A60F-7556285AFD1F}" sibTransId="{B9EE8AA3-8DA8-4B3C-B81B-E93F5EFDD20A}"/>
    <dgm:cxn modelId="{39399165-094E-4298-BD75-70FC6B7936AB}" type="presOf" srcId="{29A1B3D0-8C36-48C9-8A24-45B9D8F33437}" destId="{56D698E6-67D0-41C6-AE30-D713934579F3}" srcOrd="0" destOrd="10" presId="urn:microsoft.com/office/officeart/2005/8/layout/hList2"/>
    <dgm:cxn modelId="{B0ECE966-5C5F-4EA4-8910-817A467A6C0C}" srcId="{00E3FBE0-5E11-4DFE-80B7-6BAB91A1A5A3}" destId="{C1D71F17-D0A0-45C1-8833-5DFC3B318558}" srcOrd="8" destOrd="0" parTransId="{B5FE3597-FD01-4A5C-9DEF-57C58FCA495C}" sibTransId="{D6C9756C-3672-4AB6-AD13-73B711E4AFD8}"/>
    <dgm:cxn modelId="{ACFC7468-C207-4281-B0A4-38AE69685B37}" srcId="{00E3FBE0-5E11-4DFE-80B7-6BAB91A1A5A3}" destId="{1797BBBF-34C3-4D46-A601-EF27703B29F4}" srcOrd="3" destOrd="0" parTransId="{8D677F8A-EA00-474D-9E67-795B99DCB0A2}" sibTransId="{91F38F93-42AD-4FD2-924E-3E1E90C3B09B}"/>
    <dgm:cxn modelId="{289B216A-3710-4B61-8BEF-394274054770}" type="presOf" srcId="{1797BBBF-34C3-4D46-A601-EF27703B29F4}" destId="{4CE45BB2-0723-4217-927F-4575419600D9}" srcOrd="0" destOrd="3" presId="urn:microsoft.com/office/officeart/2005/8/layout/hList2"/>
    <dgm:cxn modelId="{D27E386E-D5A3-4805-B1B8-4A63B4A04BBD}" type="presOf" srcId="{44BB4131-D3BA-4B25-A80C-C7BFD96FD1A6}" destId="{4CE45BB2-0723-4217-927F-4575419600D9}" srcOrd="0" destOrd="9" presId="urn:microsoft.com/office/officeart/2005/8/layout/hList2"/>
    <dgm:cxn modelId="{0EE5DC4F-F405-476C-86AD-AC1FF1DE3BD2}" type="presOf" srcId="{0A19ECDD-893D-4CF9-94E4-658E04D015CA}" destId="{4CE45BB2-0723-4217-927F-4575419600D9}" srcOrd="0" destOrd="1" presId="urn:microsoft.com/office/officeart/2005/8/layout/hList2"/>
    <dgm:cxn modelId="{892AEC52-8CC7-41CC-8224-08BA7F2C2D64}" srcId="{B651A3EC-1E5E-4F2A-AD12-F2D5667838BE}" destId="{286F73B4-1E69-46DC-B030-BC9B477A88B0}" srcOrd="11" destOrd="0" parTransId="{4854E341-05CC-4E15-A09D-95341F151D6A}" sibTransId="{64E3956C-A27C-4D5C-9C74-9CE4F7EF1412}"/>
    <dgm:cxn modelId="{A8150553-05F4-439E-A5C5-67111CACD89E}" type="presOf" srcId="{38A37CC5-D1E3-4559-A7D7-5AE87DF4C429}" destId="{56D698E6-67D0-41C6-AE30-D713934579F3}" srcOrd="0" destOrd="5" presId="urn:microsoft.com/office/officeart/2005/8/layout/hList2"/>
    <dgm:cxn modelId="{B6EB2255-A844-4059-9E5C-A5B992BF8A5B}" type="presOf" srcId="{00E3FBE0-5E11-4DFE-80B7-6BAB91A1A5A3}" destId="{476CAA32-2FBF-4BB9-AC80-6DFBCDD52186}" srcOrd="0" destOrd="0" presId="urn:microsoft.com/office/officeart/2005/8/layout/hList2"/>
    <dgm:cxn modelId="{1A048A75-1680-494D-A012-5DE701A2041F}" srcId="{00E3FBE0-5E11-4DFE-80B7-6BAB91A1A5A3}" destId="{DBDD9505-8437-4918-95E5-E57017D2A7FF}" srcOrd="4" destOrd="0" parTransId="{2A7E5C02-FDD8-4649-BDDB-574CAF3DD602}" sibTransId="{D142EEC4-D0B2-41DD-A4A6-CD3047A892B5}"/>
    <dgm:cxn modelId="{F342E775-1E35-417D-98A7-447E567C242C}" srcId="{B651A3EC-1E5E-4F2A-AD12-F2D5667838BE}" destId="{8B0A0D74-5638-40FE-8693-34791FBC8146}" srcOrd="6" destOrd="0" parTransId="{6319C31C-8BFF-4574-978C-548106606E40}" sibTransId="{73BE6544-CCC5-46F9-A7DA-FFDA8FAE213D}"/>
    <dgm:cxn modelId="{8712F077-0847-40ED-853F-970EA3CD7B65}" type="presOf" srcId="{8B0A0D74-5638-40FE-8693-34791FBC8146}" destId="{56D698E6-67D0-41C6-AE30-D713934579F3}" srcOrd="0" destOrd="6" presId="urn:microsoft.com/office/officeart/2005/8/layout/hList2"/>
    <dgm:cxn modelId="{A5F46F78-B30A-49A1-9A47-52CCD246B392}" type="presOf" srcId="{347EDCFF-0B42-4329-BA38-CD8E63C7161D}" destId="{56D698E6-67D0-41C6-AE30-D713934579F3}" srcOrd="0" destOrd="9" presId="urn:microsoft.com/office/officeart/2005/8/layout/hList2"/>
    <dgm:cxn modelId="{90F5447B-7905-4D85-A602-FE7DC0E1C5F0}" type="presOf" srcId="{BAEB3644-9F57-4B49-BC9D-1F00615054F5}" destId="{56D698E6-67D0-41C6-AE30-D713934579F3}" srcOrd="0" destOrd="12" presId="urn:microsoft.com/office/officeart/2005/8/layout/hList2"/>
    <dgm:cxn modelId="{BADBA57D-EB18-4954-9AF9-C32FE7659A2A}" type="presOf" srcId="{AFE3C51B-6648-4BE1-B4C5-1950BCD01814}" destId="{56D698E6-67D0-41C6-AE30-D713934579F3}" srcOrd="0" destOrd="4" presId="urn:microsoft.com/office/officeart/2005/8/layout/hList2"/>
    <dgm:cxn modelId="{AC0BF281-CEA5-421C-A7E2-7C4D4AA90057}" type="presOf" srcId="{C38FF64A-0576-40E3-8380-357DB4E4D542}" destId="{56D698E6-67D0-41C6-AE30-D713934579F3}" srcOrd="0" destOrd="7" presId="urn:microsoft.com/office/officeart/2005/8/layout/hList2"/>
    <dgm:cxn modelId="{46B15989-0F38-4081-A91F-E9340C85CE03}" type="presOf" srcId="{DBDD9505-8437-4918-95E5-E57017D2A7FF}" destId="{4CE45BB2-0723-4217-927F-4575419600D9}" srcOrd="0" destOrd="4" presId="urn:microsoft.com/office/officeart/2005/8/layout/hList2"/>
    <dgm:cxn modelId="{254F9B8A-C09B-498A-8EB4-506ECDDDF4FE}" type="presOf" srcId="{6BD73233-FD22-45A7-8FF6-598DB8B01486}" destId="{56D698E6-67D0-41C6-AE30-D713934579F3}" srcOrd="0" destOrd="8" presId="urn:microsoft.com/office/officeart/2005/8/layout/hList2"/>
    <dgm:cxn modelId="{9A63E08B-1158-4522-B00F-2B144C05323A}" type="presOf" srcId="{64B077A3-BEA7-473D-A4AE-32BE902579AE}" destId="{120C0DE5-9447-4AC4-A1BB-15FD8B6A5F3C}" srcOrd="0" destOrd="4" presId="urn:microsoft.com/office/officeart/2005/8/layout/hList2"/>
    <dgm:cxn modelId="{1B987C90-5D7B-491C-AA56-7FE86BE41893}" type="presOf" srcId="{0EDF92D1-42AE-4B9C-9266-A64D47EDA747}" destId="{120C0DE5-9447-4AC4-A1BB-15FD8B6A5F3C}" srcOrd="0" destOrd="3" presId="urn:microsoft.com/office/officeart/2005/8/layout/hList2"/>
    <dgm:cxn modelId="{E5D2B395-91E1-452A-9045-51395D1F34F9}" srcId="{B651A3EC-1E5E-4F2A-AD12-F2D5667838BE}" destId="{AFE3C51B-6648-4BE1-B4C5-1950BCD01814}" srcOrd="4" destOrd="0" parTransId="{D15C2E35-3159-4D66-8231-206E916C71F7}" sibTransId="{722F3B6B-CAEF-4285-A606-8DC7AF62085F}"/>
    <dgm:cxn modelId="{40219A99-8F5B-460F-9102-B9CE9E0CD67C}" srcId="{B651A3EC-1E5E-4F2A-AD12-F2D5667838BE}" destId="{71EEA5EF-D809-4CD8-9062-D8C39496C0F6}" srcOrd="0" destOrd="0" parTransId="{C84F501F-B1C0-4196-A85E-2A213AFD7E53}" sibTransId="{57C81390-ECF6-473E-B49B-3D53ABC6375A}"/>
    <dgm:cxn modelId="{CE74FC9D-C44A-4D8A-B5DF-2EC676527FCD}" srcId="{00E3FBE0-5E11-4DFE-80B7-6BAB91A1A5A3}" destId="{A082AC90-D46A-4936-9E19-3FBFF1D4FBA0}" srcOrd="0" destOrd="0" parTransId="{DB477D91-8CBD-4EA1-8464-877F421FE7CD}" sibTransId="{287642DE-ABD7-4006-8A50-78AEEE649DBD}"/>
    <dgm:cxn modelId="{61CD3EA3-D54D-45EB-8AB6-464DF6D5548E}" srcId="{58A5E610-FE93-44CA-97BE-24EBBF48D988}" destId="{B651A3EC-1E5E-4F2A-AD12-F2D5667838BE}" srcOrd="0" destOrd="0" parTransId="{A9AB4178-176E-440E-BCF1-C8C213D21141}" sibTransId="{70CA1118-9E34-45F3-9008-3929B7BB2A46}"/>
    <dgm:cxn modelId="{923464A4-E1EE-48AC-A707-CD5DC5306543}" srcId="{00E3FBE0-5E11-4DFE-80B7-6BAB91A1A5A3}" destId="{6CE7E26F-739B-45ED-AE67-E5E2277CE4C7}" srcOrd="5" destOrd="0" parTransId="{A9F3096F-FE43-4A75-A19D-AF42E5E1CA39}" sibTransId="{6B8F46E9-F9F1-4A84-8253-72F82A9DE30F}"/>
    <dgm:cxn modelId="{1A7138A6-90EC-4FD7-8B65-027DE07AF815}" srcId="{B651A3EC-1E5E-4F2A-AD12-F2D5667838BE}" destId="{B93A1895-170D-4E26-B9AB-67D4EF844270}" srcOrd="2" destOrd="0" parTransId="{D58E5CEF-5F2B-4D2E-9189-F994E990339D}" sibTransId="{D2373F51-4F60-44DE-89EC-BAC69109C428}"/>
    <dgm:cxn modelId="{0F43E9A6-F0AA-42FE-9FAC-3E67C2096DD3}" type="presOf" srcId="{C1D71F17-D0A0-45C1-8833-5DFC3B318558}" destId="{4CE45BB2-0723-4217-927F-4575419600D9}" srcOrd="0" destOrd="8" presId="urn:microsoft.com/office/officeart/2005/8/layout/hList2"/>
    <dgm:cxn modelId="{8FF9E9AF-CFCE-4608-B672-4472EE97BE1D}" srcId="{00E3FBE0-5E11-4DFE-80B7-6BAB91A1A5A3}" destId="{44BB4131-D3BA-4B25-A80C-C7BFD96FD1A6}" srcOrd="9" destOrd="0" parTransId="{9BDFAE36-B75B-420E-BDB9-DBEB4B19618F}" sibTransId="{D395BDAB-6856-406C-8318-D7F9F7B3723C}"/>
    <dgm:cxn modelId="{24AE60B7-05D9-4967-BD04-3891FD1AC127}" type="presOf" srcId="{60394429-5D3F-4114-9B7F-23194123757D}" destId="{120C0DE5-9447-4AC4-A1BB-15FD8B6A5F3C}" srcOrd="0" destOrd="8" presId="urn:microsoft.com/office/officeart/2005/8/layout/hList2"/>
    <dgm:cxn modelId="{4B2A46BB-42A0-4A9E-8344-D2359C312DD6}" srcId="{B651A3EC-1E5E-4F2A-AD12-F2D5667838BE}" destId="{C38FF64A-0576-40E3-8380-357DB4E4D542}" srcOrd="7" destOrd="0" parTransId="{6E5F4631-4438-48D1-ACEB-B6A8129D1275}" sibTransId="{1C14DA8F-97F9-4713-95F7-638C0BAF4C6F}"/>
    <dgm:cxn modelId="{1C98C3BC-DD8F-4C97-97D2-F02810AEB6DE}" type="presOf" srcId="{A082AC90-D46A-4936-9E19-3FBFF1D4FBA0}" destId="{4CE45BB2-0723-4217-927F-4575419600D9}" srcOrd="0" destOrd="0" presId="urn:microsoft.com/office/officeart/2005/8/layout/hList2"/>
    <dgm:cxn modelId="{14ABCDBF-9903-4D94-828E-724C88F6B40C}" type="presOf" srcId="{CC58990C-0989-428F-8080-B0A4E7B21CF1}" destId="{4CE45BB2-0723-4217-927F-4575419600D9}" srcOrd="0" destOrd="6" presId="urn:microsoft.com/office/officeart/2005/8/layout/hList2"/>
    <dgm:cxn modelId="{D3DB8DCC-D712-4109-BC26-D702D990FEA2}" srcId="{58A5E610-FE93-44CA-97BE-24EBBF48D988}" destId="{00E3FBE0-5E11-4DFE-80B7-6BAB91A1A5A3}" srcOrd="1" destOrd="0" parTransId="{932130C3-68CC-4F39-BA93-15BF07F2319E}" sibTransId="{40F98B86-FD10-4BFE-B772-8EE5E456E76B}"/>
    <dgm:cxn modelId="{6C10BFCD-56AC-49A1-BA07-B86037C1B90B}" srcId="{3B2BBF33-8CC6-46D5-B7DC-6A7132B1506F}" destId="{72B3A50D-154B-4A7F-A473-CDD49E0FEEE6}" srcOrd="1" destOrd="0" parTransId="{5E5A73BF-BB17-45E3-B5B6-81B6B24C0262}" sibTransId="{D532FE8A-DF10-4601-9AD8-FCFC14C566A2}"/>
    <dgm:cxn modelId="{B8B9AED6-5DA0-449F-A059-00E9DF8CE1EB}" type="presOf" srcId="{C0843236-32AD-40F6-BAAF-FDBF38C4D0A8}" destId="{120C0DE5-9447-4AC4-A1BB-15FD8B6A5F3C}" srcOrd="0" destOrd="2" presId="urn:microsoft.com/office/officeart/2005/8/layout/hList2"/>
    <dgm:cxn modelId="{5E1EF2D7-EED4-41D6-AF69-6226D75220BE}" type="presOf" srcId="{CDCF25AB-9430-4D2F-BA55-513D29FE1DBF}" destId="{4CE45BB2-0723-4217-927F-4575419600D9}" srcOrd="0" destOrd="7" presId="urn:microsoft.com/office/officeart/2005/8/layout/hList2"/>
    <dgm:cxn modelId="{9E7DEAD8-A4A2-44C1-9345-733F9F765963}" type="presOf" srcId="{B93A1895-170D-4E26-B9AB-67D4EF844270}" destId="{56D698E6-67D0-41C6-AE30-D713934579F3}" srcOrd="0" destOrd="2" presId="urn:microsoft.com/office/officeart/2005/8/layout/hList2"/>
    <dgm:cxn modelId="{49A6EADB-078C-4275-AE2B-1C32211066E2}" srcId="{3B2BBF33-8CC6-46D5-B7DC-6A7132B1506F}" destId="{C0843236-32AD-40F6-BAAF-FDBF38C4D0A8}" srcOrd="2" destOrd="0" parTransId="{216D1A3C-CD6D-4B13-92DC-B49D9BE4640D}" sibTransId="{3AF16E38-E9FD-4311-B21E-C9057458F2C4}"/>
    <dgm:cxn modelId="{DDB1E5E2-1F7D-4E2C-B10A-93E33FB447E2}" srcId="{3B2BBF33-8CC6-46D5-B7DC-6A7132B1506F}" destId="{0EDF92D1-42AE-4B9C-9266-A64D47EDA747}" srcOrd="3" destOrd="0" parTransId="{8AAA9F56-F038-444D-BEE5-10D31E211EC6}" sibTransId="{DA6C925D-C931-462C-B948-964BF0E12D90}"/>
    <dgm:cxn modelId="{A767F1E8-75CC-41D2-86F5-AAFF72B49B0B}" srcId="{B651A3EC-1E5E-4F2A-AD12-F2D5667838BE}" destId="{614F2F0D-1C51-4B36-9DC1-2F28C6AE7190}" srcOrd="1" destOrd="0" parTransId="{619C3FB4-9DCC-49AB-A0CA-64D869115CD3}" sibTransId="{F705305F-C1A2-4C22-A006-4C8A4153781D}"/>
    <dgm:cxn modelId="{C16F90EE-B67B-4AD0-BC6E-F478B730F42E}" type="presOf" srcId="{05079666-60C0-435F-B137-DB740BCD5F0F}" destId="{120C0DE5-9447-4AC4-A1BB-15FD8B6A5F3C}" srcOrd="0" destOrd="6" presId="urn:microsoft.com/office/officeart/2005/8/layout/hList2"/>
    <dgm:cxn modelId="{F11C65F7-59EC-458D-B96A-A0987A803E9D}" srcId="{00E3FBE0-5E11-4DFE-80B7-6BAB91A1A5A3}" destId="{CDCF25AB-9430-4D2F-BA55-513D29FE1DBF}" srcOrd="7" destOrd="0" parTransId="{3262905B-68F0-4648-B4BC-3B132BA5F9B7}" sibTransId="{354A283E-1DE6-4E7C-99F6-501E4327EE1A}"/>
    <dgm:cxn modelId="{9315B4F7-910B-4D24-9DED-A1B8C90175D6}" srcId="{3B2BBF33-8CC6-46D5-B7DC-6A7132B1506F}" destId="{64B077A3-BEA7-473D-A4AE-32BE902579AE}" srcOrd="4" destOrd="0" parTransId="{E50E74D1-A8A0-4B44-9163-774A91A6A212}" sibTransId="{BCF049B7-45A2-4CB1-AC8B-45C750D15AFD}"/>
    <dgm:cxn modelId="{C38B05FA-2353-49A0-82C7-E08C8151B77E}" type="presOf" srcId="{3B2BBF33-8CC6-46D5-B7DC-6A7132B1506F}" destId="{C689ED82-F035-4AEB-9C3A-D6158B616AC2}" srcOrd="0" destOrd="0" presId="urn:microsoft.com/office/officeart/2005/8/layout/hList2"/>
    <dgm:cxn modelId="{FF7612FA-EB04-4DB8-92D0-F64A9D10BAF6}" type="presOf" srcId="{C4451D47-13BE-432C-BB75-9F37614C6017}" destId="{120C0DE5-9447-4AC4-A1BB-15FD8B6A5F3C}" srcOrd="0" destOrd="7" presId="urn:microsoft.com/office/officeart/2005/8/layout/hList2"/>
    <dgm:cxn modelId="{F8CAF8FA-6D23-4AE3-94CE-5782DB34C9DF}" type="presOf" srcId="{58A5E610-FE93-44CA-97BE-24EBBF48D988}" destId="{78ABB1E3-93BC-4951-ACBA-A697348CF2BF}" srcOrd="0" destOrd="0" presId="urn:microsoft.com/office/officeart/2005/8/layout/hList2"/>
    <dgm:cxn modelId="{DA327FFB-B7A3-4190-9699-108470645C99}" type="presOf" srcId="{A67C013C-ADBA-43AC-AF90-0F1922795390}" destId="{120C0DE5-9447-4AC4-A1BB-15FD8B6A5F3C}" srcOrd="0" destOrd="0" presId="urn:microsoft.com/office/officeart/2005/8/layout/hList2"/>
    <dgm:cxn modelId="{770116FC-604A-4B3B-95F2-275B6D14BA43}" srcId="{3B2BBF33-8CC6-46D5-B7DC-6A7132B1506F}" destId="{60394429-5D3F-4114-9B7F-23194123757D}" srcOrd="8" destOrd="0" parTransId="{B56D514E-AE64-42E3-B587-01DC64F7BB73}" sibTransId="{EF9D8055-DB1A-4B3A-BED9-C1977B7D49A8}"/>
    <dgm:cxn modelId="{1CF2F55A-3F50-4D0B-A5DA-8B7DC291889A}" type="presParOf" srcId="{78ABB1E3-93BC-4951-ACBA-A697348CF2BF}" destId="{C9A36C1C-5ABC-4538-9440-C0B88453895C}" srcOrd="0" destOrd="0" presId="urn:microsoft.com/office/officeart/2005/8/layout/hList2"/>
    <dgm:cxn modelId="{84E135E4-2C6B-4509-9688-045428C0625C}" type="presParOf" srcId="{C9A36C1C-5ABC-4538-9440-C0B88453895C}" destId="{EAD6B2D7-F5DE-423E-B108-B35EAC0C09B5}" srcOrd="0" destOrd="0" presId="urn:microsoft.com/office/officeart/2005/8/layout/hList2"/>
    <dgm:cxn modelId="{D73107AD-1010-4796-A6E5-885FF07E2A80}" type="presParOf" srcId="{C9A36C1C-5ABC-4538-9440-C0B88453895C}" destId="{56D698E6-67D0-41C6-AE30-D713934579F3}" srcOrd="1" destOrd="0" presId="urn:microsoft.com/office/officeart/2005/8/layout/hList2"/>
    <dgm:cxn modelId="{12C7CB6E-F0A7-4A76-9EB0-DB4A1C425A95}" type="presParOf" srcId="{C9A36C1C-5ABC-4538-9440-C0B88453895C}" destId="{627D8096-B2EC-41DD-BA73-F9A5935C5393}" srcOrd="2" destOrd="0" presId="urn:microsoft.com/office/officeart/2005/8/layout/hList2"/>
    <dgm:cxn modelId="{819D688A-E68E-4CBB-B8BA-FD9CA825607B}" type="presParOf" srcId="{78ABB1E3-93BC-4951-ACBA-A697348CF2BF}" destId="{1220AA74-ED49-4C00-B388-30957BCF2F7E}" srcOrd="1" destOrd="0" presId="urn:microsoft.com/office/officeart/2005/8/layout/hList2"/>
    <dgm:cxn modelId="{ABA612FA-A3E8-44A8-AA53-755140294871}" type="presParOf" srcId="{78ABB1E3-93BC-4951-ACBA-A697348CF2BF}" destId="{3901551B-F78B-42A7-8460-9BFF83C3D581}" srcOrd="2" destOrd="0" presId="urn:microsoft.com/office/officeart/2005/8/layout/hList2"/>
    <dgm:cxn modelId="{20DA524F-9B7C-49B5-96D7-CC8DEC08D5C8}" type="presParOf" srcId="{3901551B-F78B-42A7-8460-9BFF83C3D581}" destId="{95E0725A-ED7A-444A-8F60-8DF51129EA87}" srcOrd="0" destOrd="0" presId="urn:microsoft.com/office/officeart/2005/8/layout/hList2"/>
    <dgm:cxn modelId="{2DDCAED7-48B5-461C-BF34-BCD5FD959CDE}" type="presParOf" srcId="{3901551B-F78B-42A7-8460-9BFF83C3D581}" destId="{4CE45BB2-0723-4217-927F-4575419600D9}" srcOrd="1" destOrd="0" presId="urn:microsoft.com/office/officeart/2005/8/layout/hList2"/>
    <dgm:cxn modelId="{B241557C-D3CE-41D6-AC02-A29E66A6CFE7}" type="presParOf" srcId="{3901551B-F78B-42A7-8460-9BFF83C3D581}" destId="{476CAA32-2FBF-4BB9-AC80-6DFBCDD52186}" srcOrd="2" destOrd="0" presId="urn:microsoft.com/office/officeart/2005/8/layout/hList2"/>
    <dgm:cxn modelId="{1DABF6B2-9134-4910-B7FB-A5B968109D7E}" type="presParOf" srcId="{78ABB1E3-93BC-4951-ACBA-A697348CF2BF}" destId="{55A37F6D-695C-47C9-AC0F-E81E452647E9}" srcOrd="3" destOrd="0" presId="urn:microsoft.com/office/officeart/2005/8/layout/hList2"/>
    <dgm:cxn modelId="{6E0C309F-CCB2-4A4D-9C8F-75128EA9CBF0}" type="presParOf" srcId="{78ABB1E3-93BC-4951-ACBA-A697348CF2BF}" destId="{A73F0AB7-6983-47EC-92FA-4E48200D0C31}" srcOrd="4" destOrd="0" presId="urn:microsoft.com/office/officeart/2005/8/layout/hList2"/>
    <dgm:cxn modelId="{290BBDCD-7C73-4750-A6CC-259920138981}" type="presParOf" srcId="{A73F0AB7-6983-47EC-92FA-4E48200D0C31}" destId="{20C93257-4309-44D2-A2DC-A19BDE669E5D}" srcOrd="0" destOrd="0" presId="urn:microsoft.com/office/officeart/2005/8/layout/hList2"/>
    <dgm:cxn modelId="{1AD26048-7F79-4D20-BBBA-0F6320CA2A7D}" type="presParOf" srcId="{A73F0AB7-6983-47EC-92FA-4E48200D0C31}" destId="{120C0DE5-9447-4AC4-A1BB-15FD8B6A5F3C}" srcOrd="1" destOrd="0" presId="urn:microsoft.com/office/officeart/2005/8/layout/hList2"/>
    <dgm:cxn modelId="{CF56B348-B0E3-4FA2-B72C-9A8148A98C6A}" type="presParOf" srcId="{A73F0AB7-6983-47EC-92FA-4E48200D0C31}" destId="{C689ED82-F035-4AEB-9C3A-D6158B616AC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C5C2CD-1145-8D49-9A5C-DD9E331F5D4A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A337DB-8C11-7B41-8470-A4784EED15A8}">
      <dgm:prSet phldrT="[Text]"/>
      <dgm:spPr/>
      <dgm:t>
        <a:bodyPr/>
        <a:lstStyle/>
        <a:p>
          <a:r>
            <a:rPr lang="en-US"/>
            <a:t>Delegation Agreement</a:t>
          </a:r>
        </a:p>
      </dgm:t>
    </dgm:pt>
    <dgm:pt modelId="{3B978252-7107-CB4E-8452-1CE803902C5F}" type="parTrans" cxnId="{250CBDEE-846D-6149-9D9E-33A8CBE01A36}">
      <dgm:prSet/>
      <dgm:spPr/>
      <dgm:t>
        <a:bodyPr/>
        <a:lstStyle/>
        <a:p>
          <a:endParaRPr lang="en-US"/>
        </a:p>
      </dgm:t>
    </dgm:pt>
    <dgm:pt modelId="{C5C13FBB-514E-754A-B5D2-B1185022A741}" type="sibTrans" cxnId="{250CBDEE-846D-6149-9D9E-33A8CBE01A36}">
      <dgm:prSet/>
      <dgm:spPr/>
      <dgm:t>
        <a:bodyPr/>
        <a:lstStyle/>
        <a:p>
          <a:endParaRPr lang="en-US"/>
        </a:p>
      </dgm:t>
    </dgm:pt>
    <dgm:pt modelId="{FD107DF0-F9F3-3D4B-A0AD-75D5A58C5CD6}">
      <dgm:prSet phldrT="[Text]"/>
      <dgm:spPr/>
      <dgm:t>
        <a:bodyPr/>
        <a:lstStyle/>
        <a:p>
          <a:r>
            <a:rPr lang="en-US"/>
            <a:t>Routine Reporting</a:t>
          </a:r>
        </a:p>
      </dgm:t>
    </dgm:pt>
    <dgm:pt modelId="{50382509-4957-B84F-8515-DBCC210D77F2}" type="parTrans" cxnId="{FAA32584-6E41-3B47-835E-342115DD09D7}">
      <dgm:prSet/>
      <dgm:spPr/>
      <dgm:t>
        <a:bodyPr/>
        <a:lstStyle/>
        <a:p>
          <a:endParaRPr lang="en-US"/>
        </a:p>
      </dgm:t>
    </dgm:pt>
    <dgm:pt modelId="{00DDFAE1-8B05-E344-8C1F-C320577D9D29}" type="sibTrans" cxnId="{FAA32584-6E41-3B47-835E-342115DD09D7}">
      <dgm:prSet/>
      <dgm:spPr/>
      <dgm:t>
        <a:bodyPr/>
        <a:lstStyle/>
        <a:p>
          <a:endParaRPr lang="en-US"/>
        </a:p>
      </dgm:t>
    </dgm:pt>
    <dgm:pt modelId="{3B806541-6BD5-604C-8354-C2C912B53A53}">
      <dgm:prSet phldrT="[Text]"/>
      <dgm:spPr/>
      <dgm:t>
        <a:bodyPr/>
        <a:lstStyle/>
        <a:p>
          <a:r>
            <a:rPr lang="en-US"/>
            <a:t>Cooperating With Client QI Efforts</a:t>
          </a:r>
        </a:p>
      </dgm:t>
    </dgm:pt>
    <dgm:pt modelId="{760E1D27-770D-C34A-B187-473907ADEA1F}" type="parTrans" cxnId="{8D9A405D-B759-EA4A-9DCD-2F69B673FB80}">
      <dgm:prSet/>
      <dgm:spPr/>
      <dgm:t>
        <a:bodyPr/>
        <a:lstStyle/>
        <a:p>
          <a:endParaRPr lang="en-US"/>
        </a:p>
      </dgm:t>
    </dgm:pt>
    <dgm:pt modelId="{A57965F2-7439-DA43-92F7-3304F02D8BAA}" type="sibTrans" cxnId="{8D9A405D-B759-EA4A-9DCD-2F69B673FB80}">
      <dgm:prSet/>
      <dgm:spPr/>
      <dgm:t>
        <a:bodyPr/>
        <a:lstStyle/>
        <a:p>
          <a:endParaRPr lang="en-US"/>
        </a:p>
      </dgm:t>
    </dgm:pt>
    <dgm:pt modelId="{EF7846E7-F651-2C4A-8429-EB1280FCC554}">
      <dgm:prSet phldrT="[Text]"/>
      <dgm:spPr/>
      <dgm:t>
        <a:bodyPr/>
        <a:lstStyle/>
        <a:p>
          <a:r>
            <a:rPr lang="en-US"/>
            <a:t>Medical Record Access</a:t>
          </a:r>
        </a:p>
      </dgm:t>
    </dgm:pt>
    <dgm:pt modelId="{CAF1B94F-C6B6-4E4A-B5E9-7C0018338B4C}" type="parTrans" cxnId="{D94AF623-F7D7-C843-9805-9CF04C8004EA}">
      <dgm:prSet/>
      <dgm:spPr/>
      <dgm:t>
        <a:bodyPr/>
        <a:lstStyle/>
        <a:p>
          <a:endParaRPr lang="en-US"/>
        </a:p>
      </dgm:t>
    </dgm:pt>
    <dgm:pt modelId="{54F17832-9023-4545-A2B2-CA3036A8096E}" type="sibTrans" cxnId="{D94AF623-F7D7-C843-9805-9CF04C8004EA}">
      <dgm:prSet/>
      <dgm:spPr/>
      <dgm:t>
        <a:bodyPr/>
        <a:lstStyle/>
        <a:p>
          <a:endParaRPr lang="en-US"/>
        </a:p>
      </dgm:t>
    </dgm:pt>
    <dgm:pt modelId="{E16A1151-FD5A-5245-BD8A-3C44B026442C}">
      <dgm:prSet phldrT="[Text]"/>
      <dgm:spPr/>
      <dgm:t>
        <a:bodyPr/>
        <a:lstStyle/>
        <a:p>
          <a:r>
            <a:rPr lang="en-US"/>
            <a:t>Communication to Practitioners</a:t>
          </a:r>
        </a:p>
      </dgm:t>
    </dgm:pt>
    <dgm:pt modelId="{2181A121-A922-A944-A572-9CD5A412DEF8}" type="parTrans" cxnId="{A3EFF108-E7B7-454A-B24A-4232B59C6BF9}">
      <dgm:prSet/>
      <dgm:spPr/>
      <dgm:t>
        <a:bodyPr/>
        <a:lstStyle/>
        <a:p>
          <a:endParaRPr lang="en-US"/>
        </a:p>
      </dgm:t>
    </dgm:pt>
    <dgm:pt modelId="{7F0E811E-9E72-FF45-96D6-7EB72550E087}" type="sibTrans" cxnId="{A3EFF108-E7B7-454A-B24A-4232B59C6BF9}">
      <dgm:prSet/>
      <dgm:spPr/>
      <dgm:t>
        <a:bodyPr/>
        <a:lstStyle/>
        <a:p>
          <a:endParaRPr lang="en-US"/>
        </a:p>
      </dgm:t>
    </dgm:pt>
    <dgm:pt modelId="{DA35F56F-F759-0F44-915D-894C4E16E7CA}">
      <dgm:prSet phldrT="[Text]"/>
      <dgm:spPr/>
      <dgm:t>
        <a:bodyPr/>
        <a:lstStyle/>
        <a:p>
          <a:r>
            <a:rPr lang="en-US"/>
            <a:t>Submission of Documents for Oversight</a:t>
          </a:r>
        </a:p>
      </dgm:t>
    </dgm:pt>
    <dgm:pt modelId="{4136F355-3A75-D94D-9F0C-36CCD9CF19B4}" type="parTrans" cxnId="{FC747F95-41FE-5C46-81B8-3221456FB5C9}">
      <dgm:prSet/>
      <dgm:spPr/>
      <dgm:t>
        <a:bodyPr/>
        <a:lstStyle/>
        <a:p>
          <a:endParaRPr lang="en-US"/>
        </a:p>
      </dgm:t>
    </dgm:pt>
    <dgm:pt modelId="{A158BB39-27A5-434A-B339-AB943D483ACE}" type="sibTrans" cxnId="{FC747F95-41FE-5C46-81B8-3221456FB5C9}">
      <dgm:prSet/>
      <dgm:spPr/>
      <dgm:t>
        <a:bodyPr/>
        <a:lstStyle/>
        <a:p>
          <a:endParaRPr lang="en-US"/>
        </a:p>
      </dgm:t>
    </dgm:pt>
    <dgm:pt modelId="{A0C8B742-47EC-9041-B11B-8A3B39FC0C34}" type="pres">
      <dgm:prSet presAssocID="{F4C5C2CD-1145-8D49-9A5C-DD9E331F5D4A}" presName="diagram" presStyleCnt="0">
        <dgm:presLayoutVars>
          <dgm:dir/>
          <dgm:resizeHandles val="exact"/>
        </dgm:presLayoutVars>
      </dgm:prSet>
      <dgm:spPr/>
    </dgm:pt>
    <dgm:pt modelId="{E936A99F-A524-184A-A977-49DAAC9E209E}" type="pres">
      <dgm:prSet presAssocID="{EEA337DB-8C11-7B41-8470-A4784EED15A8}" presName="node" presStyleLbl="node1" presStyleIdx="0" presStyleCnt="6">
        <dgm:presLayoutVars>
          <dgm:bulletEnabled val="1"/>
        </dgm:presLayoutVars>
      </dgm:prSet>
      <dgm:spPr/>
    </dgm:pt>
    <dgm:pt modelId="{2E9A8836-8897-8E42-84AF-25F1FA1DCE4F}" type="pres">
      <dgm:prSet presAssocID="{C5C13FBB-514E-754A-B5D2-B1185022A741}" presName="sibTrans" presStyleCnt="0"/>
      <dgm:spPr/>
    </dgm:pt>
    <dgm:pt modelId="{0DE241D5-4C20-1A46-8719-146647A74032}" type="pres">
      <dgm:prSet presAssocID="{DA35F56F-F759-0F44-915D-894C4E16E7CA}" presName="node" presStyleLbl="node1" presStyleIdx="1" presStyleCnt="6">
        <dgm:presLayoutVars>
          <dgm:bulletEnabled val="1"/>
        </dgm:presLayoutVars>
      </dgm:prSet>
      <dgm:spPr/>
    </dgm:pt>
    <dgm:pt modelId="{34E2282E-065E-EB4C-94D8-545C9613ACDC}" type="pres">
      <dgm:prSet presAssocID="{A158BB39-27A5-434A-B339-AB943D483ACE}" presName="sibTrans" presStyleCnt="0"/>
      <dgm:spPr/>
    </dgm:pt>
    <dgm:pt modelId="{8A25208D-6ECB-2F4B-B809-A0A045A10892}" type="pres">
      <dgm:prSet presAssocID="{FD107DF0-F9F3-3D4B-A0AD-75D5A58C5CD6}" presName="node" presStyleLbl="node1" presStyleIdx="2" presStyleCnt="6">
        <dgm:presLayoutVars>
          <dgm:bulletEnabled val="1"/>
        </dgm:presLayoutVars>
      </dgm:prSet>
      <dgm:spPr/>
    </dgm:pt>
    <dgm:pt modelId="{E0100D3A-8802-5440-9322-BA84398B98FE}" type="pres">
      <dgm:prSet presAssocID="{00DDFAE1-8B05-E344-8C1F-C320577D9D29}" presName="sibTrans" presStyleCnt="0"/>
      <dgm:spPr/>
    </dgm:pt>
    <dgm:pt modelId="{0153C70F-8913-1640-87AD-23295F1E02F0}" type="pres">
      <dgm:prSet presAssocID="{3B806541-6BD5-604C-8354-C2C912B53A53}" presName="node" presStyleLbl="node1" presStyleIdx="3" presStyleCnt="6">
        <dgm:presLayoutVars>
          <dgm:bulletEnabled val="1"/>
        </dgm:presLayoutVars>
      </dgm:prSet>
      <dgm:spPr/>
    </dgm:pt>
    <dgm:pt modelId="{F690FFCE-2DD7-9540-8737-984B10987EB8}" type="pres">
      <dgm:prSet presAssocID="{A57965F2-7439-DA43-92F7-3304F02D8BAA}" presName="sibTrans" presStyleCnt="0"/>
      <dgm:spPr/>
    </dgm:pt>
    <dgm:pt modelId="{9F37BDFA-8351-BC48-B04B-2583C5C5149E}" type="pres">
      <dgm:prSet presAssocID="{EF7846E7-F651-2C4A-8429-EB1280FCC554}" presName="node" presStyleLbl="node1" presStyleIdx="4" presStyleCnt="6">
        <dgm:presLayoutVars>
          <dgm:bulletEnabled val="1"/>
        </dgm:presLayoutVars>
      </dgm:prSet>
      <dgm:spPr/>
    </dgm:pt>
    <dgm:pt modelId="{552813BF-2716-B54C-B756-69873B76ADEA}" type="pres">
      <dgm:prSet presAssocID="{54F17832-9023-4545-A2B2-CA3036A8096E}" presName="sibTrans" presStyleCnt="0"/>
      <dgm:spPr/>
    </dgm:pt>
    <dgm:pt modelId="{AA1EBDD5-0672-3042-8475-EA8FBACB98F8}" type="pres">
      <dgm:prSet presAssocID="{E16A1151-FD5A-5245-BD8A-3C44B026442C}" presName="node" presStyleLbl="node1" presStyleIdx="5" presStyleCnt="6">
        <dgm:presLayoutVars>
          <dgm:bulletEnabled val="1"/>
        </dgm:presLayoutVars>
      </dgm:prSet>
      <dgm:spPr/>
    </dgm:pt>
  </dgm:ptLst>
  <dgm:cxnLst>
    <dgm:cxn modelId="{A3EFF108-E7B7-454A-B24A-4232B59C6BF9}" srcId="{F4C5C2CD-1145-8D49-9A5C-DD9E331F5D4A}" destId="{E16A1151-FD5A-5245-BD8A-3C44B026442C}" srcOrd="5" destOrd="0" parTransId="{2181A121-A922-A944-A572-9CD5A412DEF8}" sibTransId="{7F0E811E-9E72-FF45-96D6-7EB72550E087}"/>
    <dgm:cxn modelId="{D94AF623-F7D7-C843-9805-9CF04C8004EA}" srcId="{F4C5C2CD-1145-8D49-9A5C-DD9E331F5D4A}" destId="{EF7846E7-F651-2C4A-8429-EB1280FCC554}" srcOrd="4" destOrd="0" parTransId="{CAF1B94F-C6B6-4E4A-B5E9-7C0018338B4C}" sibTransId="{54F17832-9023-4545-A2B2-CA3036A8096E}"/>
    <dgm:cxn modelId="{E6FBB82A-AFF8-7441-A7C1-64FD067B6AE8}" type="presOf" srcId="{3B806541-6BD5-604C-8354-C2C912B53A53}" destId="{0153C70F-8913-1640-87AD-23295F1E02F0}" srcOrd="0" destOrd="0" presId="urn:microsoft.com/office/officeart/2005/8/layout/default"/>
    <dgm:cxn modelId="{6A38912B-CB38-7743-8027-8FA23286E840}" type="presOf" srcId="{F4C5C2CD-1145-8D49-9A5C-DD9E331F5D4A}" destId="{A0C8B742-47EC-9041-B11B-8A3B39FC0C34}" srcOrd="0" destOrd="0" presId="urn:microsoft.com/office/officeart/2005/8/layout/default"/>
    <dgm:cxn modelId="{8D9A405D-B759-EA4A-9DCD-2F69B673FB80}" srcId="{F4C5C2CD-1145-8D49-9A5C-DD9E331F5D4A}" destId="{3B806541-6BD5-604C-8354-C2C912B53A53}" srcOrd="3" destOrd="0" parTransId="{760E1D27-770D-C34A-B187-473907ADEA1F}" sibTransId="{A57965F2-7439-DA43-92F7-3304F02D8BAA}"/>
    <dgm:cxn modelId="{1664227E-A4BF-F140-B3E5-B0B2575CF814}" type="presOf" srcId="{EF7846E7-F651-2C4A-8429-EB1280FCC554}" destId="{9F37BDFA-8351-BC48-B04B-2583C5C5149E}" srcOrd="0" destOrd="0" presId="urn:microsoft.com/office/officeart/2005/8/layout/default"/>
    <dgm:cxn modelId="{FAA32584-6E41-3B47-835E-342115DD09D7}" srcId="{F4C5C2CD-1145-8D49-9A5C-DD9E331F5D4A}" destId="{FD107DF0-F9F3-3D4B-A0AD-75D5A58C5CD6}" srcOrd="2" destOrd="0" parTransId="{50382509-4957-B84F-8515-DBCC210D77F2}" sibTransId="{00DDFAE1-8B05-E344-8C1F-C320577D9D29}"/>
    <dgm:cxn modelId="{D80B9188-C33F-E54F-BD7C-F65AC9DB2A24}" type="presOf" srcId="{DA35F56F-F759-0F44-915D-894C4E16E7CA}" destId="{0DE241D5-4C20-1A46-8719-146647A74032}" srcOrd="0" destOrd="0" presId="urn:microsoft.com/office/officeart/2005/8/layout/default"/>
    <dgm:cxn modelId="{FC747F95-41FE-5C46-81B8-3221456FB5C9}" srcId="{F4C5C2CD-1145-8D49-9A5C-DD9E331F5D4A}" destId="{DA35F56F-F759-0F44-915D-894C4E16E7CA}" srcOrd="1" destOrd="0" parTransId="{4136F355-3A75-D94D-9F0C-36CCD9CF19B4}" sibTransId="{A158BB39-27A5-434A-B339-AB943D483ACE}"/>
    <dgm:cxn modelId="{17E3BDA1-D7EC-E546-8155-ED28BBF4A560}" type="presOf" srcId="{EEA337DB-8C11-7B41-8470-A4784EED15A8}" destId="{E936A99F-A524-184A-A977-49DAAC9E209E}" srcOrd="0" destOrd="0" presId="urn:microsoft.com/office/officeart/2005/8/layout/default"/>
    <dgm:cxn modelId="{B1E2CCA8-964B-8C46-9C4B-434C364EEDD8}" type="presOf" srcId="{E16A1151-FD5A-5245-BD8A-3C44B026442C}" destId="{AA1EBDD5-0672-3042-8475-EA8FBACB98F8}" srcOrd="0" destOrd="0" presId="urn:microsoft.com/office/officeart/2005/8/layout/default"/>
    <dgm:cxn modelId="{3C13FEB3-EBEE-A34A-96E1-3CE9F4FAAABB}" type="presOf" srcId="{FD107DF0-F9F3-3D4B-A0AD-75D5A58C5CD6}" destId="{8A25208D-6ECB-2F4B-B809-A0A045A10892}" srcOrd="0" destOrd="0" presId="urn:microsoft.com/office/officeart/2005/8/layout/default"/>
    <dgm:cxn modelId="{250CBDEE-846D-6149-9D9E-33A8CBE01A36}" srcId="{F4C5C2CD-1145-8D49-9A5C-DD9E331F5D4A}" destId="{EEA337DB-8C11-7B41-8470-A4784EED15A8}" srcOrd="0" destOrd="0" parTransId="{3B978252-7107-CB4E-8452-1CE803902C5F}" sibTransId="{C5C13FBB-514E-754A-B5D2-B1185022A741}"/>
    <dgm:cxn modelId="{95D7B1BE-0197-674F-B79E-D34D014AD7B2}" type="presParOf" srcId="{A0C8B742-47EC-9041-B11B-8A3B39FC0C34}" destId="{E936A99F-A524-184A-A977-49DAAC9E209E}" srcOrd="0" destOrd="0" presId="urn:microsoft.com/office/officeart/2005/8/layout/default"/>
    <dgm:cxn modelId="{EF024C06-ADD3-1D4B-83E4-E20964EF43D5}" type="presParOf" srcId="{A0C8B742-47EC-9041-B11B-8A3B39FC0C34}" destId="{2E9A8836-8897-8E42-84AF-25F1FA1DCE4F}" srcOrd="1" destOrd="0" presId="urn:microsoft.com/office/officeart/2005/8/layout/default"/>
    <dgm:cxn modelId="{23E375E2-7ED9-704C-A33F-2F16AA946A07}" type="presParOf" srcId="{A0C8B742-47EC-9041-B11B-8A3B39FC0C34}" destId="{0DE241D5-4C20-1A46-8719-146647A74032}" srcOrd="2" destOrd="0" presId="urn:microsoft.com/office/officeart/2005/8/layout/default"/>
    <dgm:cxn modelId="{EB30DC2A-6EB4-1549-85AB-625D07720AD4}" type="presParOf" srcId="{A0C8B742-47EC-9041-B11B-8A3B39FC0C34}" destId="{34E2282E-065E-EB4C-94D8-545C9613ACDC}" srcOrd="3" destOrd="0" presId="urn:microsoft.com/office/officeart/2005/8/layout/default"/>
    <dgm:cxn modelId="{2A19B940-FD32-2A45-88EF-86F7A18902D0}" type="presParOf" srcId="{A0C8B742-47EC-9041-B11B-8A3B39FC0C34}" destId="{8A25208D-6ECB-2F4B-B809-A0A045A10892}" srcOrd="4" destOrd="0" presId="urn:microsoft.com/office/officeart/2005/8/layout/default"/>
    <dgm:cxn modelId="{5B02A0A1-9BD7-484E-B82C-02C8372F4CD0}" type="presParOf" srcId="{A0C8B742-47EC-9041-B11B-8A3B39FC0C34}" destId="{E0100D3A-8802-5440-9322-BA84398B98FE}" srcOrd="5" destOrd="0" presId="urn:microsoft.com/office/officeart/2005/8/layout/default"/>
    <dgm:cxn modelId="{7EE2810B-DC4B-F641-BBAC-B3754B6A7351}" type="presParOf" srcId="{A0C8B742-47EC-9041-B11B-8A3B39FC0C34}" destId="{0153C70F-8913-1640-87AD-23295F1E02F0}" srcOrd="6" destOrd="0" presId="urn:microsoft.com/office/officeart/2005/8/layout/default"/>
    <dgm:cxn modelId="{F93DCAC1-E507-A748-B455-40D5096991EA}" type="presParOf" srcId="{A0C8B742-47EC-9041-B11B-8A3B39FC0C34}" destId="{F690FFCE-2DD7-9540-8737-984B10987EB8}" srcOrd="7" destOrd="0" presId="urn:microsoft.com/office/officeart/2005/8/layout/default"/>
    <dgm:cxn modelId="{4D2F8B87-372E-0F49-91AD-D346EF36CF07}" type="presParOf" srcId="{A0C8B742-47EC-9041-B11B-8A3B39FC0C34}" destId="{9F37BDFA-8351-BC48-B04B-2583C5C5149E}" srcOrd="8" destOrd="0" presId="urn:microsoft.com/office/officeart/2005/8/layout/default"/>
    <dgm:cxn modelId="{87D0B403-6182-D042-B408-B5A477040DC6}" type="presParOf" srcId="{A0C8B742-47EC-9041-B11B-8A3B39FC0C34}" destId="{552813BF-2716-B54C-B756-69873B76ADEA}" srcOrd="9" destOrd="0" presId="urn:microsoft.com/office/officeart/2005/8/layout/default"/>
    <dgm:cxn modelId="{5BBEC515-21E1-194E-9BEA-D75A0BFA3C05}" type="presParOf" srcId="{A0C8B742-47EC-9041-B11B-8A3B39FC0C34}" destId="{AA1EBDD5-0672-3042-8475-EA8FBACB98F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10433-794B-8F47-807D-7CB05C3590B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C43AD5-49EC-E34D-8ADA-1B651DF8E6E4}">
      <dgm:prSet phldrT="[Text]"/>
      <dgm:spPr/>
      <dgm:t>
        <a:bodyPr/>
        <a:lstStyle/>
        <a:p>
          <a:r>
            <a:rPr lang="en-US" b="1"/>
            <a:t>Confidentiality Policies/Procedures</a:t>
          </a:r>
        </a:p>
      </dgm:t>
    </dgm:pt>
    <dgm:pt modelId="{EE92C6C1-A39A-2541-B5BB-D5C8B327C9C1}" type="parTrans" cxnId="{6EA9560F-BDFB-CA49-896A-41E905AD1F46}">
      <dgm:prSet/>
      <dgm:spPr/>
      <dgm:t>
        <a:bodyPr/>
        <a:lstStyle/>
        <a:p>
          <a:endParaRPr lang="en-US"/>
        </a:p>
      </dgm:t>
    </dgm:pt>
    <dgm:pt modelId="{282C1625-FC1F-DE43-837A-A8A4DF5C7140}" type="sibTrans" cxnId="{6EA9560F-BDFB-CA49-896A-41E905AD1F46}">
      <dgm:prSet/>
      <dgm:spPr/>
      <dgm:t>
        <a:bodyPr/>
        <a:lstStyle/>
        <a:p>
          <a:endParaRPr lang="en-US"/>
        </a:p>
      </dgm:t>
    </dgm:pt>
    <dgm:pt modelId="{001D77FD-C039-464A-BE06-21B024E058D5}">
      <dgm:prSet phldrT="[Text]"/>
      <dgm:spPr/>
      <dgm:t>
        <a:bodyPr/>
        <a:lstStyle/>
        <a:p>
          <a:r>
            <a:rPr lang="en-US"/>
            <a:t>Statements about confidentiality</a:t>
          </a:r>
        </a:p>
      </dgm:t>
    </dgm:pt>
    <dgm:pt modelId="{7C77C993-52E2-F54F-8EC8-6A3EA9B0CBC7}" type="parTrans" cxnId="{717156BE-3D51-604E-99A0-7FB9D9987876}">
      <dgm:prSet/>
      <dgm:spPr/>
      <dgm:t>
        <a:bodyPr/>
        <a:lstStyle/>
        <a:p>
          <a:endParaRPr lang="en-US"/>
        </a:p>
      </dgm:t>
    </dgm:pt>
    <dgm:pt modelId="{1D1CFB31-A5B1-ED43-960D-C9CC2F285CEA}" type="sibTrans" cxnId="{717156BE-3D51-604E-99A0-7FB9D9987876}">
      <dgm:prSet/>
      <dgm:spPr/>
      <dgm:t>
        <a:bodyPr/>
        <a:lstStyle/>
        <a:p>
          <a:endParaRPr lang="en-US"/>
        </a:p>
      </dgm:t>
    </dgm:pt>
    <dgm:pt modelId="{52C0EB50-AE11-764E-9E1B-564E4418BB65}">
      <dgm:prSet phldrT="[Text]"/>
      <dgm:spPr/>
      <dgm:t>
        <a:bodyPr/>
        <a:lstStyle/>
        <a:p>
          <a:r>
            <a:rPr lang="en-US"/>
            <a:t>Provisions for paper and electronic information</a:t>
          </a:r>
        </a:p>
      </dgm:t>
    </dgm:pt>
    <dgm:pt modelId="{7C6DAD72-EFC5-354D-95C2-F9CFF43B29CB}" type="parTrans" cxnId="{F9D970EC-66A5-5644-A591-8DC8A2FED6E5}">
      <dgm:prSet/>
      <dgm:spPr/>
      <dgm:t>
        <a:bodyPr/>
        <a:lstStyle/>
        <a:p>
          <a:endParaRPr lang="en-US"/>
        </a:p>
      </dgm:t>
    </dgm:pt>
    <dgm:pt modelId="{79711C90-E1F7-5848-95FD-B7DAFDC61264}" type="sibTrans" cxnId="{F9D970EC-66A5-5644-A591-8DC8A2FED6E5}">
      <dgm:prSet/>
      <dgm:spPr/>
      <dgm:t>
        <a:bodyPr/>
        <a:lstStyle/>
        <a:p>
          <a:endParaRPr lang="en-US"/>
        </a:p>
      </dgm:t>
    </dgm:pt>
    <dgm:pt modelId="{5FF1B496-D442-604D-B577-18F016AD4369}">
      <dgm:prSet phldrT="[Text]"/>
      <dgm:spPr/>
      <dgm:t>
        <a:bodyPr/>
        <a:lstStyle/>
        <a:p>
          <a:r>
            <a:rPr lang="en-US" b="1"/>
            <a:t>Personnel Management</a:t>
          </a:r>
        </a:p>
      </dgm:t>
    </dgm:pt>
    <dgm:pt modelId="{4DF28AA4-5A72-7547-831B-053DA6C92438}" type="parTrans" cxnId="{B1132C3B-C2A1-7443-9A0D-921C4FD0A108}">
      <dgm:prSet/>
      <dgm:spPr/>
      <dgm:t>
        <a:bodyPr/>
        <a:lstStyle/>
        <a:p>
          <a:endParaRPr lang="en-US"/>
        </a:p>
      </dgm:t>
    </dgm:pt>
    <dgm:pt modelId="{17BFA4BF-AB11-814A-BBEE-E411351054A7}" type="sibTrans" cxnId="{B1132C3B-C2A1-7443-9A0D-921C4FD0A108}">
      <dgm:prSet/>
      <dgm:spPr/>
      <dgm:t>
        <a:bodyPr/>
        <a:lstStyle/>
        <a:p>
          <a:endParaRPr lang="en-US"/>
        </a:p>
      </dgm:t>
    </dgm:pt>
    <dgm:pt modelId="{B9BA8A6D-F98A-4C40-8891-4B1B1B62086D}">
      <dgm:prSet phldrT="[Text]"/>
      <dgm:spPr/>
      <dgm:t>
        <a:bodyPr/>
        <a:lstStyle/>
        <a:p>
          <a:r>
            <a:rPr lang="en-US"/>
            <a:t>Detailed information of security roles</a:t>
          </a:r>
        </a:p>
      </dgm:t>
    </dgm:pt>
    <dgm:pt modelId="{E3CE17AA-5475-824A-A3DE-DC01C1FCC651}" type="parTrans" cxnId="{962DB7D9-71B9-A247-8167-D9769A2F491A}">
      <dgm:prSet/>
      <dgm:spPr/>
      <dgm:t>
        <a:bodyPr/>
        <a:lstStyle/>
        <a:p>
          <a:endParaRPr lang="en-US"/>
        </a:p>
      </dgm:t>
    </dgm:pt>
    <dgm:pt modelId="{9A55E326-9BDB-964B-AFF3-753206E1F9C2}" type="sibTrans" cxnId="{962DB7D9-71B9-A247-8167-D9769A2F491A}">
      <dgm:prSet/>
      <dgm:spPr/>
      <dgm:t>
        <a:bodyPr/>
        <a:lstStyle/>
        <a:p>
          <a:endParaRPr lang="en-US"/>
        </a:p>
      </dgm:t>
    </dgm:pt>
    <dgm:pt modelId="{352C087E-F82B-F54F-AB2C-9C03E3CADA8E}">
      <dgm:prSet phldrT="[Text]"/>
      <dgm:spPr/>
      <dgm:t>
        <a:bodyPr/>
        <a:lstStyle/>
        <a:p>
          <a:r>
            <a:rPr lang="en-US"/>
            <a:t>Release of information to third parties</a:t>
          </a:r>
        </a:p>
      </dgm:t>
    </dgm:pt>
    <dgm:pt modelId="{93082833-4E52-4B44-A6E8-24A0FD4AE2D7}" type="parTrans" cxnId="{E2932D73-BA2B-354E-AE40-D8F2FDAF5C25}">
      <dgm:prSet/>
      <dgm:spPr/>
      <dgm:t>
        <a:bodyPr/>
        <a:lstStyle/>
        <a:p>
          <a:endParaRPr lang="en-US"/>
        </a:p>
      </dgm:t>
    </dgm:pt>
    <dgm:pt modelId="{A1FEBE4A-F8D3-C240-B818-E56EE9D88E1A}" type="sibTrans" cxnId="{E2932D73-BA2B-354E-AE40-D8F2FDAF5C25}">
      <dgm:prSet/>
      <dgm:spPr/>
      <dgm:t>
        <a:bodyPr/>
        <a:lstStyle/>
        <a:p>
          <a:endParaRPr lang="en-US"/>
        </a:p>
      </dgm:t>
    </dgm:pt>
    <dgm:pt modelId="{48AD8A79-C70D-AA47-B8A9-A2DC78244A6B}">
      <dgm:prSet phldrT="[Text]"/>
      <dgm:spPr/>
      <dgm:t>
        <a:bodyPr/>
        <a:lstStyle/>
        <a:p>
          <a:r>
            <a:rPr lang="en-US"/>
            <a:t>Employee orientation</a:t>
          </a:r>
        </a:p>
      </dgm:t>
    </dgm:pt>
    <dgm:pt modelId="{A95CB86F-3945-9840-A43B-9C4B535FFD85}" type="parTrans" cxnId="{EEF86875-DECB-D74E-9DDE-ACA8CB1BBB8A}">
      <dgm:prSet/>
      <dgm:spPr/>
      <dgm:t>
        <a:bodyPr/>
        <a:lstStyle/>
        <a:p>
          <a:endParaRPr lang="en-US"/>
        </a:p>
      </dgm:t>
    </dgm:pt>
    <dgm:pt modelId="{F25CE8F9-D612-0C4D-B91C-02E9A7EE70A5}" type="sibTrans" cxnId="{EEF86875-DECB-D74E-9DDE-ACA8CB1BBB8A}">
      <dgm:prSet/>
      <dgm:spPr/>
      <dgm:t>
        <a:bodyPr/>
        <a:lstStyle/>
        <a:p>
          <a:endParaRPr lang="en-US"/>
        </a:p>
      </dgm:t>
    </dgm:pt>
    <dgm:pt modelId="{9AC10A3C-45B7-8F4E-ADEF-40A4EF465998}">
      <dgm:prSet phldrT="[Text]"/>
      <dgm:spPr/>
      <dgm:t>
        <a:bodyPr/>
        <a:lstStyle/>
        <a:p>
          <a:r>
            <a:rPr lang="en-US"/>
            <a:t>Employee confidentiality agreements</a:t>
          </a:r>
        </a:p>
      </dgm:t>
    </dgm:pt>
    <dgm:pt modelId="{C12955A6-265E-9246-868E-99E250A1D300}" type="parTrans" cxnId="{5ABEB510-EF19-CF40-A83C-A11EACFBD9AF}">
      <dgm:prSet/>
      <dgm:spPr/>
      <dgm:t>
        <a:bodyPr/>
        <a:lstStyle/>
        <a:p>
          <a:endParaRPr lang="en-US"/>
        </a:p>
      </dgm:t>
    </dgm:pt>
    <dgm:pt modelId="{D6A6460E-5433-1F4B-B43D-9F3DDFDD9FEF}" type="sibTrans" cxnId="{5ABEB510-EF19-CF40-A83C-A11EACFBD9AF}">
      <dgm:prSet/>
      <dgm:spPr/>
      <dgm:t>
        <a:bodyPr/>
        <a:lstStyle/>
        <a:p>
          <a:endParaRPr lang="en-US"/>
        </a:p>
      </dgm:t>
    </dgm:pt>
    <dgm:pt modelId="{9ED509B8-C564-F144-811A-CC634E141503}">
      <dgm:prSet phldrT="[Text]"/>
      <dgm:spPr/>
      <dgm:t>
        <a:bodyPr/>
        <a:lstStyle/>
        <a:p>
          <a:r>
            <a:rPr lang="en-US"/>
            <a:t>Disposal of confidential credentialing information</a:t>
          </a:r>
        </a:p>
      </dgm:t>
    </dgm:pt>
    <dgm:pt modelId="{A2142BB4-4697-C546-8719-F41831A0416E}" type="parTrans" cxnId="{904A0D98-7211-064D-A35F-7681D8EF7B3F}">
      <dgm:prSet/>
      <dgm:spPr/>
      <dgm:t>
        <a:bodyPr/>
        <a:lstStyle/>
        <a:p>
          <a:endParaRPr lang="en-US"/>
        </a:p>
      </dgm:t>
    </dgm:pt>
    <dgm:pt modelId="{60EEB069-4BC1-3947-BC13-A6FEC2E7DDB8}" type="sibTrans" cxnId="{904A0D98-7211-064D-A35F-7681D8EF7B3F}">
      <dgm:prSet/>
      <dgm:spPr/>
      <dgm:t>
        <a:bodyPr/>
        <a:lstStyle/>
        <a:p>
          <a:endParaRPr lang="en-US"/>
        </a:p>
      </dgm:t>
    </dgm:pt>
    <dgm:pt modelId="{6B11582C-91B5-46E0-959F-3E7C0CBAA227}">
      <dgm:prSet/>
      <dgm:spPr/>
      <dgm:t>
        <a:bodyPr/>
        <a:lstStyle/>
        <a:p>
          <a:r>
            <a:rPr lang="en-US"/>
            <a:t>Signed confidentiality agreements</a:t>
          </a:r>
        </a:p>
      </dgm:t>
    </dgm:pt>
    <dgm:pt modelId="{BCAD86C5-BCB1-4AB1-A7D5-25DB9505794F}" type="parTrans" cxnId="{00D609C4-802C-42DF-AF3D-6BF1BE109411}">
      <dgm:prSet/>
      <dgm:spPr/>
      <dgm:t>
        <a:bodyPr/>
        <a:lstStyle/>
        <a:p>
          <a:endParaRPr lang="en-US"/>
        </a:p>
      </dgm:t>
    </dgm:pt>
    <dgm:pt modelId="{4E05321D-3FC1-442E-83A5-44E8F0C492A5}" type="sibTrans" cxnId="{00D609C4-802C-42DF-AF3D-6BF1BE109411}">
      <dgm:prSet/>
      <dgm:spPr/>
      <dgm:t>
        <a:bodyPr/>
        <a:lstStyle/>
        <a:p>
          <a:endParaRPr lang="en-US"/>
        </a:p>
      </dgm:t>
    </dgm:pt>
    <dgm:pt modelId="{A697F349-3187-40DA-8ADA-8FD797299D9F}">
      <dgm:prSet/>
      <dgm:spPr/>
      <dgm:t>
        <a:bodyPr/>
        <a:lstStyle/>
        <a:p>
          <a:r>
            <a:rPr lang="en-US" b="1"/>
            <a:t>Data Recovery and Back-Up</a:t>
          </a:r>
        </a:p>
      </dgm:t>
    </dgm:pt>
    <dgm:pt modelId="{A162F290-DEF7-4DCE-9332-D97DBB931B8E}" type="parTrans" cxnId="{C342518D-AF86-4AE2-BECE-19E34C61A0B6}">
      <dgm:prSet/>
      <dgm:spPr/>
      <dgm:t>
        <a:bodyPr/>
        <a:lstStyle/>
        <a:p>
          <a:endParaRPr lang="en-US"/>
        </a:p>
      </dgm:t>
    </dgm:pt>
    <dgm:pt modelId="{D91F4998-3608-4DAB-9743-4A048FEA3E15}" type="sibTrans" cxnId="{C342518D-AF86-4AE2-BECE-19E34C61A0B6}">
      <dgm:prSet/>
      <dgm:spPr/>
      <dgm:t>
        <a:bodyPr/>
        <a:lstStyle/>
        <a:p>
          <a:endParaRPr lang="en-US"/>
        </a:p>
      </dgm:t>
    </dgm:pt>
    <dgm:pt modelId="{5D0AD8DF-2616-469B-9F52-DFFB9ED690FA}">
      <dgm:prSet/>
      <dgm:spPr/>
      <dgm:t>
        <a:bodyPr/>
        <a:lstStyle/>
        <a:p>
          <a:r>
            <a:rPr lang="en-US"/>
            <a:t>Controls in place for back-ups</a:t>
          </a:r>
        </a:p>
      </dgm:t>
    </dgm:pt>
    <dgm:pt modelId="{B5378DEC-0C47-4628-BF07-6807F3FFB610}" type="parTrans" cxnId="{A70339D3-A458-459A-BAF9-A0CA8CF3F423}">
      <dgm:prSet/>
      <dgm:spPr/>
      <dgm:t>
        <a:bodyPr/>
        <a:lstStyle/>
        <a:p>
          <a:endParaRPr lang="en-US"/>
        </a:p>
      </dgm:t>
    </dgm:pt>
    <dgm:pt modelId="{7B8B047C-6620-4994-A234-83B92EF244E9}" type="sibTrans" cxnId="{A70339D3-A458-459A-BAF9-A0CA8CF3F423}">
      <dgm:prSet/>
      <dgm:spPr/>
      <dgm:t>
        <a:bodyPr/>
        <a:lstStyle/>
        <a:p>
          <a:endParaRPr lang="en-US"/>
        </a:p>
      </dgm:t>
    </dgm:pt>
    <dgm:pt modelId="{782AD338-5A39-432D-A539-7DCC6DA82A2E}">
      <dgm:prSet/>
      <dgm:spPr/>
      <dgm:t>
        <a:bodyPr/>
        <a:lstStyle/>
        <a:p>
          <a:r>
            <a:rPr lang="en-US"/>
            <a:t>Back-up occur at predetermined intervals</a:t>
          </a:r>
        </a:p>
      </dgm:t>
    </dgm:pt>
    <dgm:pt modelId="{25E9962A-3C19-4104-BD57-8647EB07BC13}" type="parTrans" cxnId="{F1A1AE20-E213-4C9D-A55A-F219156BEFA4}">
      <dgm:prSet/>
      <dgm:spPr/>
      <dgm:t>
        <a:bodyPr/>
        <a:lstStyle/>
        <a:p>
          <a:endParaRPr lang="en-US"/>
        </a:p>
      </dgm:t>
    </dgm:pt>
    <dgm:pt modelId="{7A4EDD5F-5190-4695-88F5-CCB2B19B365A}" type="sibTrans" cxnId="{F1A1AE20-E213-4C9D-A55A-F219156BEFA4}">
      <dgm:prSet/>
      <dgm:spPr/>
      <dgm:t>
        <a:bodyPr/>
        <a:lstStyle/>
        <a:p>
          <a:endParaRPr lang="en-US"/>
        </a:p>
      </dgm:t>
    </dgm:pt>
    <dgm:pt modelId="{EEE441B9-EE1E-48D0-90E6-F972601967F0}">
      <dgm:prSet/>
      <dgm:spPr/>
      <dgm:t>
        <a:bodyPr/>
        <a:lstStyle/>
        <a:p>
          <a:r>
            <a:rPr lang="en-US"/>
            <a:t>Archived data held in a secured location</a:t>
          </a:r>
        </a:p>
      </dgm:t>
    </dgm:pt>
    <dgm:pt modelId="{A9710065-28D6-4FDA-83C6-815EC0E6EA99}" type="parTrans" cxnId="{CAA6E2B7-52F1-455C-B953-B0D90626C6B5}">
      <dgm:prSet/>
      <dgm:spPr/>
      <dgm:t>
        <a:bodyPr/>
        <a:lstStyle/>
        <a:p>
          <a:endParaRPr lang="en-US"/>
        </a:p>
      </dgm:t>
    </dgm:pt>
    <dgm:pt modelId="{A46BEA7C-14C2-4B3B-B848-0EE59D6B0C8C}" type="sibTrans" cxnId="{CAA6E2B7-52F1-455C-B953-B0D90626C6B5}">
      <dgm:prSet/>
      <dgm:spPr/>
      <dgm:t>
        <a:bodyPr/>
        <a:lstStyle/>
        <a:p>
          <a:endParaRPr lang="en-US"/>
        </a:p>
      </dgm:t>
    </dgm:pt>
    <dgm:pt modelId="{252A59E1-861F-BF42-A08A-C31A8A859FC9}" type="pres">
      <dgm:prSet presAssocID="{70910433-794B-8F47-807D-7CB05C3590B5}" presName="Name0" presStyleCnt="0">
        <dgm:presLayoutVars>
          <dgm:dir/>
          <dgm:animLvl val="lvl"/>
          <dgm:resizeHandles val="exact"/>
        </dgm:presLayoutVars>
      </dgm:prSet>
      <dgm:spPr/>
    </dgm:pt>
    <dgm:pt modelId="{075D7B7E-8FA6-5D48-8D44-D25DFB40FB06}" type="pres">
      <dgm:prSet presAssocID="{48C43AD5-49EC-E34D-8ADA-1B651DF8E6E4}" presName="composite" presStyleCnt="0"/>
      <dgm:spPr/>
    </dgm:pt>
    <dgm:pt modelId="{FE684C67-35CB-AF4B-8A7B-75E343B26873}" type="pres">
      <dgm:prSet presAssocID="{48C43AD5-49EC-E34D-8ADA-1B651DF8E6E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AD5FF21-FADC-4141-83E8-EF3B0DD48E6D}" type="pres">
      <dgm:prSet presAssocID="{48C43AD5-49EC-E34D-8ADA-1B651DF8E6E4}" presName="desTx" presStyleLbl="alignAccFollowNode1" presStyleIdx="0" presStyleCnt="3">
        <dgm:presLayoutVars>
          <dgm:bulletEnabled val="1"/>
        </dgm:presLayoutVars>
      </dgm:prSet>
      <dgm:spPr/>
    </dgm:pt>
    <dgm:pt modelId="{43C7A4C3-CA03-2B4A-8BB1-85AEB83DFDD2}" type="pres">
      <dgm:prSet presAssocID="{282C1625-FC1F-DE43-837A-A8A4DF5C7140}" presName="space" presStyleCnt="0"/>
      <dgm:spPr/>
    </dgm:pt>
    <dgm:pt modelId="{08E275CB-852C-264A-9149-6B2CAD52D0F6}" type="pres">
      <dgm:prSet presAssocID="{5FF1B496-D442-604D-B577-18F016AD4369}" presName="composite" presStyleCnt="0"/>
      <dgm:spPr/>
    </dgm:pt>
    <dgm:pt modelId="{F1287DAA-C724-A84A-B538-4E7316CC7F8E}" type="pres">
      <dgm:prSet presAssocID="{5FF1B496-D442-604D-B577-18F016AD436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2DC4084-D823-3F45-A5E5-C245CEBD4C6F}" type="pres">
      <dgm:prSet presAssocID="{5FF1B496-D442-604D-B577-18F016AD4369}" presName="desTx" presStyleLbl="alignAccFollowNode1" presStyleIdx="1" presStyleCnt="3">
        <dgm:presLayoutVars>
          <dgm:bulletEnabled val="1"/>
        </dgm:presLayoutVars>
      </dgm:prSet>
      <dgm:spPr/>
    </dgm:pt>
    <dgm:pt modelId="{6D15118E-9F95-B04B-8811-7682591526F9}" type="pres">
      <dgm:prSet presAssocID="{17BFA4BF-AB11-814A-BBEE-E411351054A7}" presName="space" presStyleCnt="0"/>
      <dgm:spPr/>
    </dgm:pt>
    <dgm:pt modelId="{FC8C05BF-DC53-4834-8743-8A0FF075BBDB}" type="pres">
      <dgm:prSet presAssocID="{A697F349-3187-40DA-8ADA-8FD797299D9F}" presName="composite" presStyleCnt="0"/>
      <dgm:spPr/>
    </dgm:pt>
    <dgm:pt modelId="{D031E214-A73B-4F98-A0CE-917B0E450A16}" type="pres">
      <dgm:prSet presAssocID="{A697F349-3187-40DA-8ADA-8FD797299D9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6D0852A-7898-41A1-BAAB-8649C1730C14}" type="pres">
      <dgm:prSet presAssocID="{A697F349-3187-40DA-8ADA-8FD797299D9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2214700-6142-433C-B5A4-E43F47B47F66}" type="presOf" srcId="{6B11582C-91B5-46E0-959F-3E7C0CBAA227}" destId="{E2DC4084-D823-3F45-A5E5-C245CEBD4C6F}" srcOrd="0" destOrd="1" presId="urn:microsoft.com/office/officeart/2005/8/layout/hList1"/>
    <dgm:cxn modelId="{6EA9560F-BDFB-CA49-896A-41E905AD1F46}" srcId="{70910433-794B-8F47-807D-7CB05C3590B5}" destId="{48C43AD5-49EC-E34D-8ADA-1B651DF8E6E4}" srcOrd="0" destOrd="0" parTransId="{EE92C6C1-A39A-2541-B5BB-D5C8B327C9C1}" sibTransId="{282C1625-FC1F-DE43-837A-A8A4DF5C7140}"/>
    <dgm:cxn modelId="{5ABEB510-EF19-CF40-A83C-A11EACFBD9AF}" srcId="{48C43AD5-49EC-E34D-8ADA-1B651DF8E6E4}" destId="{9AC10A3C-45B7-8F4E-ADEF-40A4EF465998}" srcOrd="4" destOrd="0" parTransId="{C12955A6-265E-9246-868E-99E250A1D300}" sibTransId="{D6A6460E-5433-1F4B-B43D-9F3DDFDD9FEF}"/>
    <dgm:cxn modelId="{F1A1AE20-E213-4C9D-A55A-F219156BEFA4}" srcId="{A697F349-3187-40DA-8ADA-8FD797299D9F}" destId="{782AD338-5A39-432D-A539-7DCC6DA82A2E}" srcOrd="1" destOrd="0" parTransId="{25E9962A-3C19-4104-BD57-8647EB07BC13}" sibTransId="{7A4EDD5F-5190-4695-88F5-CCB2B19B365A}"/>
    <dgm:cxn modelId="{73BC5D2C-6878-4242-8236-A266BA11FF01}" type="presOf" srcId="{70910433-794B-8F47-807D-7CB05C3590B5}" destId="{252A59E1-861F-BF42-A08A-C31A8A859FC9}" srcOrd="0" destOrd="0" presId="urn:microsoft.com/office/officeart/2005/8/layout/hList1"/>
    <dgm:cxn modelId="{B1132C3B-C2A1-7443-9A0D-921C4FD0A108}" srcId="{70910433-794B-8F47-807D-7CB05C3590B5}" destId="{5FF1B496-D442-604D-B577-18F016AD4369}" srcOrd="1" destOrd="0" parTransId="{4DF28AA4-5A72-7547-831B-053DA6C92438}" sibTransId="{17BFA4BF-AB11-814A-BBEE-E411351054A7}"/>
    <dgm:cxn modelId="{6EF84162-BB43-47E3-9DC6-AF5C84134227}" type="presOf" srcId="{782AD338-5A39-432D-A539-7DCC6DA82A2E}" destId="{86D0852A-7898-41A1-BAAB-8649C1730C14}" srcOrd="0" destOrd="1" presId="urn:microsoft.com/office/officeart/2005/8/layout/hList1"/>
    <dgm:cxn modelId="{43488546-B352-8D4F-99A0-1B05C0591602}" type="presOf" srcId="{9ED509B8-C564-F144-811A-CC634E141503}" destId="{4AD5FF21-FADC-4141-83E8-EF3B0DD48E6D}" srcOrd="0" destOrd="5" presId="urn:microsoft.com/office/officeart/2005/8/layout/hList1"/>
    <dgm:cxn modelId="{FA632547-07A5-46B0-8F4A-63F18E3FFC86}" type="presOf" srcId="{EEE441B9-EE1E-48D0-90E6-F972601967F0}" destId="{86D0852A-7898-41A1-BAAB-8649C1730C14}" srcOrd="0" destOrd="2" presId="urn:microsoft.com/office/officeart/2005/8/layout/hList1"/>
    <dgm:cxn modelId="{A384B272-2FDF-2549-B0BA-6E992E82C91B}" type="presOf" srcId="{5FF1B496-D442-604D-B577-18F016AD4369}" destId="{F1287DAA-C724-A84A-B538-4E7316CC7F8E}" srcOrd="0" destOrd="0" presId="urn:microsoft.com/office/officeart/2005/8/layout/hList1"/>
    <dgm:cxn modelId="{E2932D73-BA2B-354E-AE40-D8F2FDAF5C25}" srcId="{48C43AD5-49EC-E34D-8ADA-1B651DF8E6E4}" destId="{352C087E-F82B-F54F-AB2C-9C03E3CADA8E}" srcOrd="1" destOrd="0" parTransId="{93082833-4E52-4B44-A6E8-24A0FD4AE2D7}" sibTransId="{A1FEBE4A-F8D3-C240-B818-E56EE9D88E1A}"/>
    <dgm:cxn modelId="{EEF86875-DECB-D74E-9DDE-ACA8CB1BBB8A}" srcId="{48C43AD5-49EC-E34D-8ADA-1B651DF8E6E4}" destId="{48AD8A79-C70D-AA47-B8A9-A2DC78244A6B}" srcOrd="3" destOrd="0" parTransId="{A95CB86F-3945-9840-A43B-9C4B535FFD85}" sibTransId="{F25CE8F9-D612-0C4D-B91C-02E9A7EE70A5}"/>
    <dgm:cxn modelId="{9881D484-795B-6546-A179-DFC32E9D932A}" type="presOf" srcId="{001D77FD-C039-464A-BE06-21B024E058D5}" destId="{4AD5FF21-FADC-4141-83E8-EF3B0DD48E6D}" srcOrd="0" destOrd="0" presId="urn:microsoft.com/office/officeart/2005/8/layout/hList1"/>
    <dgm:cxn modelId="{C342518D-AF86-4AE2-BECE-19E34C61A0B6}" srcId="{70910433-794B-8F47-807D-7CB05C3590B5}" destId="{A697F349-3187-40DA-8ADA-8FD797299D9F}" srcOrd="2" destOrd="0" parTransId="{A162F290-DEF7-4DCE-9332-D97DBB931B8E}" sibTransId="{D91F4998-3608-4DAB-9743-4A048FEA3E15}"/>
    <dgm:cxn modelId="{1A5B558D-E1C3-4BDA-9A81-62F86702715D}" type="presOf" srcId="{A697F349-3187-40DA-8ADA-8FD797299D9F}" destId="{D031E214-A73B-4F98-A0CE-917B0E450A16}" srcOrd="0" destOrd="0" presId="urn:microsoft.com/office/officeart/2005/8/layout/hList1"/>
    <dgm:cxn modelId="{56F1EB95-07EF-2D4A-A8BA-BABF4C4615F7}" type="presOf" srcId="{B9BA8A6D-F98A-4C40-8891-4B1B1B62086D}" destId="{E2DC4084-D823-3F45-A5E5-C245CEBD4C6F}" srcOrd="0" destOrd="0" presId="urn:microsoft.com/office/officeart/2005/8/layout/hList1"/>
    <dgm:cxn modelId="{904A0D98-7211-064D-A35F-7681D8EF7B3F}" srcId="{48C43AD5-49EC-E34D-8ADA-1B651DF8E6E4}" destId="{9ED509B8-C564-F144-811A-CC634E141503}" srcOrd="5" destOrd="0" parTransId="{A2142BB4-4697-C546-8719-F41831A0416E}" sibTransId="{60EEB069-4BC1-3947-BC13-A6FEC2E7DDB8}"/>
    <dgm:cxn modelId="{522DB8A3-3C6E-4178-AEE6-AB9C150C8D20}" type="presOf" srcId="{5D0AD8DF-2616-469B-9F52-DFFB9ED690FA}" destId="{86D0852A-7898-41A1-BAAB-8649C1730C14}" srcOrd="0" destOrd="0" presId="urn:microsoft.com/office/officeart/2005/8/layout/hList1"/>
    <dgm:cxn modelId="{89FBA4B4-0B5F-2645-9361-ED48EF872959}" type="presOf" srcId="{352C087E-F82B-F54F-AB2C-9C03E3CADA8E}" destId="{4AD5FF21-FADC-4141-83E8-EF3B0DD48E6D}" srcOrd="0" destOrd="1" presId="urn:microsoft.com/office/officeart/2005/8/layout/hList1"/>
    <dgm:cxn modelId="{CAA6E2B7-52F1-455C-B953-B0D90626C6B5}" srcId="{A697F349-3187-40DA-8ADA-8FD797299D9F}" destId="{EEE441B9-EE1E-48D0-90E6-F972601967F0}" srcOrd="2" destOrd="0" parTransId="{A9710065-28D6-4FDA-83C6-815EC0E6EA99}" sibTransId="{A46BEA7C-14C2-4B3B-B848-0EE59D6B0C8C}"/>
    <dgm:cxn modelId="{717156BE-3D51-604E-99A0-7FB9D9987876}" srcId="{48C43AD5-49EC-E34D-8ADA-1B651DF8E6E4}" destId="{001D77FD-C039-464A-BE06-21B024E058D5}" srcOrd="0" destOrd="0" parTransId="{7C77C993-52E2-F54F-8EC8-6A3EA9B0CBC7}" sibTransId="{1D1CFB31-A5B1-ED43-960D-C9CC2F285CEA}"/>
    <dgm:cxn modelId="{00D609C4-802C-42DF-AF3D-6BF1BE109411}" srcId="{5FF1B496-D442-604D-B577-18F016AD4369}" destId="{6B11582C-91B5-46E0-959F-3E7C0CBAA227}" srcOrd="1" destOrd="0" parTransId="{BCAD86C5-BCB1-4AB1-A7D5-25DB9505794F}" sibTransId="{4E05321D-3FC1-442E-83A5-44E8F0C492A5}"/>
    <dgm:cxn modelId="{C67B4CC8-70CE-E546-B9A7-B13752459E7F}" type="presOf" srcId="{9AC10A3C-45B7-8F4E-ADEF-40A4EF465998}" destId="{4AD5FF21-FADC-4141-83E8-EF3B0DD48E6D}" srcOrd="0" destOrd="4" presId="urn:microsoft.com/office/officeart/2005/8/layout/hList1"/>
    <dgm:cxn modelId="{A70339D3-A458-459A-BAF9-A0CA8CF3F423}" srcId="{A697F349-3187-40DA-8ADA-8FD797299D9F}" destId="{5D0AD8DF-2616-469B-9F52-DFFB9ED690FA}" srcOrd="0" destOrd="0" parTransId="{B5378DEC-0C47-4628-BF07-6807F3FFB610}" sibTransId="{7B8B047C-6620-4994-A234-83B92EF244E9}"/>
    <dgm:cxn modelId="{962DB7D9-71B9-A247-8167-D9769A2F491A}" srcId="{5FF1B496-D442-604D-B577-18F016AD4369}" destId="{B9BA8A6D-F98A-4C40-8891-4B1B1B62086D}" srcOrd="0" destOrd="0" parTransId="{E3CE17AA-5475-824A-A3DE-DC01C1FCC651}" sibTransId="{9A55E326-9BDB-964B-AFF3-753206E1F9C2}"/>
    <dgm:cxn modelId="{F9D970EC-66A5-5644-A591-8DC8A2FED6E5}" srcId="{48C43AD5-49EC-E34D-8ADA-1B651DF8E6E4}" destId="{52C0EB50-AE11-764E-9E1B-564E4418BB65}" srcOrd="2" destOrd="0" parTransId="{7C6DAD72-EFC5-354D-95C2-F9CFF43B29CB}" sibTransId="{79711C90-E1F7-5848-95FD-B7DAFDC61264}"/>
    <dgm:cxn modelId="{28BC0BF4-91DD-2B49-AE96-B8724015C842}" type="presOf" srcId="{52C0EB50-AE11-764E-9E1B-564E4418BB65}" destId="{4AD5FF21-FADC-4141-83E8-EF3B0DD48E6D}" srcOrd="0" destOrd="2" presId="urn:microsoft.com/office/officeart/2005/8/layout/hList1"/>
    <dgm:cxn modelId="{8EFC71FA-4E7E-DC46-ADF1-E6181118204A}" type="presOf" srcId="{48AD8A79-C70D-AA47-B8A9-A2DC78244A6B}" destId="{4AD5FF21-FADC-4141-83E8-EF3B0DD48E6D}" srcOrd="0" destOrd="3" presId="urn:microsoft.com/office/officeart/2005/8/layout/hList1"/>
    <dgm:cxn modelId="{60A0FEFE-7988-5944-8547-89FF94EDC86A}" type="presOf" srcId="{48C43AD5-49EC-E34D-8ADA-1B651DF8E6E4}" destId="{FE684C67-35CB-AF4B-8A7B-75E343B26873}" srcOrd="0" destOrd="0" presId="urn:microsoft.com/office/officeart/2005/8/layout/hList1"/>
    <dgm:cxn modelId="{BED5FDFC-1EDE-4F40-8B02-8A2D371B3CA5}" type="presParOf" srcId="{252A59E1-861F-BF42-A08A-C31A8A859FC9}" destId="{075D7B7E-8FA6-5D48-8D44-D25DFB40FB06}" srcOrd="0" destOrd="0" presId="urn:microsoft.com/office/officeart/2005/8/layout/hList1"/>
    <dgm:cxn modelId="{B2DFFE22-34C3-EC46-9E39-156BF40BFFFC}" type="presParOf" srcId="{075D7B7E-8FA6-5D48-8D44-D25DFB40FB06}" destId="{FE684C67-35CB-AF4B-8A7B-75E343B26873}" srcOrd="0" destOrd="0" presId="urn:microsoft.com/office/officeart/2005/8/layout/hList1"/>
    <dgm:cxn modelId="{890DD91D-1910-FB4D-A5D7-F3BD38628284}" type="presParOf" srcId="{075D7B7E-8FA6-5D48-8D44-D25DFB40FB06}" destId="{4AD5FF21-FADC-4141-83E8-EF3B0DD48E6D}" srcOrd="1" destOrd="0" presId="urn:microsoft.com/office/officeart/2005/8/layout/hList1"/>
    <dgm:cxn modelId="{F33F4B18-9968-9043-A6FA-8ABE8BA24D45}" type="presParOf" srcId="{252A59E1-861F-BF42-A08A-C31A8A859FC9}" destId="{43C7A4C3-CA03-2B4A-8BB1-85AEB83DFDD2}" srcOrd="1" destOrd="0" presId="urn:microsoft.com/office/officeart/2005/8/layout/hList1"/>
    <dgm:cxn modelId="{1C876669-71AD-BE45-A155-6804A5BA9D11}" type="presParOf" srcId="{252A59E1-861F-BF42-A08A-C31A8A859FC9}" destId="{08E275CB-852C-264A-9149-6B2CAD52D0F6}" srcOrd="2" destOrd="0" presId="urn:microsoft.com/office/officeart/2005/8/layout/hList1"/>
    <dgm:cxn modelId="{0EC72DBD-FE1E-D448-9F32-A7D6C4B83AF1}" type="presParOf" srcId="{08E275CB-852C-264A-9149-6B2CAD52D0F6}" destId="{F1287DAA-C724-A84A-B538-4E7316CC7F8E}" srcOrd="0" destOrd="0" presId="urn:microsoft.com/office/officeart/2005/8/layout/hList1"/>
    <dgm:cxn modelId="{5F64EF4D-29B2-264B-8460-6858F466474E}" type="presParOf" srcId="{08E275CB-852C-264A-9149-6B2CAD52D0F6}" destId="{E2DC4084-D823-3F45-A5E5-C245CEBD4C6F}" srcOrd="1" destOrd="0" presId="urn:microsoft.com/office/officeart/2005/8/layout/hList1"/>
    <dgm:cxn modelId="{C266AC6D-2645-5242-8258-A7691E9AFC88}" type="presParOf" srcId="{252A59E1-861F-BF42-A08A-C31A8A859FC9}" destId="{6D15118E-9F95-B04B-8811-7682591526F9}" srcOrd="3" destOrd="0" presId="urn:microsoft.com/office/officeart/2005/8/layout/hList1"/>
    <dgm:cxn modelId="{F7EF1E26-41DC-4D42-B615-9D93638B1C80}" type="presParOf" srcId="{252A59E1-861F-BF42-A08A-C31A8A859FC9}" destId="{FC8C05BF-DC53-4834-8743-8A0FF075BBDB}" srcOrd="4" destOrd="0" presId="urn:microsoft.com/office/officeart/2005/8/layout/hList1"/>
    <dgm:cxn modelId="{3F7D4E8C-1EBD-4E08-B092-DAC01472142D}" type="presParOf" srcId="{FC8C05BF-DC53-4834-8743-8A0FF075BBDB}" destId="{D031E214-A73B-4F98-A0CE-917B0E450A16}" srcOrd="0" destOrd="0" presId="urn:microsoft.com/office/officeart/2005/8/layout/hList1"/>
    <dgm:cxn modelId="{E53011A3-CF78-45B9-B0C9-AD142D7D217B}" type="presParOf" srcId="{FC8C05BF-DC53-4834-8743-8A0FF075BBDB}" destId="{86D0852A-7898-41A1-BAAB-8649C1730C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2098BC-EFDC-4D12-B65F-6DAF7E51AD52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DA2994-BAE7-4274-AE7B-11492D814D2A}">
      <dgm:prSet phldrT="[Text]"/>
      <dgm:spPr/>
      <dgm:t>
        <a:bodyPr/>
        <a:lstStyle/>
        <a:p>
          <a:r>
            <a:rPr lang="en-US"/>
            <a:t>Credentialing Policies and Procedures</a:t>
          </a:r>
        </a:p>
      </dgm:t>
    </dgm:pt>
    <dgm:pt modelId="{DCB52D7B-E509-4BF9-A90E-85B21C23A633}" type="parTrans" cxnId="{CFB152D3-FBD6-4331-984B-D1FE0CF6AB93}">
      <dgm:prSet/>
      <dgm:spPr/>
      <dgm:t>
        <a:bodyPr/>
        <a:lstStyle/>
        <a:p>
          <a:endParaRPr lang="en-US"/>
        </a:p>
      </dgm:t>
    </dgm:pt>
    <dgm:pt modelId="{FDE173C5-3E4E-4F19-A936-B2AE982F82BC}" type="sibTrans" cxnId="{CFB152D3-FBD6-4331-984B-D1FE0CF6AB93}">
      <dgm:prSet/>
      <dgm:spPr/>
      <dgm:t>
        <a:bodyPr/>
        <a:lstStyle/>
        <a:p>
          <a:endParaRPr lang="en-US"/>
        </a:p>
      </dgm:t>
    </dgm:pt>
    <dgm:pt modelId="{8E574D94-B3D0-481B-A057-B56EBB7A274A}">
      <dgm:prSet phldrT="[Text]"/>
      <dgm:spPr/>
      <dgm:t>
        <a:bodyPr/>
        <a:lstStyle/>
        <a:p>
          <a:r>
            <a:rPr lang="en-US"/>
            <a:t>Practitioners within Scope</a:t>
          </a:r>
        </a:p>
      </dgm:t>
    </dgm:pt>
    <dgm:pt modelId="{372D8A0D-2FBA-4344-A440-A32C938770D9}" type="parTrans" cxnId="{5F945F7A-03B2-4FB0-AE0E-B00214EF0610}">
      <dgm:prSet/>
      <dgm:spPr/>
      <dgm:t>
        <a:bodyPr/>
        <a:lstStyle/>
        <a:p>
          <a:endParaRPr lang="en-US"/>
        </a:p>
      </dgm:t>
    </dgm:pt>
    <dgm:pt modelId="{D8A681D1-B017-452A-886B-36CC17C64E94}" type="sibTrans" cxnId="{5F945F7A-03B2-4FB0-AE0E-B00214EF0610}">
      <dgm:prSet/>
      <dgm:spPr/>
      <dgm:t>
        <a:bodyPr/>
        <a:lstStyle/>
        <a:p>
          <a:endParaRPr lang="en-US"/>
        </a:p>
      </dgm:t>
    </dgm:pt>
    <dgm:pt modelId="{26C0CD3B-FB1D-4433-8EF9-51DE6DD54ACA}">
      <dgm:prSet phldrT="[Text]"/>
      <dgm:spPr/>
      <dgm:t>
        <a:bodyPr/>
        <a:lstStyle/>
        <a:p>
          <a:r>
            <a:rPr lang="en-US"/>
            <a:t>Verification Sources </a:t>
          </a:r>
        </a:p>
      </dgm:t>
    </dgm:pt>
    <dgm:pt modelId="{F067FD63-CFA7-4EDA-A814-A47E480FC0F0}" type="parTrans" cxnId="{75614CBC-F977-4431-9A8A-BE3822E3D1FB}">
      <dgm:prSet/>
      <dgm:spPr/>
      <dgm:t>
        <a:bodyPr/>
        <a:lstStyle/>
        <a:p>
          <a:endParaRPr lang="en-US"/>
        </a:p>
      </dgm:t>
    </dgm:pt>
    <dgm:pt modelId="{5993144A-6C0C-4DCF-A9F4-6B377A38F218}" type="sibTrans" cxnId="{75614CBC-F977-4431-9A8A-BE3822E3D1FB}">
      <dgm:prSet/>
      <dgm:spPr/>
      <dgm:t>
        <a:bodyPr/>
        <a:lstStyle/>
        <a:p>
          <a:endParaRPr lang="en-US"/>
        </a:p>
      </dgm:t>
    </dgm:pt>
    <dgm:pt modelId="{05D4C5AD-4FE1-46E4-8663-576BEB067EAB}">
      <dgm:prSet phldrT="[Text]"/>
      <dgm:spPr/>
      <dgm:t>
        <a:bodyPr/>
        <a:lstStyle/>
        <a:p>
          <a:r>
            <a:rPr lang="en-US"/>
            <a:t>Credentialing Criteria</a:t>
          </a:r>
        </a:p>
      </dgm:t>
    </dgm:pt>
    <dgm:pt modelId="{1386F90E-F040-48F3-805B-47BF8B14A065}" type="parTrans" cxnId="{E44769CE-53C6-4C00-8C32-5B8D132F2721}">
      <dgm:prSet/>
      <dgm:spPr/>
      <dgm:t>
        <a:bodyPr/>
        <a:lstStyle/>
        <a:p>
          <a:endParaRPr lang="en-US"/>
        </a:p>
      </dgm:t>
    </dgm:pt>
    <dgm:pt modelId="{8034B4F3-E50E-4AF0-8715-28611B05CB85}" type="sibTrans" cxnId="{E44769CE-53C6-4C00-8C32-5B8D132F2721}">
      <dgm:prSet/>
      <dgm:spPr/>
      <dgm:t>
        <a:bodyPr/>
        <a:lstStyle/>
        <a:p>
          <a:endParaRPr lang="en-US"/>
        </a:p>
      </dgm:t>
    </dgm:pt>
    <dgm:pt modelId="{3F240C42-F2AF-4C13-B307-6071E01A3BCD}">
      <dgm:prSet phldrT="[Text]"/>
      <dgm:spPr/>
      <dgm:t>
        <a:bodyPr/>
        <a:lstStyle/>
        <a:p>
          <a:r>
            <a:rPr lang="en-US"/>
            <a:t>Credentialing Decision Process</a:t>
          </a:r>
        </a:p>
      </dgm:t>
    </dgm:pt>
    <dgm:pt modelId="{5D7EA902-D04B-4C32-8B14-B372F18AFFA5}" type="parTrans" cxnId="{8C0E0C39-D030-431B-9E3C-F785DB538B2A}">
      <dgm:prSet/>
      <dgm:spPr/>
      <dgm:t>
        <a:bodyPr/>
        <a:lstStyle/>
        <a:p>
          <a:endParaRPr lang="en-US"/>
        </a:p>
      </dgm:t>
    </dgm:pt>
    <dgm:pt modelId="{8E98B5E1-F06E-4403-896D-CAF12E3E27BC}" type="sibTrans" cxnId="{8C0E0C39-D030-431B-9E3C-F785DB538B2A}">
      <dgm:prSet/>
      <dgm:spPr/>
      <dgm:t>
        <a:bodyPr/>
        <a:lstStyle/>
        <a:p>
          <a:endParaRPr lang="en-US"/>
        </a:p>
      </dgm:t>
    </dgm:pt>
    <dgm:pt modelId="{201EF702-78B5-4990-90E0-8B5EC0E5AB8E}">
      <dgm:prSet phldrT="[Text]"/>
      <dgm:spPr/>
      <dgm:t>
        <a:bodyPr/>
        <a:lstStyle/>
        <a:p>
          <a:r>
            <a:rPr lang="en-US"/>
            <a:t>Decision Notification</a:t>
          </a:r>
        </a:p>
      </dgm:t>
    </dgm:pt>
    <dgm:pt modelId="{C2081F3B-70FF-4776-8BDC-E8C303F0729B}" type="parTrans" cxnId="{023F8B3E-1B0D-4427-9261-A04BCFE0C2F7}">
      <dgm:prSet/>
      <dgm:spPr/>
      <dgm:t>
        <a:bodyPr/>
        <a:lstStyle/>
        <a:p>
          <a:endParaRPr lang="en-US"/>
        </a:p>
      </dgm:t>
    </dgm:pt>
    <dgm:pt modelId="{AFEB1BFD-6674-46D4-849D-D60D3B39057F}" type="sibTrans" cxnId="{023F8B3E-1B0D-4427-9261-A04BCFE0C2F7}">
      <dgm:prSet/>
      <dgm:spPr/>
      <dgm:t>
        <a:bodyPr/>
        <a:lstStyle/>
        <a:p>
          <a:endParaRPr lang="en-US"/>
        </a:p>
      </dgm:t>
    </dgm:pt>
    <dgm:pt modelId="{0372DE74-C9A8-4EA3-B65A-CCEC091B2F46}">
      <dgm:prSet phldrT="[Text]"/>
      <dgm:spPr/>
      <dgm:t>
        <a:bodyPr/>
        <a:lstStyle/>
        <a:p>
          <a:r>
            <a:rPr lang="en-US"/>
            <a:t>Documentation Process</a:t>
          </a:r>
        </a:p>
      </dgm:t>
    </dgm:pt>
    <dgm:pt modelId="{9DED9F36-8A65-4949-B7E2-510906721E00}" type="parTrans" cxnId="{24AB2022-149E-42FB-B0DF-459F80D71182}">
      <dgm:prSet/>
      <dgm:spPr/>
      <dgm:t>
        <a:bodyPr/>
        <a:lstStyle/>
        <a:p>
          <a:endParaRPr lang="en-US"/>
        </a:p>
      </dgm:t>
    </dgm:pt>
    <dgm:pt modelId="{534F5BC6-CDFD-4D2C-9778-72330FDC9671}" type="sibTrans" cxnId="{24AB2022-149E-42FB-B0DF-459F80D71182}">
      <dgm:prSet/>
      <dgm:spPr/>
      <dgm:t>
        <a:bodyPr/>
        <a:lstStyle/>
        <a:p>
          <a:endParaRPr lang="en-US"/>
        </a:p>
      </dgm:t>
    </dgm:pt>
    <dgm:pt modelId="{401C13C6-5111-4D6A-8EF9-39CE3C8CAE80}" type="pres">
      <dgm:prSet presAssocID="{612098BC-EFDC-4D12-B65F-6DAF7E51AD5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766257F-B4A4-43F5-88B1-DFE2AB46B86D}" type="pres">
      <dgm:prSet presAssocID="{39DA2994-BAE7-4274-AE7B-11492D814D2A}" presName="Parent" presStyleLbl="node0" presStyleIdx="0" presStyleCnt="1">
        <dgm:presLayoutVars>
          <dgm:chMax val="6"/>
          <dgm:chPref val="6"/>
        </dgm:presLayoutVars>
      </dgm:prSet>
      <dgm:spPr/>
    </dgm:pt>
    <dgm:pt modelId="{C51357F5-0189-403B-AE22-90FA6BF3B5C6}" type="pres">
      <dgm:prSet presAssocID="{8E574D94-B3D0-481B-A057-B56EBB7A274A}" presName="Accent1" presStyleCnt="0"/>
      <dgm:spPr/>
    </dgm:pt>
    <dgm:pt modelId="{A03F96EB-ECB2-4402-8B1C-9786769C2413}" type="pres">
      <dgm:prSet presAssocID="{8E574D94-B3D0-481B-A057-B56EBB7A274A}" presName="Accent" presStyleLbl="bgShp" presStyleIdx="0" presStyleCnt="6"/>
      <dgm:spPr/>
    </dgm:pt>
    <dgm:pt modelId="{DA832D2E-1141-4CFC-A959-1F32C688CE20}" type="pres">
      <dgm:prSet presAssocID="{8E574D94-B3D0-481B-A057-B56EBB7A274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8001711-5A5C-4C0E-85E8-C4A5D7B9FBFA}" type="pres">
      <dgm:prSet presAssocID="{26C0CD3B-FB1D-4433-8EF9-51DE6DD54ACA}" presName="Accent2" presStyleCnt="0"/>
      <dgm:spPr/>
    </dgm:pt>
    <dgm:pt modelId="{21372797-9021-47D9-B87E-AA9DA4DE36FB}" type="pres">
      <dgm:prSet presAssocID="{26C0CD3B-FB1D-4433-8EF9-51DE6DD54ACA}" presName="Accent" presStyleLbl="bgShp" presStyleIdx="1" presStyleCnt="6"/>
      <dgm:spPr/>
    </dgm:pt>
    <dgm:pt modelId="{EAFB1A4A-9DF5-45BC-A1F5-D87AEF4B129D}" type="pres">
      <dgm:prSet presAssocID="{26C0CD3B-FB1D-4433-8EF9-51DE6DD54AC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E3557CE-D661-487D-A2D6-F3988F7520AC}" type="pres">
      <dgm:prSet presAssocID="{05D4C5AD-4FE1-46E4-8663-576BEB067EAB}" presName="Accent3" presStyleCnt="0"/>
      <dgm:spPr/>
    </dgm:pt>
    <dgm:pt modelId="{358AF563-C192-44D1-B892-BF9071D43B11}" type="pres">
      <dgm:prSet presAssocID="{05D4C5AD-4FE1-46E4-8663-576BEB067EAB}" presName="Accent" presStyleLbl="bgShp" presStyleIdx="2" presStyleCnt="6"/>
      <dgm:spPr/>
    </dgm:pt>
    <dgm:pt modelId="{BF155AC3-C56A-4476-8B92-ED204DE55017}" type="pres">
      <dgm:prSet presAssocID="{05D4C5AD-4FE1-46E4-8663-576BEB067EA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0FDD6CB-CC8D-4B92-9FAC-0941CF310D29}" type="pres">
      <dgm:prSet presAssocID="{3F240C42-F2AF-4C13-B307-6071E01A3BCD}" presName="Accent4" presStyleCnt="0"/>
      <dgm:spPr/>
    </dgm:pt>
    <dgm:pt modelId="{90F42176-60E2-485B-A6C0-820905A87C97}" type="pres">
      <dgm:prSet presAssocID="{3F240C42-F2AF-4C13-B307-6071E01A3BCD}" presName="Accent" presStyleLbl="bgShp" presStyleIdx="3" presStyleCnt="6"/>
      <dgm:spPr/>
    </dgm:pt>
    <dgm:pt modelId="{D7E12327-C3DF-4208-8D04-1A70E72DC95A}" type="pres">
      <dgm:prSet presAssocID="{3F240C42-F2AF-4C13-B307-6071E01A3BC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70AA3E1-C0C4-458B-8FC5-09D85558C0B8}" type="pres">
      <dgm:prSet presAssocID="{201EF702-78B5-4990-90E0-8B5EC0E5AB8E}" presName="Accent5" presStyleCnt="0"/>
      <dgm:spPr/>
    </dgm:pt>
    <dgm:pt modelId="{AEB5A5CA-B2FB-4973-98E0-B9291C4532F6}" type="pres">
      <dgm:prSet presAssocID="{201EF702-78B5-4990-90E0-8B5EC0E5AB8E}" presName="Accent" presStyleLbl="bgShp" presStyleIdx="4" presStyleCnt="6"/>
      <dgm:spPr/>
    </dgm:pt>
    <dgm:pt modelId="{F9FC926D-2258-4CB0-A637-14D76198820E}" type="pres">
      <dgm:prSet presAssocID="{201EF702-78B5-4990-90E0-8B5EC0E5AB8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45BA871-EC11-4DC6-A1ED-2A19A6C3E8DA}" type="pres">
      <dgm:prSet presAssocID="{0372DE74-C9A8-4EA3-B65A-CCEC091B2F46}" presName="Accent6" presStyleCnt="0"/>
      <dgm:spPr/>
    </dgm:pt>
    <dgm:pt modelId="{FDEDF1BC-4D26-457D-B761-9F595A5C95D8}" type="pres">
      <dgm:prSet presAssocID="{0372DE74-C9A8-4EA3-B65A-CCEC091B2F46}" presName="Accent" presStyleLbl="bgShp" presStyleIdx="5" presStyleCnt="6"/>
      <dgm:spPr/>
    </dgm:pt>
    <dgm:pt modelId="{1D3005D2-4D33-4F71-84EA-DAA6B76B217B}" type="pres">
      <dgm:prSet presAssocID="{0372DE74-C9A8-4EA3-B65A-CCEC091B2F46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666AA06-F4F8-42C3-8A71-52BE491FEE59}" type="presOf" srcId="{26C0CD3B-FB1D-4433-8EF9-51DE6DD54ACA}" destId="{EAFB1A4A-9DF5-45BC-A1F5-D87AEF4B129D}" srcOrd="0" destOrd="0" presId="urn:microsoft.com/office/officeart/2011/layout/HexagonRadial"/>
    <dgm:cxn modelId="{7542A21B-80F9-46C0-AC08-33E03A978361}" type="presOf" srcId="{39DA2994-BAE7-4274-AE7B-11492D814D2A}" destId="{0766257F-B4A4-43F5-88B1-DFE2AB46B86D}" srcOrd="0" destOrd="0" presId="urn:microsoft.com/office/officeart/2011/layout/HexagonRadial"/>
    <dgm:cxn modelId="{2DCD2021-739F-4C35-A8A3-5A29D33CD060}" type="presOf" srcId="{8E574D94-B3D0-481B-A057-B56EBB7A274A}" destId="{DA832D2E-1141-4CFC-A959-1F32C688CE20}" srcOrd="0" destOrd="0" presId="urn:microsoft.com/office/officeart/2011/layout/HexagonRadial"/>
    <dgm:cxn modelId="{24AB2022-149E-42FB-B0DF-459F80D71182}" srcId="{39DA2994-BAE7-4274-AE7B-11492D814D2A}" destId="{0372DE74-C9A8-4EA3-B65A-CCEC091B2F46}" srcOrd="5" destOrd="0" parTransId="{9DED9F36-8A65-4949-B7E2-510906721E00}" sibTransId="{534F5BC6-CDFD-4D2C-9778-72330FDC9671}"/>
    <dgm:cxn modelId="{CFCFE837-CCA8-46EB-8F15-10590A2E8EFB}" type="presOf" srcId="{3F240C42-F2AF-4C13-B307-6071E01A3BCD}" destId="{D7E12327-C3DF-4208-8D04-1A70E72DC95A}" srcOrd="0" destOrd="0" presId="urn:microsoft.com/office/officeart/2011/layout/HexagonRadial"/>
    <dgm:cxn modelId="{8C0E0C39-D030-431B-9E3C-F785DB538B2A}" srcId="{39DA2994-BAE7-4274-AE7B-11492D814D2A}" destId="{3F240C42-F2AF-4C13-B307-6071E01A3BCD}" srcOrd="3" destOrd="0" parTransId="{5D7EA902-D04B-4C32-8B14-B372F18AFFA5}" sibTransId="{8E98B5E1-F06E-4403-896D-CAF12E3E27BC}"/>
    <dgm:cxn modelId="{023F8B3E-1B0D-4427-9261-A04BCFE0C2F7}" srcId="{39DA2994-BAE7-4274-AE7B-11492D814D2A}" destId="{201EF702-78B5-4990-90E0-8B5EC0E5AB8E}" srcOrd="4" destOrd="0" parTransId="{C2081F3B-70FF-4776-8BDC-E8C303F0729B}" sibTransId="{AFEB1BFD-6674-46D4-849D-D60D3B39057F}"/>
    <dgm:cxn modelId="{D9DDB477-F880-419C-B6E1-40C5BCFAF490}" type="presOf" srcId="{612098BC-EFDC-4D12-B65F-6DAF7E51AD52}" destId="{401C13C6-5111-4D6A-8EF9-39CE3C8CAE80}" srcOrd="0" destOrd="0" presId="urn:microsoft.com/office/officeart/2011/layout/HexagonRadial"/>
    <dgm:cxn modelId="{5F945F7A-03B2-4FB0-AE0E-B00214EF0610}" srcId="{39DA2994-BAE7-4274-AE7B-11492D814D2A}" destId="{8E574D94-B3D0-481B-A057-B56EBB7A274A}" srcOrd="0" destOrd="0" parTransId="{372D8A0D-2FBA-4344-A440-A32C938770D9}" sibTransId="{D8A681D1-B017-452A-886B-36CC17C64E94}"/>
    <dgm:cxn modelId="{1BFEC994-E8E0-4423-9BB7-3A61A6A555FC}" type="presOf" srcId="{201EF702-78B5-4990-90E0-8B5EC0E5AB8E}" destId="{F9FC926D-2258-4CB0-A637-14D76198820E}" srcOrd="0" destOrd="0" presId="urn:microsoft.com/office/officeart/2011/layout/HexagonRadial"/>
    <dgm:cxn modelId="{A59DBF96-DA5B-4B38-83D6-C627AF4C378D}" type="presOf" srcId="{0372DE74-C9A8-4EA3-B65A-CCEC091B2F46}" destId="{1D3005D2-4D33-4F71-84EA-DAA6B76B217B}" srcOrd="0" destOrd="0" presId="urn:microsoft.com/office/officeart/2011/layout/HexagonRadial"/>
    <dgm:cxn modelId="{75614CBC-F977-4431-9A8A-BE3822E3D1FB}" srcId="{39DA2994-BAE7-4274-AE7B-11492D814D2A}" destId="{26C0CD3B-FB1D-4433-8EF9-51DE6DD54ACA}" srcOrd="1" destOrd="0" parTransId="{F067FD63-CFA7-4EDA-A814-A47E480FC0F0}" sibTransId="{5993144A-6C0C-4DCF-A9F4-6B377A38F218}"/>
    <dgm:cxn modelId="{E44769CE-53C6-4C00-8C32-5B8D132F2721}" srcId="{39DA2994-BAE7-4274-AE7B-11492D814D2A}" destId="{05D4C5AD-4FE1-46E4-8663-576BEB067EAB}" srcOrd="2" destOrd="0" parTransId="{1386F90E-F040-48F3-805B-47BF8B14A065}" sibTransId="{8034B4F3-E50E-4AF0-8715-28611B05CB85}"/>
    <dgm:cxn modelId="{CFB152D3-FBD6-4331-984B-D1FE0CF6AB93}" srcId="{612098BC-EFDC-4D12-B65F-6DAF7E51AD52}" destId="{39DA2994-BAE7-4274-AE7B-11492D814D2A}" srcOrd="0" destOrd="0" parTransId="{DCB52D7B-E509-4BF9-A90E-85B21C23A633}" sibTransId="{FDE173C5-3E4E-4F19-A936-B2AE982F82BC}"/>
    <dgm:cxn modelId="{9E64D2D7-B64D-4745-B049-3969351439DC}" type="presOf" srcId="{05D4C5AD-4FE1-46E4-8663-576BEB067EAB}" destId="{BF155AC3-C56A-4476-8B92-ED204DE55017}" srcOrd="0" destOrd="0" presId="urn:microsoft.com/office/officeart/2011/layout/HexagonRadial"/>
    <dgm:cxn modelId="{5CF6357B-8226-47E5-B055-0C1E8150D30A}" type="presParOf" srcId="{401C13C6-5111-4D6A-8EF9-39CE3C8CAE80}" destId="{0766257F-B4A4-43F5-88B1-DFE2AB46B86D}" srcOrd="0" destOrd="0" presId="urn:microsoft.com/office/officeart/2011/layout/HexagonRadial"/>
    <dgm:cxn modelId="{D8F27BBD-63FF-474A-B2C2-2FA4459B2173}" type="presParOf" srcId="{401C13C6-5111-4D6A-8EF9-39CE3C8CAE80}" destId="{C51357F5-0189-403B-AE22-90FA6BF3B5C6}" srcOrd="1" destOrd="0" presId="urn:microsoft.com/office/officeart/2011/layout/HexagonRadial"/>
    <dgm:cxn modelId="{9C99FB88-6F7E-4061-8963-E6C0973E7983}" type="presParOf" srcId="{C51357F5-0189-403B-AE22-90FA6BF3B5C6}" destId="{A03F96EB-ECB2-4402-8B1C-9786769C2413}" srcOrd="0" destOrd="0" presId="urn:microsoft.com/office/officeart/2011/layout/HexagonRadial"/>
    <dgm:cxn modelId="{86639E28-2111-4DDE-AF10-50361CF1F468}" type="presParOf" srcId="{401C13C6-5111-4D6A-8EF9-39CE3C8CAE80}" destId="{DA832D2E-1141-4CFC-A959-1F32C688CE20}" srcOrd="2" destOrd="0" presId="urn:microsoft.com/office/officeart/2011/layout/HexagonRadial"/>
    <dgm:cxn modelId="{9C3EFF0D-3F1E-4961-8DF6-1C380BB4C6C8}" type="presParOf" srcId="{401C13C6-5111-4D6A-8EF9-39CE3C8CAE80}" destId="{78001711-5A5C-4C0E-85E8-C4A5D7B9FBFA}" srcOrd="3" destOrd="0" presId="urn:microsoft.com/office/officeart/2011/layout/HexagonRadial"/>
    <dgm:cxn modelId="{84CD5B76-BE4C-4970-A089-A75241A2B42B}" type="presParOf" srcId="{78001711-5A5C-4C0E-85E8-C4A5D7B9FBFA}" destId="{21372797-9021-47D9-B87E-AA9DA4DE36FB}" srcOrd="0" destOrd="0" presId="urn:microsoft.com/office/officeart/2011/layout/HexagonRadial"/>
    <dgm:cxn modelId="{7F85B678-BA28-42EF-BC30-2E3518A3682C}" type="presParOf" srcId="{401C13C6-5111-4D6A-8EF9-39CE3C8CAE80}" destId="{EAFB1A4A-9DF5-45BC-A1F5-D87AEF4B129D}" srcOrd="4" destOrd="0" presId="urn:microsoft.com/office/officeart/2011/layout/HexagonRadial"/>
    <dgm:cxn modelId="{68723C54-1367-49C7-A315-D5E3D4BF5D54}" type="presParOf" srcId="{401C13C6-5111-4D6A-8EF9-39CE3C8CAE80}" destId="{9E3557CE-D661-487D-A2D6-F3988F7520AC}" srcOrd="5" destOrd="0" presId="urn:microsoft.com/office/officeart/2011/layout/HexagonRadial"/>
    <dgm:cxn modelId="{216DF96C-833E-40E3-BB82-CA3BA36048F6}" type="presParOf" srcId="{9E3557CE-D661-487D-A2D6-F3988F7520AC}" destId="{358AF563-C192-44D1-B892-BF9071D43B11}" srcOrd="0" destOrd="0" presId="urn:microsoft.com/office/officeart/2011/layout/HexagonRadial"/>
    <dgm:cxn modelId="{CE25C9A4-9AEC-4FD2-943B-EB9C0881295A}" type="presParOf" srcId="{401C13C6-5111-4D6A-8EF9-39CE3C8CAE80}" destId="{BF155AC3-C56A-4476-8B92-ED204DE55017}" srcOrd="6" destOrd="0" presId="urn:microsoft.com/office/officeart/2011/layout/HexagonRadial"/>
    <dgm:cxn modelId="{4EE55E75-5D87-4498-90CC-407A796C0A21}" type="presParOf" srcId="{401C13C6-5111-4D6A-8EF9-39CE3C8CAE80}" destId="{70FDD6CB-CC8D-4B92-9FAC-0941CF310D29}" srcOrd="7" destOrd="0" presId="urn:microsoft.com/office/officeart/2011/layout/HexagonRadial"/>
    <dgm:cxn modelId="{485383D3-52CA-4309-8020-759AF6F812CB}" type="presParOf" srcId="{70FDD6CB-CC8D-4B92-9FAC-0941CF310D29}" destId="{90F42176-60E2-485B-A6C0-820905A87C97}" srcOrd="0" destOrd="0" presId="urn:microsoft.com/office/officeart/2011/layout/HexagonRadial"/>
    <dgm:cxn modelId="{9AE59166-4583-4235-8403-4C3A535F523B}" type="presParOf" srcId="{401C13C6-5111-4D6A-8EF9-39CE3C8CAE80}" destId="{D7E12327-C3DF-4208-8D04-1A70E72DC95A}" srcOrd="8" destOrd="0" presId="urn:microsoft.com/office/officeart/2011/layout/HexagonRadial"/>
    <dgm:cxn modelId="{FDF4D860-6578-466C-B441-165529D0E22A}" type="presParOf" srcId="{401C13C6-5111-4D6A-8EF9-39CE3C8CAE80}" destId="{A70AA3E1-C0C4-458B-8FC5-09D85558C0B8}" srcOrd="9" destOrd="0" presId="urn:microsoft.com/office/officeart/2011/layout/HexagonRadial"/>
    <dgm:cxn modelId="{2D2FA23B-0537-4C17-8465-49E0405693F1}" type="presParOf" srcId="{A70AA3E1-C0C4-458B-8FC5-09D85558C0B8}" destId="{AEB5A5CA-B2FB-4973-98E0-B9291C4532F6}" srcOrd="0" destOrd="0" presId="urn:microsoft.com/office/officeart/2011/layout/HexagonRadial"/>
    <dgm:cxn modelId="{B2426247-F1B5-4055-857A-933CF94A6296}" type="presParOf" srcId="{401C13C6-5111-4D6A-8EF9-39CE3C8CAE80}" destId="{F9FC926D-2258-4CB0-A637-14D76198820E}" srcOrd="10" destOrd="0" presId="urn:microsoft.com/office/officeart/2011/layout/HexagonRadial"/>
    <dgm:cxn modelId="{BB5E9B62-51EC-4864-AD6F-B3515F56526D}" type="presParOf" srcId="{401C13C6-5111-4D6A-8EF9-39CE3C8CAE80}" destId="{E45BA871-EC11-4DC6-A1ED-2A19A6C3E8DA}" srcOrd="11" destOrd="0" presId="urn:microsoft.com/office/officeart/2011/layout/HexagonRadial"/>
    <dgm:cxn modelId="{70BB5555-0EF7-49A4-A2A2-8614ABB32817}" type="presParOf" srcId="{E45BA871-EC11-4DC6-A1ED-2A19A6C3E8DA}" destId="{FDEDF1BC-4D26-457D-B761-9F595A5C95D8}" srcOrd="0" destOrd="0" presId="urn:microsoft.com/office/officeart/2011/layout/HexagonRadial"/>
    <dgm:cxn modelId="{39D89872-4AE3-4061-A8A1-F326518221F4}" type="presParOf" srcId="{401C13C6-5111-4D6A-8EF9-39CE3C8CAE80}" destId="{1D3005D2-4D33-4F71-84EA-DAA6B76B217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2098BC-EFDC-4D12-B65F-6DAF7E51AD52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9DA2994-BAE7-4274-AE7B-11492D814D2A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None/>
          </a:pPr>
          <a:endParaRPr lang="en-US"/>
        </a:p>
      </dgm:t>
    </dgm:pt>
    <dgm:pt modelId="{DCB52D7B-E509-4BF9-A90E-85B21C23A633}" type="parTrans" cxnId="{CFB152D3-FBD6-4331-984B-D1FE0CF6AB93}">
      <dgm:prSet/>
      <dgm:spPr/>
      <dgm:t>
        <a:bodyPr/>
        <a:lstStyle/>
        <a:p>
          <a:endParaRPr lang="en-US"/>
        </a:p>
      </dgm:t>
    </dgm:pt>
    <dgm:pt modelId="{FDE173C5-3E4E-4F19-A936-B2AE982F82BC}" type="sibTrans" cxnId="{CFB152D3-FBD6-4331-984B-D1FE0CF6AB93}">
      <dgm:prSet/>
      <dgm:spPr/>
      <dgm:t>
        <a:bodyPr/>
        <a:lstStyle/>
        <a:p>
          <a:endParaRPr lang="en-US"/>
        </a:p>
      </dgm:t>
    </dgm:pt>
    <dgm:pt modelId="{F7FC2452-C266-4F31-AA86-A83858E8FF44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/>
            <a:t>Practitioners who have an independent relationship with the organization or its clients, </a:t>
          </a:r>
          <a:r>
            <a:rPr lang="en-US" b="1"/>
            <a:t>and </a:t>
          </a:r>
        </a:p>
      </dgm:t>
    </dgm:pt>
    <dgm:pt modelId="{7175F22E-C8A4-4C1F-8DE6-F1612AE8E4FD}" type="parTrans" cxnId="{F264A5DC-3375-4518-B1E5-B1AA4E6B132E}">
      <dgm:prSet/>
      <dgm:spPr/>
      <dgm:t>
        <a:bodyPr/>
        <a:lstStyle/>
        <a:p>
          <a:endParaRPr lang="en-US"/>
        </a:p>
      </dgm:t>
    </dgm:pt>
    <dgm:pt modelId="{3A7E59D4-234C-403C-A77A-61D3E2AC026C}" type="sibTrans" cxnId="{F264A5DC-3375-4518-B1E5-B1AA4E6B132E}">
      <dgm:prSet/>
      <dgm:spPr/>
      <dgm:t>
        <a:bodyPr/>
        <a:lstStyle/>
        <a:p>
          <a:endParaRPr lang="en-US"/>
        </a:p>
      </dgm:t>
    </dgm:pt>
    <dgm:pt modelId="{A83AD3B4-16DC-4A40-A2FA-C19BDDD679CA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/>
            <a:t>Practitioners who provide care to members under the organization’s or its clients’ medical or nonmedical benefits.</a:t>
          </a:r>
        </a:p>
      </dgm:t>
    </dgm:pt>
    <dgm:pt modelId="{EBEEB5BD-A543-4B7F-A1D8-C7501F47C489}" type="parTrans" cxnId="{96782C8F-523A-48EB-B345-6561B934AE92}">
      <dgm:prSet/>
      <dgm:spPr/>
      <dgm:t>
        <a:bodyPr/>
        <a:lstStyle/>
        <a:p>
          <a:endParaRPr lang="en-US"/>
        </a:p>
      </dgm:t>
    </dgm:pt>
    <dgm:pt modelId="{CDAB583A-E66E-4750-B70B-FFDB2FBA4057}" type="sibTrans" cxnId="{96782C8F-523A-48EB-B345-6561B934AE92}">
      <dgm:prSet/>
      <dgm:spPr/>
      <dgm:t>
        <a:bodyPr/>
        <a:lstStyle/>
        <a:p>
          <a:endParaRPr lang="en-US"/>
        </a:p>
      </dgm:t>
    </dgm:pt>
    <dgm:pt modelId="{18F23A04-D7A1-4FDD-9704-E32A39EAB4F8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endParaRPr lang="en-US"/>
        </a:p>
      </dgm:t>
    </dgm:pt>
    <dgm:pt modelId="{66C10AC4-A329-4E76-AF4E-5925BAE1B77C}" type="parTrans" cxnId="{4879FEDB-2322-4E76-B852-CE69D4ECC574}">
      <dgm:prSet/>
      <dgm:spPr/>
      <dgm:t>
        <a:bodyPr/>
        <a:lstStyle/>
        <a:p>
          <a:endParaRPr lang="en-US"/>
        </a:p>
      </dgm:t>
    </dgm:pt>
    <dgm:pt modelId="{9B0731EF-CD61-450A-8C91-7C1856F15344}" type="sibTrans" cxnId="{4879FEDB-2322-4E76-B852-CE69D4ECC574}">
      <dgm:prSet/>
      <dgm:spPr/>
      <dgm:t>
        <a:bodyPr/>
        <a:lstStyle/>
        <a:p>
          <a:endParaRPr lang="en-US"/>
        </a:p>
      </dgm:t>
    </dgm:pt>
    <dgm:pt modelId="{40599535-5722-4ED1-8B37-4A0C248ADF7D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endParaRPr lang="en-US"/>
        </a:p>
      </dgm:t>
    </dgm:pt>
    <dgm:pt modelId="{E8E59109-3491-4E3D-A655-2F13350FB87E}" type="parTrans" cxnId="{A265F1B1-136E-49D4-A894-A054688500EA}">
      <dgm:prSet/>
      <dgm:spPr/>
      <dgm:t>
        <a:bodyPr/>
        <a:lstStyle/>
        <a:p>
          <a:endParaRPr lang="en-US"/>
        </a:p>
      </dgm:t>
    </dgm:pt>
    <dgm:pt modelId="{8DB4A7BD-6A56-46AC-9795-362B84E5F3E4}" type="sibTrans" cxnId="{A265F1B1-136E-49D4-A894-A054688500EA}">
      <dgm:prSet/>
      <dgm:spPr/>
      <dgm:t>
        <a:bodyPr/>
        <a:lstStyle/>
        <a:p>
          <a:endParaRPr lang="en-US"/>
        </a:p>
      </dgm:t>
    </dgm:pt>
    <dgm:pt modelId="{8E574D94-B3D0-481B-A057-B56EBB7A274A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/>
            <a:t>Practitioners who are licensed, certified or registered by the state to practice independently (without direction or supervision), </a:t>
          </a:r>
          <a:r>
            <a:rPr lang="en-US" b="1"/>
            <a:t>and</a:t>
          </a:r>
          <a:r>
            <a:rPr lang="en-US"/>
            <a:t> </a:t>
          </a:r>
        </a:p>
      </dgm:t>
    </dgm:pt>
    <dgm:pt modelId="{D8A681D1-B017-452A-886B-36CC17C64E94}" type="sibTrans" cxnId="{5F945F7A-03B2-4FB0-AE0E-B00214EF0610}">
      <dgm:prSet/>
      <dgm:spPr/>
      <dgm:t>
        <a:bodyPr/>
        <a:lstStyle/>
        <a:p>
          <a:endParaRPr lang="en-US"/>
        </a:p>
      </dgm:t>
    </dgm:pt>
    <dgm:pt modelId="{372D8A0D-2FBA-4344-A440-A32C938770D9}" type="parTrans" cxnId="{5F945F7A-03B2-4FB0-AE0E-B00214EF0610}">
      <dgm:prSet/>
      <dgm:spPr/>
      <dgm:t>
        <a:bodyPr/>
        <a:lstStyle/>
        <a:p>
          <a:endParaRPr lang="en-US"/>
        </a:p>
      </dgm:t>
    </dgm:pt>
    <dgm:pt modelId="{BC1FB3AD-937E-4716-8EF9-61603B437377}" type="pres">
      <dgm:prSet presAssocID="{612098BC-EFDC-4D12-B65F-6DAF7E51AD52}" presName="linearFlow" presStyleCnt="0">
        <dgm:presLayoutVars>
          <dgm:dir/>
          <dgm:resizeHandles val="exact"/>
        </dgm:presLayoutVars>
      </dgm:prSet>
      <dgm:spPr/>
    </dgm:pt>
    <dgm:pt modelId="{789AD67F-278B-4DD8-A143-196B41330C53}" type="pres">
      <dgm:prSet presAssocID="{39DA2994-BAE7-4274-AE7B-11492D814D2A}" presName="composite" presStyleCnt="0"/>
      <dgm:spPr/>
    </dgm:pt>
    <dgm:pt modelId="{AF8E1836-114D-46A2-B15A-0CD92A514630}" type="pres">
      <dgm:prSet presAssocID="{39DA2994-BAE7-4274-AE7B-11492D814D2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extLst>
        <a:ext uri="{E40237B7-FDA0-4F09-8148-C483321AD2D9}">
          <dgm14:cNvPr xmlns:dgm14="http://schemas.microsoft.com/office/drawing/2010/diagram" id="0" name="" descr="Woman wearing a stethoscope around the neck"/>
        </a:ext>
      </dgm:extLst>
    </dgm:pt>
    <dgm:pt modelId="{F9C7031E-D144-4DE9-A0DC-81D01C615B70}" type="pres">
      <dgm:prSet presAssocID="{39DA2994-BAE7-4274-AE7B-11492D814D2A}" presName="txShp" presStyleLbl="node1" presStyleIdx="0" presStyleCnt="1">
        <dgm:presLayoutVars>
          <dgm:bulletEnabled val="1"/>
        </dgm:presLayoutVars>
      </dgm:prSet>
      <dgm:spPr/>
    </dgm:pt>
  </dgm:ptLst>
  <dgm:cxnLst>
    <dgm:cxn modelId="{AD0BCF08-CBC8-403B-915A-C2264E3AAF3B}" type="presOf" srcId="{8E574D94-B3D0-481B-A057-B56EBB7A274A}" destId="{F9C7031E-D144-4DE9-A0DC-81D01C615B70}" srcOrd="0" destOrd="1" presId="urn:microsoft.com/office/officeart/2005/8/layout/vList3"/>
    <dgm:cxn modelId="{FB5D170A-1978-43CE-A371-7FD9C2CA7647}" type="presOf" srcId="{39DA2994-BAE7-4274-AE7B-11492D814D2A}" destId="{F9C7031E-D144-4DE9-A0DC-81D01C615B70}" srcOrd="0" destOrd="0" presId="urn:microsoft.com/office/officeart/2005/8/layout/vList3"/>
    <dgm:cxn modelId="{065BDE1B-6B48-412A-903A-8902928F120A}" type="presOf" srcId="{F7FC2452-C266-4F31-AA86-A83858E8FF44}" destId="{F9C7031E-D144-4DE9-A0DC-81D01C615B70}" srcOrd="0" destOrd="3" presId="urn:microsoft.com/office/officeart/2005/8/layout/vList3"/>
    <dgm:cxn modelId="{94BFBC34-0502-4758-8E28-2E06F22D2ACA}" type="presOf" srcId="{40599535-5722-4ED1-8B37-4A0C248ADF7D}" destId="{F9C7031E-D144-4DE9-A0DC-81D01C615B70}" srcOrd="0" destOrd="4" presId="urn:microsoft.com/office/officeart/2005/8/layout/vList3"/>
    <dgm:cxn modelId="{5F945F7A-03B2-4FB0-AE0E-B00214EF0610}" srcId="{39DA2994-BAE7-4274-AE7B-11492D814D2A}" destId="{8E574D94-B3D0-481B-A057-B56EBB7A274A}" srcOrd="0" destOrd="0" parTransId="{372D8A0D-2FBA-4344-A440-A32C938770D9}" sibTransId="{D8A681D1-B017-452A-886B-36CC17C64E94}"/>
    <dgm:cxn modelId="{96782C8F-523A-48EB-B345-6561B934AE92}" srcId="{39DA2994-BAE7-4274-AE7B-11492D814D2A}" destId="{A83AD3B4-16DC-4A40-A2FA-C19BDDD679CA}" srcOrd="4" destOrd="0" parTransId="{EBEEB5BD-A543-4B7F-A1D8-C7501F47C489}" sibTransId="{CDAB583A-E66E-4750-B70B-FFDB2FBA4057}"/>
    <dgm:cxn modelId="{00CA3F9A-18A5-4B47-A8DF-E9A203573143}" type="presOf" srcId="{18F23A04-D7A1-4FDD-9704-E32A39EAB4F8}" destId="{F9C7031E-D144-4DE9-A0DC-81D01C615B70}" srcOrd="0" destOrd="2" presId="urn:microsoft.com/office/officeart/2005/8/layout/vList3"/>
    <dgm:cxn modelId="{D13BBEA2-C32A-4A6B-85F9-C9EC85EF58CF}" type="presOf" srcId="{A83AD3B4-16DC-4A40-A2FA-C19BDDD679CA}" destId="{F9C7031E-D144-4DE9-A0DC-81D01C615B70}" srcOrd="0" destOrd="5" presId="urn:microsoft.com/office/officeart/2005/8/layout/vList3"/>
    <dgm:cxn modelId="{A265F1B1-136E-49D4-A894-A054688500EA}" srcId="{39DA2994-BAE7-4274-AE7B-11492D814D2A}" destId="{40599535-5722-4ED1-8B37-4A0C248ADF7D}" srcOrd="3" destOrd="0" parTransId="{E8E59109-3491-4E3D-A655-2F13350FB87E}" sibTransId="{8DB4A7BD-6A56-46AC-9795-362B84E5F3E4}"/>
    <dgm:cxn modelId="{CFB152D3-FBD6-4331-984B-D1FE0CF6AB93}" srcId="{612098BC-EFDC-4D12-B65F-6DAF7E51AD52}" destId="{39DA2994-BAE7-4274-AE7B-11492D814D2A}" srcOrd="0" destOrd="0" parTransId="{DCB52D7B-E509-4BF9-A90E-85B21C23A633}" sibTransId="{FDE173C5-3E4E-4F19-A936-B2AE982F82BC}"/>
    <dgm:cxn modelId="{4879FEDB-2322-4E76-B852-CE69D4ECC574}" srcId="{39DA2994-BAE7-4274-AE7B-11492D814D2A}" destId="{18F23A04-D7A1-4FDD-9704-E32A39EAB4F8}" srcOrd="1" destOrd="0" parTransId="{66C10AC4-A329-4E76-AF4E-5925BAE1B77C}" sibTransId="{9B0731EF-CD61-450A-8C91-7C1856F15344}"/>
    <dgm:cxn modelId="{F264A5DC-3375-4518-B1E5-B1AA4E6B132E}" srcId="{39DA2994-BAE7-4274-AE7B-11492D814D2A}" destId="{F7FC2452-C266-4F31-AA86-A83858E8FF44}" srcOrd="2" destOrd="0" parTransId="{7175F22E-C8A4-4C1F-8DE6-F1612AE8E4FD}" sibTransId="{3A7E59D4-234C-403C-A77A-61D3E2AC026C}"/>
    <dgm:cxn modelId="{6AE3CAEC-EDF4-4C8D-8E80-28FF292C454D}" type="presOf" srcId="{612098BC-EFDC-4D12-B65F-6DAF7E51AD52}" destId="{BC1FB3AD-937E-4716-8EF9-61603B437377}" srcOrd="0" destOrd="0" presId="urn:microsoft.com/office/officeart/2005/8/layout/vList3"/>
    <dgm:cxn modelId="{FEAEC695-959F-4855-8FD3-50BAC78D4F02}" type="presParOf" srcId="{BC1FB3AD-937E-4716-8EF9-61603B437377}" destId="{789AD67F-278B-4DD8-A143-196B41330C53}" srcOrd="0" destOrd="0" presId="urn:microsoft.com/office/officeart/2005/8/layout/vList3"/>
    <dgm:cxn modelId="{20D5429F-CF86-4FAB-800E-F786B0F1A9F5}" type="presParOf" srcId="{789AD67F-278B-4DD8-A143-196B41330C53}" destId="{AF8E1836-114D-46A2-B15A-0CD92A514630}" srcOrd="0" destOrd="0" presId="urn:microsoft.com/office/officeart/2005/8/layout/vList3"/>
    <dgm:cxn modelId="{F31767AB-FE11-49DE-B4B0-B19B1400A808}" type="presParOf" srcId="{789AD67F-278B-4DD8-A143-196B41330C53}" destId="{F9C7031E-D144-4DE9-A0DC-81D01C615B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A1D597-3FE0-4F7C-9E7E-F2935A1A8F6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2FF18F-E767-48CD-9A5B-C09FB05B3B65}">
      <dgm:prSet phldrT="[Text]"/>
      <dgm:spPr/>
      <dgm:t>
        <a:bodyPr/>
        <a:lstStyle/>
        <a:p>
          <a:r>
            <a:rPr lang="en-US"/>
            <a:t>Primary Source</a:t>
          </a:r>
        </a:p>
      </dgm:t>
    </dgm:pt>
    <dgm:pt modelId="{34FEFE1C-3D8E-47D6-8A33-7B48D513D90A}" type="parTrans" cxnId="{96A5E6A2-E2F8-44DF-B407-C400798DF36F}">
      <dgm:prSet/>
      <dgm:spPr/>
      <dgm:t>
        <a:bodyPr/>
        <a:lstStyle/>
        <a:p>
          <a:endParaRPr lang="en-US"/>
        </a:p>
      </dgm:t>
    </dgm:pt>
    <dgm:pt modelId="{CDF971EC-9A12-4BC1-A96B-F5DB6AFC4970}" type="sibTrans" cxnId="{96A5E6A2-E2F8-44DF-B407-C400798DF36F}">
      <dgm:prSet/>
      <dgm:spPr/>
      <dgm:t>
        <a:bodyPr/>
        <a:lstStyle/>
        <a:p>
          <a:endParaRPr lang="en-US"/>
        </a:p>
      </dgm:t>
    </dgm:pt>
    <dgm:pt modelId="{246A8296-85C4-4B5C-AFE1-0C79F637DF98}">
      <dgm:prSet phldrT="[Text]"/>
      <dgm:spPr/>
      <dgm:t>
        <a:bodyPr/>
        <a:lstStyle/>
        <a:p>
          <a:r>
            <a:rPr lang="en-US"/>
            <a:t>The entity that originally conferred or issued a credential.</a:t>
          </a:r>
        </a:p>
      </dgm:t>
    </dgm:pt>
    <dgm:pt modelId="{85B0C92E-FEDA-4068-A3C1-7243B3480497}" type="parTrans" cxnId="{A7E2A54B-990E-4803-9EE1-19688FCE701A}">
      <dgm:prSet/>
      <dgm:spPr/>
      <dgm:t>
        <a:bodyPr/>
        <a:lstStyle/>
        <a:p>
          <a:endParaRPr lang="en-US"/>
        </a:p>
      </dgm:t>
    </dgm:pt>
    <dgm:pt modelId="{955278EA-5BB5-4C95-AA19-A06D87BCBF88}" type="sibTrans" cxnId="{A7E2A54B-990E-4803-9EE1-19688FCE701A}">
      <dgm:prSet/>
      <dgm:spPr/>
      <dgm:t>
        <a:bodyPr/>
        <a:lstStyle/>
        <a:p>
          <a:endParaRPr lang="en-US"/>
        </a:p>
      </dgm:t>
    </dgm:pt>
    <dgm:pt modelId="{092E63CC-6E03-4C62-96F3-E9526EED6438}">
      <dgm:prSet phldrT="[Text]"/>
      <dgm:spPr/>
      <dgm:t>
        <a:bodyPr/>
        <a:lstStyle/>
        <a:p>
          <a:pPr algn="l"/>
          <a:r>
            <a:rPr lang="en-US" dirty="0"/>
            <a:t>NCQA-recognized/listed source</a:t>
          </a:r>
        </a:p>
      </dgm:t>
    </dgm:pt>
    <dgm:pt modelId="{A781CB52-5C1B-4E9F-B79B-48AA174054D1}" type="parTrans" cxnId="{747FB8CD-9063-44CD-A50F-6707D666686B}">
      <dgm:prSet/>
      <dgm:spPr/>
      <dgm:t>
        <a:bodyPr/>
        <a:lstStyle/>
        <a:p>
          <a:endParaRPr lang="en-US"/>
        </a:p>
      </dgm:t>
    </dgm:pt>
    <dgm:pt modelId="{7E1A9791-E57A-4C48-8FDE-983C8E04584C}" type="sibTrans" cxnId="{747FB8CD-9063-44CD-A50F-6707D666686B}">
      <dgm:prSet/>
      <dgm:spPr/>
      <dgm:t>
        <a:bodyPr/>
        <a:lstStyle/>
        <a:p>
          <a:endParaRPr lang="en-US"/>
        </a:p>
      </dgm:t>
    </dgm:pt>
    <dgm:pt modelId="{DB59E19F-93AF-4CBE-9A87-61C81BD8B1B1}">
      <dgm:prSet/>
      <dgm:spPr/>
      <dgm:t>
        <a:bodyPr/>
        <a:lstStyle/>
        <a:p>
          <a:pPr algn="l"/>
          <a:r>
            <a:rPr lang="en-US"/>
            <a:t>Contracted Agent of Primary Source/an NCQA-recognized source </a:t>
          </a:r>
        </a:p>
      </dgm:t>
    </dgm:pt>
    <dgm:pt modelId="{D4A3F0D7-9634-4068-8F99-2257FC94BA43}" type="parTrans" cxnId="{F86604A9-20A2-432C-986F-ECBE421D3908}">
      <dgm:prSet/>
      <dgm:spPr/>
      <dgm:t>
        <a:bodyPr/>
        <a:lstStyle/>
        <a:p>
          <a:endParaRPr lang="en-US"/>
        </a:p>
      </dgm:t>
    </dgm:pt>
    <dgm:pt modelId="{C664584C-7B84-40D9-AEAC-D961DBA971EF}" type="sibTrans" cxnId="{F86604A9-20A2-432C-986F-ECBE421D3908}">
      <dgm:prSet/>
      <dgm:spPr/>
      <dgm:t>
        <a:bodyPr/>
        <a:lstStyle/>
        <a:p>
          <a:endParaRPr lang="en-US"/>
        </a:p>
      </dgm:t>
    </dgm:pt>
    <dgm:pt modelId="{77A470A7-0E35-4FDA-9F80-FD57527388BC}">
      <dgm:prSet/>
      <dgm:spPr/>
      <dgm:t>
        <a:bodyPr/>
        <a:lstStyle/>
        <a:p>
          <a:pPr algn="l"/>
          <a:r>
            <a:rPr lang="en-US"/>
            <a:t>The organization obtains documentation indicating a contractual relationship </a:t>
          </a:r>
        </a:p>
      </dgm:t>
    </dgm:pt>
    <dgm:pt modelId="{013485DB-0823-4811-9155-CEC23B8FB25A}" type="parTrans" cxnId="{E14FF6F7-9612-435A-944E-A7B6392A69CF}">
      <dgm:prSet/>
      <dgm:spPr/>
      <dgm:t>
        <a:bodyPr/>
        <a:lstStyle/>
        <a:p>
          <a:endParaRPr lang="en-US"/>
        </a:p>
      </dgm:t>
    </dgm:pt>
    <dgm:pt modelId="{FBDBFE76-E59E-4C6C-B919-56CAE6325840}" type="sibTrans" cxnId="{E14FF6F7-9612-435A-944E-A7B6392A69CF}">
      <dgm:prSet/>
      <dgm:spPr/>
      <dgm:t>
        <a:bodyPr/>
        <a:lstStyle/>
        <a:p>
          <a:endParaRPr lang="en-US"/>
        </a:p>
      </dgm:t>
    </dgm:pt>
    <dgm:pt modelId="{E1356EDB-4F6D-4998-A72C-CE03BB726795}" type="pres">
      <dgm:prSet presAssocID="{97A1D597-3FE0-4F7C-9E7E-F2935A1A8F60}" presName="linearFlow" presStyleCnt="0">
        <dgm:presLayoutVars>
          <dgm:dir/>
          <dgm:resizeHandles val="exact"/>
        </dgm:presLayoutVars>
      </dgm:prSet>
      <dgm:spPr/>
    </dgm:pt>
    <dgm:pt modelId="{76E45E4A-8F7C-43FD-A9DA-9BE2822B08C3}" type="pres">
      <dgm:prSet presAssocID="{012FF18F-E767-48CD-9A5B-C09FB05B3B65}" presName="composite" presStyleCnt="0"/>
      <dgm:spPr/>
    </dgm:pt>
    <dgm:pt modelId="{3AEEE47C-30BC-49C1-BD11-BB06161948EC}" type="pres">
      <dgm:prSet presAssocID="{012FF18F-E767-48CD-9A5B-C09FB05B3B65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Illuminated San Francisco City Hall"/>
        </a:ext>
      </dgm:extLst>
    </dgm:pt>
    <dgm:pt modelId="{3F03A439-4955-4366-B16B-D4D80F862F83}" type="pres">
      <dgm:prSet presAssocID="{012FF18F-E767-48CD-9A5B-C09FB05B3B65}" presName="txShp" presStyleLbl="node1" presStyleIdx="0" presStyleCnt="3">
        <dgm:presLayoutVars>
          <dgm:bulletEnabled val="1"/>
        </dgm:presLayoutVars>
      </dgm:prSet>
      <dgm:spPr/>
    </dgm:pt>
    <dgm:pt modelId="{8EE9D987-D5F7-4A31-A654-CCFFBEBE2EB7}" type="pres">
      <dgm:prSet presAssocID="{CDF971EC-9A12-4BC1-A96B-F5DB6AFC4970}" presName="spacing" presStyleCnt="0"/>
      <dgm:spPr/>
    </dgm:pt>
    <dgm:pt modelId="{F0AF38B3-25FF-467D-9855-61BAD39792A1}" type="pres">
      <dgm:prSet presAssocID="{092E63CC-6E03-4C62-96F3-E9526EED6438}" presName="composite" presStyleCnt="0"/>
      <dgm:spPr/>
    </dgm:pt>
    <dgm:pt modelId="{EABECCE1-DCAC-44E0-84DA-CFE1CCE2B1DB}" type="pres">
      <dgm:prSet presAssocID="{092E63CC-6E03-4C62-96F3-E9526EED6438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artoon checklist and pencil"/>
        </a:ext>
      </dgm:extLst>
    </dgm:pt>
    <dgm:pt modelId="{9E6C2E38-EA91-4CA9-B6FD-E15AEF939305}" type="pres">
      <dgm:prSet presAssocID="{092E63CC-6E03-4C62-96F3-E9526EED6438}" presName="txShp" presStyleLbl="node1" presStyleIdx="1" presStyleCnt="3">
        <dgm:presLayoutVars>
          <dgm:bulletEnabled val="1"/>
        </dgm:presLayoutVars>
      </dgm:prSet>
      <dgm:spPr/>
    </dgm:pt>
    <dgm:pt modelId="{6F913563-9C0D-4253-A078-316E586DE0DD}" type="pres">
      <dgm:prSet presAssocID="{7E1A9791-E57A-4C48-8FDE-983C8E04584C}" presName="spacing" presStyleCnt="0"/>
      <dgm:spPr/>
    </dgm:pt>
    <dgm:pt modelId="{A86B4C69-DC2C-46A9-91C4-398730742BA8}" type="pres">
      <dgm:prSet presAssocID="{DB59E19F-93AF-4CBE-9A87-61C81BD8B1B1}" presName="composite" presStyleCnt="0"/>
      <dgm:spPr/>
    </dgm:pt>
    <dgm:pt modelId="{3550997D-5298-492A-9737-A9BEB017DE9B}" type="pres">
      <dgm:prSet presAssocID="{DB59E19F-93AF-4CBE-9A87-61C81BD8B1B1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Woman signing contract"/>
        </a:ext>
      </dgm:extLst>
    </dgm:pt>
    <dgm:pt modelId="{EC3B97A3-D9C5-4272-90E7-96F3AE0EAE24}" type="pres">
      <dgm:prSet presAssocID="{DB59E19F-93AF-4CBE-9A87-61C81BD8B1B1}" presName="txShp" presStyleLbl="node1" presStyleIdx="2" presStyleCnt="3">
        <dgm:presLayoutVars>
          <dgm:bulletEnabled val="1"/>
        </dgm:presLayoutVars>
      </dgm:prSet>
      <dgm:spPr/>
    </dgm:pt>
  </dgm:ptLst>
  <dgm:cxnLst>
    <dgm:cxn modelId="{E3855644-BCD6-4A05-AED9-B102653F2EE4}" type="presOf" srcId="{246A8296-85C4-4B5C-AFE1-0C79F637DF98}" destId="{3F03A439-4955-4366-B16B-D4D80F862F83}" srcOrd="0" destOrd="1" presId="urn:microsoft.com/office/officeart/2005/8/layout/vList3"/>
    <dgm:cxn modelId="{A7E2A54B-990E-4803-9EE1-19688FCE701A}" srcId="{012FF18F-E767-48CD-9A5B-C09FB05B3B65}" destId="{246A8296-85C4-4B5C-AFE1-0C79F637DF98}" srcOrd="0" destOrd="0" parTransId="{85B0C92E-FEDA-4068-A3C1-7243B3480497}" sibTransId="{955278EA-5BB5-4C95-AA19-A06D87BCBF88}"/>
    <dgm:cxn modelId="{E685C9A0-F005-49CF-9951-C190137CD9AF}" type="presOf" srcId="{012FF18F-E767-48CD-9A5B-C09FB05B3B65}" destId="{3F03A439-4955-4366-B16B-D4D80F862F83}" srcOrd="0" destOrd="0" presId="urn:microsoft.com/office/officeart/2005/8/layout/vList3"/>
    <dgm:cxn modelId="{96A5E6A2-E2F8-44DF-B407-C400798DF36F}" srcId="{97A1D597-3FE0-4F7C-9E7E-F2935A1A8F60}" destId="{012FF18F-E767-48CD-9A5B-C09FB05B3B65}" srcOrd="0" destOrd="0" parTransId="{34FEFE1C-3D8E-47D6-8A33-7B48D513D90A}" sibTransId="{CDF971EC-9A12-4BC1-A96B-F5DB6AFC4970}"/>
    <dgm:cxn modelId="{F86604A9-20A2-432C-986F-ECBE421D3908}" srcId="{97A1D597-3FE0-4F7C-9E7E-F2935A1A8F60}" destId="{DB59E19F-93AF-4CBE-9A87-61C81BD8B1B1}" srcOrd="2" destOrd="0" parTransId="{D4A3F0D7-9634-4068-8F99-2257FC94BA43}" sibTransId="{C664584C-7B84-40D9-AEAC-D961DBA971EF}"/>
    <dgm:cxn modelId="{0BC9F8BC-DB7B-40E0-A9C2-9EA616187E3C}" type="presOf" srcId="{092E63CC-6E03-4C62-96F3-E9526EED6438}" destId="{9E6C2E38-EA91-4CA9-B6FD-E15AEF939305}" srcOrd="0" destOrd="0" presId="urn:microsoft.com/office/officeart/2005/8/layout/vList3"/>
    <dgm:cxn modelId="{747FB8CD-9063-44CD-A50F-6707D666686B}" srcId="{97A1D597-3FE0-4F7C-9E7E-F2935A1A8F60}" destId="{092E63CC-6E03-4C62-96F3-E9526EED6438}" srcOrd="1" destOrd="0" parTransId="{A781CB52-5C1B-4E9F-B79B-48AA174054D1}" sibTransId="{7E1A9791-E57A-4C48-8FDE-983C8E04584C}"/>
    <dgm:cxn modelId="{32C2E4EB-7700-463D-8B8A-327F21313DBF}" type="presOf" srcId="{DB59E19F-93AF-4CBE-9A87-61C81BD8B1B1}" destId="{EC3B97A3-D9C5-4272-90E7-96F3AE0EAE24}" srcOrd="0" destOrd="0" presId="urn:microsoft.com/office/officeart/2005/8/layout/vList3"/>
    <dgm:cxn modelId="{7FE84FF5-248C-4170-8CE6-5277CE8CE622}" type="presOf" srcId="{77A470A7-0E35-4FDA-9F80-FD57527388BC}" destId="{EC3B97A3-D9C5-4272-90E7-96F3AE0EAE24}" srcOrd="0" destOrd="1" presId="urn:microsoft.com/office/officeart/2005/8/layout/vList3"/>
    <dgm:cxn modelId="{D75EE8F6-6BCF-4D31-9396-D6AF0FC2132F}" type="presOf" srcId="{97A1D597-3FE0-4F7C-9E7E-F2935A1A8F60}" destId="{E1356EDB-4F6D-4998-A72C-CE03BB726795}" srcOrd="0" destOrd="0" presId="urn:microsoft.com/office/officeart/2005/8/layout/vList3"/>
    <dgm:cxn modelId="{E14FF6F7-9612-435A-944E-A7B6392A69CF}" srcId="{DB59E19F-93AF-4CBE-9A87-61C81BD8B1B1}" destId="{77A470A7-0E35-4FDA-9F80-FD57527388BC}" srcOrd="0" destOrd="0" parTransId="{013485DB-0823-4811-9155-CEC23B8FB25A}" sibTransId="{FBDBFE76-E59E-4C6C-B919-56CAE6325840}"/>
    <dgm:cxn modelId="{392CA4F9-B240-428A-B6F6-9AB913F54766}" type="presParOf" srcId="{E1356EDB-4F6D-4998-A72C-CE03BB726795}" destId="{76E45E4A-8F7C-43FD-A9DA-9BE2822B08C3}" srcOrd="0" destOrd="0" presId="urn:microsoft.com/office/officeart/2005/8/layout/vList3"/>
    <dgm:cxn modelId="{E3304993-B3C9-4847-8E92-DFA7A8847D3E}" type="presParOf" srcId="{76E45E4A-8F7C-43FD-A9DA-9BE2822B08C3}" destId="{3AEEE47C-30BC-49C1-BD11-BB06161948EC}" srcOrd="0" destOrd="0" presId="urn:microsoft.com/office/officeart/2005/8/layout/vList3"/>
    <dgm:cxn modelId="{AF22D21D-E013-4DC8-9BEE-CE5DB5868C1B}" type="presParOf" srcId="{76E45E4A-8F7C-43FD-A9DA-9BE2822B08C3}" destId="{3F03A439-4955-4366-B16B-D4D80F862F83}" srcOrd="1" destOrd="0" presId="urn:microsoft.com/office/officeart/2005/8/layout/vList3"/>
    <dgm:cxn modelId="{55689A1F-5634-49F8-8243-866A8B64195E}" type="presParOf" srcId="{E1356EDB-4F6D-4998-A72C-CE03BB726795}" destId="{8EE9D987-D5F7-4A31-A654-CCFFBEBE2EB7}" srcOrd="1" destOrd="0" presId="urn:microsoft.com/office/officeart/2005/8/layout/vList3"/>
    <dgm:cxn modelId="{16D894D4-2997-471D-A171-CE5062062F37}" type="presParOf" srcId="{E1356EDB-4F6D-4998-A72C-CE03BB726795}" destId="{F0AF38B3-25FF-467D-9855-61BAD39792A1}" srcOrd="2" destOrd="0" presId="urn:microsoft.com/office/officeart/2005/8/layout/vList3"/>
    <dgm:cxn modelId="{9583F4C0-E68D-424F-A467-942F0AEC69DE}" type="presParOf" srcId="{F0AF38B3-25FF-467D-9855-61BAD39792A1}" destId="{EABECCE1-DCAC-44E0-84DA-CFE1CCE2B1DB}" srcOrd="0" destOrd="0" presId="urn:microsoft.com/office/officeart/2005/8/layout/vList3"/>
    <dgm:cxn modelId="{28467870-E23A-4B1B-970C-657E15678D80}" type="presParOf" srcId="{F0AF38B3-25FF-467D-9855-61BAD39792A1}" destId="{9E6C2E38-EA91-4CA9-B6FD-E15AEF939305}" srcOrd="1" destOrd="0" presId="urn:microsoft.com/office/officeart/2005/8/layout/vList3"/>
    <dgm:cxn modelId="{A99524E7-18B0-41F1-8F9B-D85144D9D1B1}" type="presParOf" srcId="{E1356EDB-4F6D-4998-A72C-CE03BB726795}" destId="{6F913563-9C0D-4253-A078-316E586DE0DD}" srcOrd="3" destOrd="0" presId="urn:microsoft.com/office/officeart/2005/8/layout/vList3"/>
    <dgm:cxn modelId="{016F5991-8058-4AA6-BA62-34968BDDD5B6}" type="presParOf" srcId="{E1356EDB-4F6D-4998-A72C-CE03BB726795}" destId="{A86B4C69-DC2C-46A9-91C4-398730742BA8}" srcOrd="4" destOrd="0" presId="urn:microsoft.com/office/officeart/2005/8/layout/vList3"/>
    <dgm:cxn modelId="{ED17446B-ACD7-4E44-8BA7-A9B3A67E9CE1}" type="presParOf" srcId="{A86B4C69-DC2C-46A9-91C4-398730742BA8}" destId="{3550997D-5298-492A-9737-A9BEB017DE9B}" srcOrd="0" destOrd="0" presId="urn:microsoft.com/office/officeart/2005/8/layout/vList3"/>
    <dgm:cxn modelId="{69F63EF3-2AB3-4E2C-A9F6-3AB11ED902B3}" type="presParOf" srcId="{A86B4C69-DC2C-46A9-91C4-398730742BA8}" destId="{EC3B97A3-D9C5-4272-90E7-96F3AE0EA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C52D06-CFB7-4228-A3F5-47A0F4324DE2}" type="doc">
      <dgm:prSet loTypeId="urn:microsoft.com/office/officeart/2005/8/layout/pList2" loCatId="list" qsTypeId="urn:microsoft.com/office/officeart/2005/8/quickstyle/simple1" qsCatId="simple" csTypeId="urn:microsoft.com/office/officeart/2005/8/colors/accent1_3" csCatId="accent1" phldr="1"/>
      <dgm:spPr/>
    </dgm:pt>
    <dgm:pt modelId="{682986E8-D7E3-4F4B-9555-316E86EA41C7}">
      <dgm:prSet phldrT="[Text]"/>
      <dgm:spPr/>
      <dgm:t>
        <a:bodyPr/>
        <a:lstStyle/>
        <a:p>
          <a:r>
            <a:rPr lang="en-US"/>
            <a:t>Staff</a:t>
          </a:r>
        </a:p>
      </dgm:t>
    </dgm:pt>
    <dgm:pt modelId="{0A74A619-FD0F-477C-8B90-05B6A83B4565}" type="parTrans" cxnId="{4464AB13-88F2-4BB6-9802-F7BD1C27B59C}">
      <dgm:prSet/>
      <dgm:spPr/>
      <dgm:t>
        <a:bodyPr/>
        <a:lstStyle/>
        <a:p>
          <a:endParaRPr lang="en-US"/>
        </a:p>
      </dgm:t>
    </dgm:pt>
    <dgm:pt modelId="{8B1ADBDC-4063-44A7-AD20-AC5A875CBDDE}" type="sibTrans" cxnId="{4464AB13-88F2-4BB6-9802-F7BD1C27B59C}">
      <dgm:prSet/>
      <dgm:spPr/>
      <dgm:t>
        <a:bodyPr/>
        <a:lstStyle/>
        <a:p>
          <a:endParaRPr lang="en-US"/>
        </a:p>
      </dgm:t>
    </dgm:pt>
    <dgm:pt modelId="{7046D5EE-FA30-43F6-8AA0-128F0F2C66C2}">
      <dgm:prSet phldrT="[Text]"/>
      <dgm:spPr/>
      <dgm:t>
        <a:bodyPr/>
        <a:lstStyle/>
        <a:p>
          <a:r>
            <a:rPr lang="en-US"/>
            <a:t>Third-party software/platform</a:t>
          </a:r>
        </a:p>
        <a:p>
          <a:endParaRPr lang="en-US"/>
        </a:p>
        <a:p>
          <a:r>
            <a:rPr lang="en-US"/>
            <a:t>Web crawler </a:t>
          </a:r>
        </a:p>
      </dgm:t>
    </dgm:pt>
    <dgm:pt modelId="{35299067-BB81-46F5-B73A-D1AC16460A72}" type="parTrans" cxnId="{7794E417-9298-4A72-92AE-AB4EB162D8A5}">
      <dgm:prSet/>
      <dgm:spPr/>
      <dgm:t>
        <a:bodyPr/>
        <a:lstStyle/>
        <a:p>
          <a:endParaRPr lang="en-US"/>
        </a:p>
      </dgm:t>
    </dgm:pt>
    <dgm:pt modelId="{CD8E24DF-7DAD-4B55-A0F2-B44FAD020DBB}" type="sibTrans" cxnId="{7794E417-9298-4A72-92AE-AB4EB162D8A5}">
      <dgm:prSet/>
      <dgm:spPr/>
      <dgm:t>
        <a:bodyPr/>
        <a:lstStyle/>
        <a:p>
          <a:endParaRPr lang="en-US"/>
        </a:p>
      </dgm:t>
    </dgm:pt>
    <dgm:pt modelId="{F6D84A27-CA9C-47FF-93C8-FF9C48659218}">
      <dgm:prSet phldrT="[Text]"/>
      <dgm:spPr/>
      <dgm:t>
        <a:bodyPr/>
        <a:lstStyle/>
        <a:p>
          <a:r>
            <a:rPr lang="en-US"/>
            <a:t>Delegate</a:t>
          </a:r>
        </a:p>
      </dgm:t>
    </dgm:pt>
    <dgm:pt modelId="{20B71E12-B95F-4733-A4D4-8B16BED5D93F}" type="parTrans" cxnId="{2079A3E1-E957-4BF8-86DA-C70BDAEC5E31}">
      <dgm:prSet/>
      <dgm:spPr/>
      <dgm:t>
        <a:bodyPr/>
        <a:lstStyle/>
        <a:p>
          <a:endParaRPr lang="en-US"/>
        </a:p>
      </dgm:t>
    </dgm:pt>
    <dgm:pt modelId="{0CBE8890-58F1-436C-B52F-6CF2263BA341}" type="sibTrans" cxnId="{2079A3E1-E957-4BF8-86DA-C70BDAEC5E31}">
      <dgm:prSet/>
      <dgm:spPr/>
      <dgm:t>
        <a:bodyPr/>
        <a:lstStyle/>
        <a:p>
          <a:endParaRPr lang="en-US"/>
        </a:p>
      </dgm:t>
    </dgm:pt>
    <dgm:pt modelId="{BD0083D5-69D3-4370-8475-87D75F66C4D1}" type="pres">
      <dgm:prSet presAssocID="{2DC52D06-CFB7-4228-A3F5-47A0F4324DE2}" presName="Name0" presStyleCnt="0">
        <dgm:presLayoutVars>
          <dgm:dir/>
          <dgm:resizeHandles val="exact"/>
        </dgm:presLayoutVars>
      </dgm:prSet>
      <dgm:spPr/>
    </dgm:pt>
    <dgm:pt modelId="{A9622028-7D18-4760-AB81-AC2990DF0651}" type="pres">
      <dgm:prSet presAssocID="{2DC52D06-CFB7-4228-A3F5-47A0F4324DE2}" presName="bkgdShp" presStyleLbl="alignAccFollowNode1" presStyleIdx="0" presStyleCnt="1"/>
      <dgm:spPr/>
    </dgm:pt>
    <dgm:pt modelId="{15974F44-895E-49D3-A458-FB916325AA0C}" type="pres">
      <dgm:prSet presAssocID="{2DC52D06-CFB7-4228-A3F5-47A0F4324DE2}" presName="linComp" presStyleCnt="0"/>
      <dgm:spPr/>
    </dgm:pt>
    <dgm:pt modelId="{70F0C08A-7D29-4128-862F-CEDCE6A6BF1A}" type="pres">
      <dgm:prSet presAssocID="{682986E8-D7E3-4F4B-9555-316E86EA41C7}" presName="compNode" presStyleCnt="0"/>
      <dgm:spPr/>
    </dgm:pt>
    <dgm:pt modelId="{FBAFA737-3567-4F26-B177-E0739CBDACCD}" type="pres">
      <dgm:prSet presAssocID="{682986E8-D7E3-4F4B-9555-316E86EA41C7}" presName="node" presStyleLbl="node1" presStyleIdx="0" presStyleCnt="3">
        <dgm:presLayoutVars>
          <dgm:bulletEnabled val="1"/>
        </dgm:presLayoutVars>
      </dgm:prSet>
      <dgm:spPr/>
    </dgm:pt>
    <dgm:pt modelId="{6B0FECA8-1584-4F71-83FE-367285ED900A}" type="pres">
      <dgm:prSet presAssocID="{682986E8-D7E3-4F4B-9555-316E86EA41C7}" presName="invisiNode" presStyleLbl="node1" presStyleIdx="0" presStyleCnt="3"/>
      <dgm:spPr/>
    </dgm:pt>
    <dgm:pt modelId="{35D4206A-D9C2-4BA1-991E-2ABE5805E8F9}" type="pres">
      <dgm:prSet presAssocID="{682986E8-D7E3-4F4B-9555-316E86EA41C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Colleagues at conference table"/>
        </a:ext>
      </dgm:extLst>
    </dgm:pt>
    <dgm:pt modelId="{2F4A7194-ED77-48EB-AB09-90F1193D1296}" type="pres">
      <dgm:prSet presAssocID="{8B1ADBDC-4063-44A7-AD20-AC5A875CBDDE}" presName="sibTrans" presStyleLbl="sibTrans2D1" presStyleIdx="0" presStyleCnt="0"/>
      <dgm:spPr/>
    </dgm:pt>
    <dgm:pt modelId="{373DB957-D147-44A7-846E-0D12B2D2670E}" type="pres">
      <dgm:prSet presAssocID="{7046D5EE-FA30-43F6-8AA0-128F0F2C66C2}" presName="compNode" presStyleCnt="0"/>
      <dgm:spPr/>
    </dgm:pt>
    <dgm:pt modelId="{5E9F287B-34DE-4FAE-9DD2-811A2780DA24}" type="pres">
      <dgm:prSet presAssocID="{7046D5EE-FA30-43F6-8AA0-128F0F2C66C2}" presName="node" presStyleLbl="node1" presStyleIdx="1" presStyleCnt="3">
        <dgm:presLayoutVars>
          <dgm:bulletEnabled val="1"/>
        </dgm:presLayoutVars>
      </dgm:prSet>
      <dgm:spPr/>
    </dgm:pt>
    <dgm:pt modelId="{52AD3BF4-0523-41CD-BB98-753A5F1E60A3}" type="pres">
      <dgm:prSet presAssocID="{7046D5EE-FA30-43F6-8AA0-128F0F2C66C2}" presName="invisiNode" presStyleLbl="node1" presStyleIdx="1" presStyleCnt="3"/>
      <dgm:spPr/>
    </dgm:pt>
    <dgm:pt modelId="{3B9AF5CC-19FB-476F-9941-C35635D1174B}" type="pres">
      <dgm:prSet presAssocID="{7046D5EE-FA30-43F6-8AA0-128F0F2C66C2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CPU with binary numbers and blueprint"/>
        </a:ext>
      </dgm:extLst>
    </dgm:pt>
    <dgm:pt modelId="{5FF71DF6-E0D2-445A-9B94-B62F1AFA0C0A}" type="pres">
      <dgm:prSet presAssocID="{CD8E24DF-7DAD-4B55-A0F2-B44FAD020DBB}" presName="sibTrans" presStyleLbl="sibTrans2D1" presStyleIdx="0" presStyleCnt="0"/>
      <dgm:spPr/>
    </dgm:pt>
    <dgm:pt modelId="{762203FD-373F-41CC-B210-43DBEED5CCC1}" type="pres">
      <dgm:prSet presAssocID="{F6D84A27-CA9C-47FF-93C8-FF9C48659218}" presName="compNode" presStyleCnt="0"/>
      <dgm:spPr/>
    </dgm:pt>
    <dgm:pt modelId="{80318F71-211A-44A4-906F-7364F751DB2D}" type="pres">
      <dgm:prSet presAssocID="{F6D84A27-CA9C-47FF-93C8-FF9C48659218}" presName="node" presStyleLbl="node1" presStyleIdx="2" presStyleCnt="3">
        <dgm:presLayoutVars>
          <dgm:bulletEnabled val="1"/>
        </dgm:presLayoutVars>
      </dgm:prSet>
      <dgm:spPr/>
    </dgm:pt>
    <dgm:pt modelId="{29855655-9DDF-41EC-8F27-B8EA2D630416}" type="pres">
      <dgm:prSet presAssocID="{F6D84A27-CA9C-47FF-93C8-FF9C48659218}" presName="invisiNode" presStyleLbl="node1" presStyleIdx="2" presStyleCnt="3"/>
      <dgm:spPr/>
    </dgm:pt>
    <dgm:pt modelId="{733DDA4C-DB3A-4AA1-ABD1-1864CBC8C382}" type="pres">
      <dgm:prSet presAssocID="{F6D84A27-CA9C-47FF-93C8-FF9C4865921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Business handshake"/>
        </a:ext>
      </dgm:extLst>
    </dgm:pt>
  </dgm:ptLst>
  <dgm:cxnLst>
    <dgm:cxn modelId="{4464AB13-88F2-4BB6-9802-F7BD1C27B59C}" srcId="{2DC52D06-CFB7-4228-A3F5-47A0F4324DE2}" destId="{682986E8-D7E3-4F4B-9555-316E86EA41C7}" srcOrd="0" destOrd="0" parTransId="{0A74A619-FD0F-477C-8B90-05B6A83B4565}" sibTransId="{8B1ADBDC-4063-44A7-AD20-AC5A875CBDDE}"/>
    <dgm:cxn modelId="{7794E417-9298-4A72-92AE-AB4EB162D8A5}" srcId="{2DC52D06-CFB7-4228-A3F5-47A0F4324DE2}" destId="{7046D5EE-FA30-43F6-8AA0-128F0F2C66C2}" srcOrd="1" destOrd="0" parTransId="{35299067-BB81-46F5-B73A-D1AC16460A72}" sibTransId="{CD8E24DF-7DAD-4B55-A0F2-B44FAD020DBB}"/>
    <dgm:cxn modelId="{0239F026-5951-4117-BF05-83FA0F39AA26}" type="presOf" srcId="{7046D5EE-FA30-43F6-8AA0-128F0F2C66C2}" destId="{5E9F287B-34DE-4FAE-9DD2-811A2780DA24}" srcOrd="0" destOrd="0" presId="urn:microsoft.com/office/officeart/2005/8/layout/pList2"/>
    <dgm:cxn modelId="{F4E9FC28-730F-4FE5-9893-4F29F60204DE}" type="presOf" srcId="{8B1ADBDC-4063-44A7-AD20-AC5A875CBDDE}" destId="{2F4A7194-ED77-48EB-AB09-90F1193D1296}" srcOrd="0" destOrd="0" presId="urn:microsoft.com/office/officeart/2005/8/layout/pList2"/>
    <dgm:cxn modelId="{F9320D3D-D6BB-4834-94EB-C24014B1D9E4}" type="presOf" srcId="{682986E8-D7E3-4F4B-9555-316E86EA41C7}" destId="{FBAFA737-3567-4F26-B177-E0739CBDACCD}" srcOrd="0" destOrd="0" presId="urn:microsoft.com/office/officeart/2005/8/layout/pList2"/>
    <dgm:cxn modelId="{FA84FA75-1C69-4CE3-BB1A-0802817F310C}" type="presOf" srcId="{2DC52D06-CFB7-4228-A3F5-47A0F4324DE2}" destId="{BD0083D5-69D3-4370-8475-87D75F66C4D1}" srcOrd="0" destOrd="0" presId="urn:microsoft.com/office/officeart/2005/8/layout/pList2"/>
    <dgm:cxn modelId="{B85C4898-238B-4509-8B6C-009729740A68}" type="presOf" srcId="{CD8E24DF-7DAD-4B55-A0F2-B44FAD020DBB}" destId="{5FF71DF6-E0D2-445A-9B94-B62F1AFA0C0A}" srcOrd="0" destOrd="0" presId="urn:microsoft.com/office/officeart/2005/8/layout/pList2"/>
    <dgm:cxn modelId="{2079A3E1-E957-4BF8-86DA-C70BDAEC5E31}" srcId="{2DC52D06-CFB7-4228-A3F5-47A0F4324DE2}" destId="{F6D84A27-CA9C-47FF-93C8-FF9C48659218}" srcOrd="2" destOrd="0" parTransId="{20B71E12-B95F-4733-A4D4-8B16BED5D93F}" sibTransId="{0CBE8890-58F1-436C-B52F-6CF2263BA341}"/>
    <dgm:cxn modelId="{ABBCC3F5-E200-46E8-8450-A547153A2B4E}" type="presOf" srcId="{F6D84A27-CA9C-47FF-93C8-FF9C48659218}" destId="{80318F71-211A-44A4-906F-7364F751DB2D}" srcOrd="0" destOrd="0" presId="urn:microsoft.com/office/officeart/2005/8/layout/pList2"/>
    <dgm:cxn modelId="{1584118A-6D85-4AEB-A8C9-6CA805260D30}" type="presParOf" srcId="{BD0083D5-69D3-4370-8475-87D75F66C4D1}" destId="{A9622028-7D18-4760-AB81-AC2990DF0651}" srcOrd="0" destOrd="0" presId="urn:microsoft.com/office/officeart/2005/8/layout/pList2"/>
    <dgm:cxn modelId="{AF5C0BBD-B7CE-411B-8EA8-02C52DF1A635}" type="presParOf" srcId="{BD0083D5-69D3-4370-8475-87D75F66C4D1}" destId="{15974F44-895E-49D3-A458-FB916325AA0C}" srcOrd="1" destOrd="0" presId="urn:microsoft.com/office/officeart/2005/8/layout/pList2"/>
    <dgm:cxn modelId="{5D92D20A-237A-4FFC-B994-353453E766F3}" type="presParOf" srcId="{15974F44-895E-49D3-A458-FB916325AA0C}" destId="{70F0C08A-7D29-4128-862F-CEDCE6A6BF1A}" srcOrd="0" destOrd="0" presId="urn:microsoft.com/office/officeart/2005/8/layout/pList2"/>
    <dgm:cxn modelId="{05B6C058-2BF8-4F36-9883-4A99AC971294}" type="presParOf" srcId="{70F0C08A-7D29-4128-862F-CEDCE6A6BF1A}" destId="{FBAFA737-3567-4F26-B177-E0739CBDACCD}" srcOrd="0" destOrd="0" presId="urn:microsoft.com/office/officeart/2005/8/layout/pList2"/>
    <dgm:cxn modelId="{12365060-1B92-4721-B667-239B79CAEF1A}" type="presParOf" srcId="{70F0C08A-7D29-4128-862F-CEDCE6A6BF1A}" destId="{6B0FECA8-1584-4F71-83FE-367285ED900A}" srcOrd="1" destOrd="0" presId="urn:microsoft.com/office/officeart/2005/8/layout/pList2"/>
    <dgm:cxn modelId="{06485028-796B-4FC0-BF30-85F19E5B7D81}" type="presParOf" srcId="{70F0C08A-7D29-4128-862F-CEDCE6A6BF1A}" destId="{35D4206A-D9C2-4BA1-991E-2ABE5805E8F9}" srcOrd="2" destOrd="0" presId="urn:microsoft.com/office/officeart/2005/8/layout/pList2"/>
    <dgm:cxn modelId="{7285506C-E40E-4085-BB33-89CBCE75E6E0}" type="presParOf" srcId="{15974F44-895E-49D3-A458-FB916325AA0C}" destId="{2F4A7194-ED77-48EB-AB09-90F1193D1296}" srcOrd="1" destOrd="0" presId="urn:microsoft.com/office/officeart/2005/8/layout/pList2"/>
    <dgm:cxn modelId="{4215B96A-5509-49E3-BBD6-3B3DED918AA4}" type="presParOf" srcId="{15974F44-895E-49D3-A458-FB916325AA0C}" destId="{373DB957-D147-44A7-846E-0D12B2D2670E}" srcOrd="2" destOrd="0" presId="urn:microsoft.com/office/officeart/2005/8/layout/pList2"/>
    <dgm:cxn modelId="{8DFD5838-AFD6-473B-9AAD-8F5E0843CA04}" type="presParOf" srcId="{373DB957-D147-44A7-846E-0D12B2D2670E}" destId="{5E9F287B-34DE-4FAE-9DD2-811A2780DA24}" srcOrd="0" destOrd="0" presId="urn:microsoft.com/office/officeart/2005/8/layout/pList2"/>
    <dgm:cxn modelId="{3ED5D05B-0106-4242-A1C5-E9E85AE8D938}" type="presParOf" srcId="{373DB957-D147-44A7-846E-0D12B2D2670E}" destId="{52AD3BF4-0523-41CD-BB98-753A5F1E60A3}" srcOrd="1" destOrd="0" presId="urn:microsoft.com/office/officeart/2005/8/layout/pList2"/>
    <dgm:cxn modelId="{04A9B6D9-A9B0-450F-BCED-BFBC5B5578CA}" type="presParOf" srcId="{373DB957-D147-44A7-846E-0D12B2D2670E}" destId="{3B9AF5CC-19FB-476F-9941-C35635D1174B}" srcOrd="2" destOrd="0" presId="urn:microsoft.com/office/officeart/2005/8/layout/pList2"/>
    <dgm:cxn modelId="{5F79597C-CD9D-40D3-9E28-28D330FACE3B}" type="presParOf" srcId="{15974F44-895E-49D3-A458-FB916325AA0C}" destId="{5FF71DF6-E0D2-445A-9B94-B62F1AFA0C0A}" srcOrd="3" destOrd="0" presId="urn:microsoft.com/office/officeart/2005/8/layout/pList2"/>
    <dgm:cxn modelId="{345BD5A8-8F5E-419D-8E58-2B3E29E522EC}" type="presParOf" srcId="{15974F44-895E-49D3-A458-FB916325AA0C}" destId="{762203FD-373F-41CC-B210-43DBEED5CCC1}" srcOrd="4" destOrd="0" presId="urn:microsoft.com/office/officeart/2005/8/layout/pList2"/>
    <dgm:cxn modelId="{7E53B0F5-6EAF-4442-99F1-0A23D45F4A61}" type="presParOf" srcId="{762203FD-373F-41CC-B210-43DBEED5CCC1}" destId="{80318F71-211A-44A4-906F-7364F751DB2D}" srcOrd="0" destOrd="0" presId="urn:microsoft.com/office/officeart/2005/8/layout/pList2"/>
    <dgm:cxn modelId="{0AF2DC0A-A7C8-4BF3-A73A-6DB705C7B31E}" type="presParOf" srcId="{762203FD-373F-41CC-B210-43DBEED5CCC1}" destId="{29855655-9DDF-41EC-8F27-B8EA2D630416}" srcOrd="1" destOrd="0" presId="urn:microsoft.com/office/officeart/2005/8/layout/pList2"/>
    <dgm:cxn modelId="{EF4419CF-780C-4D61-BA75-8679C5177490}" type="presParOf" srcId="{762203FD-373F-41CC-B210-43DBEED5CCC1}" destId="{733DDA4C-DB3A-4AA1-ABD1-1864CBC8C38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19FAC1-49A4-4B66-AF45-BF75218564B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C69B1-66C2-40BA-93B3-CA40A687182B}">
      <dgm:prSet phldrT="[Text]"/>
      <dgm:spPr/>
      <dgm:t>
        <a:bodyPr/>
        <a:lstStyle/>
        <a:p>
          <a:r>
            <a:rPr lang="en-US"/>
            <a:t>Official documents from source</a:t>
          </a:r>
        </a:p>
      </dgm:t>
    </dgm:pt>
    <dgm:pt modelId="{6A109496-E1D4-41AC-8BA4-9EE5E065DA3D}" type="parTrans" cxnId="{06C033F7-0DFB-4C7A-B8B4-23C642AE64AE}">
      <dgm:prSet/>
      <dgm:spPr/>
      <dgm:t>
        <a:bodyPr/>
        <a:lstStyle/>
        <a:p>
          <a:endParaRPr lang="en-US"/>
        </a:p>
      </dgm:t>
    </dgm:pt>
    <dgm:pt modelId="{F4FAF5CF-EFDA-431C-8CE3-333F9EE3BBDF}" type="sibTrans" cxnId="{06C033F7-0DFB-4C7A-B8B4-23C642AE64AE}">
      <dgm:prSet/>
      <dgm:spPr/>
      <dgm:t>
        <a:bodyPr/>
        <a:lstStyle/>
        <a:p>
          <a:endParaRPr lang="en-US"/>
        </a:p>
      </dgm:t>
    </dgm:pt>
    <dgm:pt modelId="{C2B3DD94-D279-448F-9459-94D24B085F1A}">
      <dgm:prSet phldrT="[Text]"/>
      <dgm:spPr/>
      <dgm:t>
        <a:bodyPr/>
        <a:lstStyle/>
        <a:p>
          <a:r>
            <a:rPr lang="en-US"/>
            <a:t>Signed (or initialed) by verifier</a:t>
          </a:r>
        </a:p>
      </dgm:t>
    </dgm:pt>
    <dgm:pt modelId="{BB79C5FA-22C4-42C2-B36A-31C29D2EFE77}" type="parTrans" cxnId="{5AC23028-0BEB-41CA-8302-C6E9B8683377}">
      <dgm:prSet/>
      <dgm:spPr/>
      <dgm:t>
        <a:bodyPr/>
        <a:lstStyle/>
        <a:p>
          <a:endParaRPr lang="en-US"/>
        </a:p>
      </dgm:t>
    </dgm:pt>
    <dgm:pt modelId="{1E5DCD11-AB39-4DE1-929C-7A888B1D404E}" type="sibTrans" cxnId="{5AC23028-0BEB-41CA-8302-C6E9B8683377}">
      <dgm:prSet/>
      <dgm:spPr/>
      <dgm:t>
        <a:bodyPr/>
        <a:lstStyle/>
        <a:p>
          <a:endParaRPr lang="en-US"/>
        </a:p>
      </dgm:t>
    </dgm:pt>
    <dgm:pt modelId="{FFF4C13E-E8E7-46D8-BE2D-55C3FA57B108}">
      <dgm:prSet phldrT="[Text]"/>
      <dgm:spPr/>
      <dgm:t>
        <a:bodyPr/>
        <a:lstStyle/>
        <a:p>
          <a:r>
            <a:rPr lang="en-US"/>
            <a:t>Dated by the verifier</a:t>
          </a:r>
        </a:p>
      </dgm:t>
    </dgm:pt>
    <dgm:pt modelId="{C3216D7E-70EB-4D1D-BB36-B5BE43A875BF}" type="parTrans" cxnId="{CBB930D5-A571-42DB-B045-86CD46CAF0A4}">
      <dgm:prSet/>
      <dgm:spPr/>
      <dgm:t>
        <a:bodyPr/>
        <a:lstStyle/>
        <a:p>
          <a:endParaRPr lang="en-US"/>
        </a:p>
      </dgm:t>
    </dgm:pt>
    <dgm:pt modelId="{A3F987CF-D879-4624-A563-8F1BBCDDCA2E}" type="sibTrans" cxnId="{CBB930D5-A571-42DB-B045-86CD46CAF0A4}">
      <dgm:prSet/>
      <dgm:spPr/>
      <dgm:t>
        <a:bodyPr/>
        <a:lstStyle/>
        <a:p>
          <a:endParaRPr lang="en-US"/>
        </a:p>
      </dgm:t>
    </dgm:pt>
    <dgm:pt modelId="{ED9D7AC8-CBC6-431E-B5D4-7116134AA661}">
      <dgm:prSet phldrT="[Text]"/>
      <dgm:spPr/>
      <dgm:t>
        <a:bodyPr/>
        <a:lstStyle/>
        <a:p>
          <a:r>
            <a:rPr lang="en-US"/>
            <a:t>A checklist that includes for each verification</a:t>
          </a:r>
        </a:p>
      </dgm:t>
    </dgm:pt>
    <dgm:pt modelId="{5044223C-F891-4C1B-9312-0DD172DC84EE}" type="parTrans" cxnId="{C5B67952-6465-47D4-9D44-CF7110EEE218}">
      <dgm:prSet/>
      <dgm:spPr/>
      <dgm:t>
        <a:bodyPr/>
        <a:lstStyle/>
        <a:p>
          <a:endParaRPr lang="en-US"/>
        </a:p>
      </dgm:t>
    </dgm:pt>
    <dgm:pt modelId="{2DBF7FAF-AF8C-4FEE-AE3F-63F6C9183633}" type="sibTrans" cxnId="{C5B67952-6465-47D4-9D44-CF7110EEE218}">
      <dgm:prSet/>
      <dgm:spPr/>
      <dgm:t>
        <a:bodyPr/>
        <a:lstStyle/>
        <a:p>
          <a:endParaRPr lang="en-US"/>
        </a:p>
      </dgm:t>
    </dgm:pt>
    <dgm:pt modelId="{2B368D40-D157-4D21-9988-F6E34947D50B}">
      <dgm:prSet phldrT="[Text]"/>
      <dgm:spPr/>
      <dgm:t>
        <a:bodyPr/>
        <a:lstStyle/>
        <a:p>
          <a:r>
            <a:rPr lang="en-US"/>
            <a:t>Source used</a:t>
          </a:r>
        </a:p>
      </dgm:t>
    </dgm:pt>
    <dgm:pt modelId="{B035738D-DBC4-41AF-A8A8-98327652ADA4}" type="parTrans" cxnId="{C27D3488-2C17-40DE-AF67-C54C6E41D57E}">
      <dgm:prSet/>
      <dgm:spPr/>
      <dgm:t>
        <a:bodyPr/>
        <a:lstStyle/>
        <a:p>
          <a:endParaRPr lang="en-US"/>
        </a:p>
      </dgm:t>
    </dgm:pt>
    <dgm:pt modelId="{5C7B4839-131C-4996-9DD6-90D13FC1F73E}" type="sibTrans" cxnId="{C27D3488-2C17-40DE-AF67-C54C6E41D57E}">
      <dgm:prSet/>
      <dgm:spPr/>
      <dgm:t>
        <a:bodyPr/>
        <a:lstStyle/>
        <a:p>
          <a:endParaRPr lang="en-US"/>
        </a:p>
      </dgm:t>
    </dgm:pt>
    <dgm:pt modelId="{802711FB-5340-4866-B05B-64C40FC8EEC5}">
      <dgm:prSet phldrT="[Text]"/>
      <dgm:spPr/>
      <dgm:t>
        <a:bodyPr/>
        <a:lstStyle/>
        <a:p>
          <a:r>
            <a:rPr lang="en-US"/>
            <a:t>Date of verification</a:t>
          </a:r>
        </a:p>
      </dgm:t>
    </dgm:pt>
    <dgm:pt modelId="{450AF81B-6633-417B-817E-7AA48CD912F3}" type="parTrans" cxnId="{2DD9EE76-8485-4474-B2C8-FBEF1CB9F01B}">
      <dgm:prSet/>
      <dgm:spPr/>
      <dgm:t>
        <a:bodyPr/>
        <a:lstStyle/>
        <a:p>
          <a:endParaRPr lang="en-US"/>
        </a:p>
      </dgm:t>
    </dgm:pt>
    <dgm:pt modelId="{8C95B92B-55F4-4276-B736-4984B45BBED1}" type="sibTrans" cxnId="{2DD9EE76-8485-4474-B2C8-FBEF1CB9F01B}">
      <dgm:prSet/>
      <dgm:spPr/>
      <dgm:t>
        <a:bodyPr/>
        <a:lstStyle/>
        <a:p>
          <a:endParaRPr lang="en-US"/>
        </a:p>
      </dgm:t>
    </dgm:pt>
    <dgm:pt modelId="{B2EA7F24-B0CA-462F-90E7-118FEFA3DFDD}">
      <dgm:prSet phldrT="[Text]"/>
      <dgm:spPr/>
      <dgm:t>
        <a:bodyPr/>
        <a:lstStyle/>
        <a:p>
          <a:r>
            <a:rPr lang="en-US"/>
            <a:t>A checklist for all verifications that include</a:t>
          </a:r>
        </a:p>
      </dgm:t>
    </dgm:pt>
    <dgm:pt modelId="{C78D711C-D060-4E92-BBE2-B608E667CEAF}" type="parTrans" cxnId="{6F23967F-4E5F-4C57-B132-DC2E78A1D553}">
      <dgm:prSet/>
      <dgm:spPr/>
      <dgm:t>
        <a:bodyPr/>
        <a:lstStyle/>
        <a:p>
          <a:endParaRPr lang="en-US"/>
        </a:p>
      </dgm:t>
    </dgm:pt>
    <dgm:pt modelId="{733A5006-9884-45C6-8F58-C74464353682}" type="sibTrans" cxnId="{6F23967F-4E5F-4C57-B132-DC2E78A1D553}">
      <dgm:prSet/>
      <dgm:spPr/>
      <dgm:t>
        <a:bodyPr/>
        <a:lstStyle/>
        <a:p>
          <a:endParaRPr lang="en-US"/>
        </a:p>
      </dgm:t>
    </dgm:pt>
    <dgm:pt modelId="{404EFDEE-6A35-4CE0-84CC-3F374F46581C}">
      <dgm:prSet phldrT="[Text]"/>
      <dgm:spPr/>
      <dgm:t>
        <a:bodyPr/>
        <a:lstStyle/>
        <a:p>
          <a:r>
            <a:rPr lang="en-US"/>
            <a:t>A single signature and a date </a:t>
          </a:r>
        </a:p>
      </dgm:t>
    </dgm:pt>
    <dgm:pt modelId="{FB626419-0AC8-4464-9412-63028201D248}" type="parTrans" cxnId="{D494AEC1-2D9D-41A0-ABA0-6EB658878BAC}">
      <dgm:prSet/>
      <dgm:spPr/>
      <dgm:t>
        <a:bodyPr/>
        <a:lstStyle/>
        <a:p>
          <a:endParaRPr lang="en-US"/>
        </a:p>
      </dgm:t>
    </dgm:pt>
    <dgm:pt modelId="{23453FD0-651F-49ED-8402-BDA55CC22532}" type="sibTrans" cxnId="{D494AEC1-2D9D-41A0-ABA0-6EB658878BAC}">
      <dgm:prSet/>
      <dgm:spPr/>
      <dgm:t>
        <a:bodyPr/>
        <a:lstStyle/>
        <a:p>
          <a:endParaRPr lang="en-US"/>
        </a:p>
      </dgm:t>
    </dgm:pt>
    <dgm:pt modelId="{2DC9597F-C12D-455F-ABE3-FC1414ACD441}">
      <dgm:prSet phldrT="[Text]"/>
      <dgm:spPr/>
      <dgm:t>
        <a:bodyPr/>
        <a:lstStyle/>
        <a:p>
          <a:r>
            <a:rPr lang="en-US"/>
            <a:t>For each verification, source used</a:t>
          </a:r>
        </a:p>
      </dgm:t>
    </dgm:pt>
    <dgm:pt modelId="{752BB1B1-ABA6-4BBA-BCC1-902867150F0A}" type="parTrans" cxnId="{29374A57-B4DD-485F-AA7C-49A280158125}">
      <dgm:prSet/>
      <dgm:spPr/>
      <dgm:t>
        <a:bodyPr/>
        <a:lstStyle/>
        <a:p>
          <a:endParaRPr lang="en-US"/>
        </a:p>
      </dgm:t>
    </dgm:pt>
    <dgm:pt modelId="{0AEA9DED-0722-4566-AB72-E1B4FBA4B6DB}" type="sibTrans" cxnId="{29374A57-B4DD-485F-AA7C-49A280158125}">
      <dgm:prSet/>
      <dgm:spPr/>
      <dgm:t>
        <a:bodyPr/>
        <a:lstStyle/>
        <a:p>
          <a:endParaRPr lang="en-US"/>
        </a:p>
      </dgm:t>
    </dgm:pt>
    <dgm:pt modelId="{3ECED844-F12B-4A3E-B8F1-286F12506046}">
      <dgm:prSet phldrT="[Text]"/>
      <dgm:spPr/>
      <dgm:t>
        <a:bodyPr/>
        <a:lstStyle/>
        <a:p>
          <a:r>
            <a:rPr lang="en-US"/>
            <a:t>Signature or initials of verifier</a:t>
          </a:r>
        </a:p>
      </dgm:t>
    </dgm:pt>
    <dgm:pt modelId="{2F013058-5773-4B66-9C15-5148656A660D}" type="parTrans" cxnId="{56C7933E-1819-4DE6-877C-194A5C38CEF4}">
      <dgm:prSet/>
      <dgm:spPr/>
      <dgm:t>
        <a:bodyPr/>
        <a:lstStyle/>
        <a:p>
          <a:endParaRPr lang="en-US"/>
        </a:p>
      </dgm:t>
    </dgm:pt>
    <dgm:pt modelId="{8A1BD718-59B2-454F-898A-4FFBC737CE8C}" type="sibTrans" cxnId="{56C7933E-1819-4DE6-877C-194A5C38CEF4}">
      <dgm:prSet/>
      <dgm:spPr/>
      <dgm:t>
        <a:bodyPr/>
        <a:lstStyle/>
        <a:p>
          <a:endParaRPr lang="en-US"/>
        </a:p>
      </dgm:t>
    </dgm:pt>
    <dgm:pt modelId="{A5626093-9378-406A-BA33-BACC54AE7961}">
      <dgm:prSet/>
      <dgm:spPr/>
      <dgm:t>
        <a:bodyPr/>
        <a:lstStyle/>
        <a:p>
          <a:r>
            <a:rPr lang="en-US"/>
            <a:t>a statement confirming the signatory verified all of the credentials on that date</a:t>
          </a:r>
        </a:p>
      </dgm:t>
    </dgm:pt>
    <dgm:pt modelId="{16782353-7E9F-4B17-B29E-4428E3509FEC}" type="parTrans" cxnId="{0298FBF9-20E8-44A6-BD2A-FB0E16927A8C}">
      <dgm:prSet/>
      <dgm:spPr/>
      <dgm:t>
        <a:bodyPr/>
        <a:lstStyle/>
        <a:p>
          <a:endParaRPr lang="en-US"/>
        </a:p>
      </dgm:t>
    </dgm:pt>
    <dgm:pt modelId="{E663B9D0-7AA7-4488-9AE4-9A6CDC91E85A}" type="sibTrans" cxnId="{0298FBF9-20E8-44A6-BD2A-FB0E16927A8C}">
      <dgm:prSet/>
      <dgm:spPr/>
      <dgm:t>
        <a:bodyPr/>
        <a:lstStyle/>
        <a:p>
          <a:endParaRPr lang="en-US"/>
        </a:p>
      </dgm:t>
    </dgm:pt>
    <dgm:pt modelId="{B86A759C-79E8-475E-A878-A00A8D985BF8}">
      <dgm:prSet phldrT="[Text]"/>
      <dgm:spPr/>
      <dgm:t>
        <a:bodyPr/>
        <a:lstStyle/>
        <a:p>
          <a:r>
            <a:rPr lang="en-US"/>
            <a:t>Report date, if applicable</a:t>
          </a:r>
        </a:p>
      </dgm:t>
    </dgm:pt>
    <dgm:pt modelId="{283B8E2A-B659-4F82-ACD3-7AFD6D3F89DD}" type="parTrans" cxnId="{EB372570-49C6-46F5-9E41-A12F47066A2A}">
      <dgm:prSet/>
      <dgm:spPr/>
      <dgm:t>
        <a:bodyPr/>
        <a:lstStyle/>
        <a:p>
          <a:endParaRPr lang="en-US"/>
        </a:p>
      </dgm:t>
    </dgm:pt>
    <dgm:pt modelId="{A24D5A87-28C9-45D5-8F66-9768D66A6556}" type="sibTrans" cxnId="{EB372570-49C6-46F5-9E41-A12F47066A2A}">
      <dgm:prSet/>
      <dgm:spPr/>
      <dgm:t>
        <a:bodyPr/>
        <a:lstStyle/>
        <a:p>
          <a:endParaRPr lang="en-US"/>
        </a:p>
      </dgm:t>
    </dgm:pt>
    <dgm:pt modelId="{FABF747F-96CC-4152-A9C1-3B6429593CBD}">
      <dgm:prSet phldrT="[Text]"/>
      <dgm:spPr/>
      <dgm:t>
        <a:bodyPr/>
        <a:lstStyle/>
        <a:p>
          <a:r>
            <a:rPr lang="en-US"/>
            <a:t>Report date, if applicable</a:t>
          </a:r>
        </a:p>
      </dgm:t>
    </dgm:pt>
    <dgm:pt modelId="{339EAA12-3204-4A03-9574-83E03D3649D0}" type="parTrans" cxnId="{5CD450F2-AE6D-442E-9654-34C50966868B}">
      <dgm:prSet/>
      <dgm:spPr/>
      <dgm:t>
        <a:bodyPr/>
        <a:lstStyle/>
        <a:p>
          <a:endParaRPr lang="en-US"/>
        </a:p>
      </dgm:t>
    </dgm:pt>
    <dgm:pt modelId="{2B06693B-998E-45FB-8800-2367D31DB64B}" type="sibTrans" cxnId="{5CD450F2-AE6D-442E-9654-34C50966868B}">
      <dgm:prSet/>
      <dgm:spPr/>
      <dgm:t>
        <a:bodyPr/>
        <a:lstStyle/>
        <a:p>
          <a:endParaRPr lang="en-US"/>
        </a:p>
      </dgm:t>
    </dgm:pt>
    <dgm:pt modelId="{CCF55381-E042-4887-B579-600AC6058B9E}" type="pres">
      <dgm:prSet presAssocID="{7719FAC1-49A4-4B66-AF45-BF75218564B1}" presName="linear" presStyleCnt="0">
        <dgm:presLayoutVars>
          <dgm:dir/>
          <dgm:resizeHandles val="exact"/>
        </dgm:presLayoutVars>
      </dgm:prSet>
      <dgm:spPr/>
    </dgm:pt>
    <dgm:pt modelId="{DB008DC6-1832-4D75-8993-DA505C0627B3}" type="pres">
      <dgm:prSet presAssocID="{1E0C69B1-66C2-40BA-93B3-CA40A687182B}" presName="comp" presStyleCnt="0"/>
      <dgm:spPr/>
    </dgm:pt>
    <dgm:pt modelId="{071ADDDE-1EE1-45A8-BC4F-3CE221EA2462}" type="pres">
      <dgm:prSet presAssocID="{1E0C69B1-66C2-40BA-93B3-CA40A687182B}" presName="box" presStyleLbl="node1" presStyleIdx="0" presStyleCnt="3"/>
      <dgm:spPr/>
    </dgm:pt>
    <dgm:pt modelId="{72A34AD6-5591-460C-B13B-EC1FE31E52ED}" type="pres">
      <dgm:prSet presAssocID="{1E0C69B1-66C2-40BA-93B3-CA40A687182B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 descr="Sealed paper scrolls"/>
        </a:ext>
      </dgm:extLst>
    </dgm:pt>
    <dgm:pt modelId="{30F4EB7C-9723-401E-9AFB-668E45AC097C}" type="pres">
      <dgm:prSet presAssocID="{1E0C69B1-66C2-40BA-93B3-CA40A687182B}" presName="text" presStyleLbl="node1" presStyleIdx="0" presStyleCnt="3">
        <dgm:presLayoutVars>
          <dgm:bulletEnabled val="1"/>
        </dgm:presLayoutVars>
      </dgm:prSet>
      <dgm:spPr/>
    </dgm:pt>
    <dgm:pt modelId="{FA6713CA-7FEA-45F1-9681-E66933CACBD1}" type="pres">
      <dgm:prSet presAssocID="{F4FAF5CF-EFDA-431C-8CE3-333F9EE3BBDF}" presName="spacer" presStyleCnt="0"/>
      <dgm:spPr/>
    </dgm:pt>
    <dgm:pt modelId="{3CFE64A2-6BA6-4584-880D-69B45A090545}" type="pres">
      <dgm:prSet presAssocID="{ED9D7AC8-CBC6-431E-B5D4-7116134AA661}" presName="comp" presStyleCnt="0"/>
      <dgm:spPr/>
    </dgm:pt>
    <dgm:pt modelId="{989959E2-C2AC-4AE0-86B0-8EC7CA4D984B}" type="pres">
      <dgm:prSet presAssocID="{ED9D7AC8-CBC6-431E-B5D4-7116134AA661}" presName="box" presStyleLbl="node1" presStyleIdx="1" presStyleCnt="3"/>
      <dgm:spPr/>
    </dgm:pt>
    <dgm:pt modelId="{3563B2E5-200F-462F-8B25-C1A92A25359A}" type="pres">
      <dgm:prSet presAssocID="{ED9D7AC8-CBC6-431E-B5D4-7116134AA661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Cartoon checklist and pencil"/>
        </a:ext>
      </dgm:extLst>
    </dgm:pt>
    <dgm:pt modelId="{4998B5FA-0177-4176-A77C-97ABF441B5C0}" type="pres">
      <dgm:prSet presAssocID="{ED9D7AC8-CBC6-431E-B5D4-7116134AA661}" presName="text" presStyleLbl="node1" presStyleIdx="1" presStyleCnt="3">
        <dgm:presLayoutVars>
          <dgm:bulletEnabled val="1"/>
        </dgm:presLayoutVars>
      </dgm:prSet>
      <dgm:spPr/>
    </dgm:pt>
    <dgm:pt modelId="{349E367C-4C1E-43DA-9BF0-A30A99A2C2AE}" type="pres">
      <dgm:prSet presAssocID="{2DBF7FAF-AF8C-4FEE-AE3F-63F6C9183633}" presName="spacer" presStyleCnt="0"/>
      <dgm:spPr/>
    </dgm:pt>
    <dgm:pt modelId="{356BDB60-52F4-45AA-8342-7366AF97B726}" type="pres">
      <dgm:prSet presAssocID="{B2EA7F24-B0CA-462F-90E7-118FEFA3DFDD}" presName="comp" presStyleCnt="0"/>
      <dgm:spPr/>
    </dgm:pt>
    <dgm:pt modelId="{F88B4BE5-1BA8-4822-818A-F9C0B0764BF8}" type="pres">
      <dgm:prSet presAssocID="{B2EA7F24-B0CA-462F-90E7-118FEFA3DFDD}" presName="box" presStyleLbl="node1" presStyleIdx="2" presStyleCnt="3"/>
      <dgm:spPr/>
    </dgm:pt>
    <dgm:pt modelId="{70496FED-4EB2-4156-92DB-6DC71E358380}" type="pres">
      <dgm:prSet presAssocID="{B2EA7F24-B0CA-462F-90E7-118FEFA3DFDD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extLst>
        <a:ext uri="{E40237B7-FDA0-4F09-8148-C483321AD2D9}">
          <dgm14:cNvPr xmlns:dgm14="http://schemas.microsoft.com/office/drawing/2010/diagram" id="0" name="" descr="Man signing a document"/>
        </a:ext>
      </dgm:extLst>
    </dgm:pt>
    <dgm:pt modelId="{540188BE-C68C-409C-8C4C-A519D45E3481}" type="pres">
      <dgm:prSet presAssocID="{B2EA7F24-B0CA-462F-90E7-118FEFA3DFDD}" presName="text" presStyleLbl="node1" presStyleIdx="2" presStyleCnt="3">
        <dgm:presLayoutVars>
          <dgm:bulletEnabled val="1"/>
        </dgm:presLayoutVars>
      </dgm:prSet>
      <dgm:spPr/>
    </dgm:pt>
  </dgm:ptLst>
  <dgm:cxnLst>
    <dgm:cxn modelId="{33A05E05-CB42-43AE-9B23-E4968DF4E278}" type="presOf" srcId="{2DC9597F-C12D-455F-ABE3-FC1414ACD441}" destId="{F88B4BE5-1BA8-4822-818A-F9C0B0764BF8}" srcOrd="0" destOrd="3" presId="urn:microsoft.com/office/officeart/2005/8/layout/vList4"/>
    <dgm:cxn modelId="{9ECC5B1D-6063-4251-9F1A-3C26769CF326}" type="presOf" srcId="{802711FB-5340-4866-B05B-64C40FC8EEC5}" destId="{989959E2-C2AC-4AE0-86B0-8EC7CA4D984B}" srcOrd="0" destOrd="2" presId="urn:microsoft.com/office/officeart/2005/8/layout/vList4"/>
    <dgm:cxn modelId="{A6DA121F-A161-41DE-A9C3-DBDB185767D0}" type="presOf" srcId="{A5626093-9378-406A-BA33-BACC54AE7961}" destId="{540188BE-C68C-409C-8C4C-A519D45E3481}" srcOrd="1" destOrd="2" presId="urn:microsoft.com/office/officeart/2005/8/layout/vList4"/>
    <dgm:cxn modelId="{363E9127-9B04-45A8-BD2B-BFF0A72A07A2}" type="presOf" srcId="{2B368D40-D157-4D21-9988-F6E34947D50B}" destId="{989959E2-C2AC-4AE0-86B0-8EC7CA4D984B}" srcOrd="0" destOrd="1" presId="urn:microsoft.com/office/officeart/2005/8/layout/vList4"/>
    <dgm:cxn modelId="{5AC23028-0BEB-41CA-8302-C6E9B8683377}" srcId="{1E0C69B1-66C2-40BA-93B3-CA40A687182B}" destId="{C2B3DD94-D279-448F-9459-94D24B085F1A}" srcOrd="0" destOrd="0" parTransId="{BB79C5FA-22C4-42C2-B36A-31C29D2EFE77}" sibTransId="{1E5DCD11-AB39-4DE1-929C-7A888B1D404E}"/>
    <dgm:cxn modelId="{FCF8CF33-F9B6-4C3D-8BAC-DB861663A4B9}" type="presOf" srcId="{2DC9597F-C12D-455F-ABE3-FC1414ACD441}" destId="{540188BE-C68C-409C-8C4C-A519D45E3481}" srcOrd="1" destOrd="3" presId="urn:microsoft.com/office/officeart/2005/8/layout/vList4"/>
    <dgm:cxn modelId="{B0E00636-0521-4EBE-8451-C5FD2218D274}" type="presOf" srcId="{B2EA7F24-B0CA-462F-90E7-118FEFA3DFDD}" destId="{540188BE-C68C-409C-8C4C-A519D45E3481}" srcOrd="1" destOrd="0" presId="urn:microsoft.com/office/officeart/2005/8/layout/vList4"/>
    <dgm:cxn modelId="{EE07C238-6F6F-45DE-B3DD-CA5C35B7C799}" type="presOf" srcId="{404EFDEE-6A35-4CE0-84CC-3F374F46581C}" destId="{540188BE-C68C-409C-8C4C-A519D45E3481}" srcOrd="1" destOrd="1" presId="urn:microsoft.com/office/officeart/2005/8/layout/vList4"/>
    <dgm:cxn modelId="{0C79813B-5FC7-4383-85FA-CEC4FAA31E88}" type="presOf" srcId="{1E0C69B1-66C2-40BA-93B3-CA40A687182B}" destId="{30F4EB7C-9723-401E-9AFB-668E45AC097C}" srcOrd="1" destOrd="0" presId="urn:microsoft.com/office/officeart/2005/8/layout/vList4"/>
    <dgm:cxn modelId="{56C7933E-1819-4DE6-877C-194A5C38CEF4}" srcId="{ED9D7AC8-CBC6-431E-B5D4-7116134AA661}" destId="{3ECED844-F12B-4A3E-B8F1-286F12506046}" srcOrd="2" destOrd="0" parTransId="{2F013058-5773-4B66-9C15-5148656A660D}" sibTransId="{8A1BD718-59B2-454F-898A-4FFBC737CE8C}"/>
    <dgm:cxn modelId="{539C116B-F0FF-455B-AE4B-0E30B1141E19}" type="presOf" srcId="{C2B3DD94-D279-448F-9459-94D24B085F1A}" destId="{071ADDDE-1EE1-45A8-BC4F-3CE221EA2462}" srcOrd="0" destOrd="1" presId="urn:microsoft.com/office/officeart/2005/8/layout/vList4"/>
    <dgm:cxn modelId="{EB372570-49C6-46F5-9E41-A12F47066A2A}" srcId="{ED9D7AC8-CBC6-431E-B5D4-7116134AA661}" destId="{B86A759C-79E8-475E-A878-A00A8D985BF8}" srcOrd="3" destOrd="0" parTransId="{283B8E2A-B659-4F82-ACD3-7AFD6D3F89DD}" sibTransId="{A24D5A87-28C9-45D5-8F66-9768D66A6556}"/>
    <dgm:cxn modelId="{C5B67952-6465-47D4-9D44-CF7110EEE218}" srcId="{7719FAC1-49A4-4B66-AF45-BF75218564B1}" destId="{ED9D7AC8-CBC6-431E-B5D4-7116134AA661}" srcOrd="1" destOrd="0" parTransId="{5044223C-F891-4C1B-9312-0DD172DC84EE}" sibTransId="{2DBF7FAF-AF8C-4FEE-AE3F-63F6C9183633}"/>
    <dgm:cxn modelId="{D63E0353-9EC2-4D94-9483-5849C0EDF287}" type="presOf" srcId="{A5626093-9378-406A-BA33-BACC54AE7961}" destId="{F88B4BE5-1BA8-4822-818A-F9C0B0764BF8}" srcOrd="0" destOrd="2" presId="urn:microsoft.com/office/officeart/2005/8/layout/vList4"/>
    <dgm:cxn modelId="{E65FAB55-C775-4E5F-9A22-863E1D163237}" type="presOf" srcId="{ED9D7AC8-CBC6-431E-B5D4-7116134AA661}" destId="{989959E2-C2AC-4AE0-86B0-8EC7CA4D984B}" srcOrd="0" destOrd="0" presId="urn:microsoft.com/office/officeart/2005/8/layout/vList4"/>
    <dgm:cxn modelId="{2DD9EE76-8485-4474-B2C8-FBEF1CB9F01B}" srcId="{ED9D7AC8-CBC6-431E-B5D4-7116134AA661}" destId="{802711FB-5340-4866-B05B-64C40FC8EEC5}" srcOrd="1" destOrd="0" parTransId="{450AF81B-6633-417B-817E-7AA48CD912F3}" sibTransId="{8C95B92B-55F4-4276-B736-4984B45BBED1}"/>
    <dgm:cxn modelId="{29374A57-B4DD-485F-AA7C-49A280158125}" srcId="{B2EA7F24-B0CA-462F-90E7-118FEFA3DFDD}" destId="{2DC9597F-C12D-455F-ABE3-FC1414ACD441}" srcOrd="2" destOrd="0" parTransId="{752BB1B1-ABA6-4BBA-BCC1-902867150F0A}" sibTransId="{0AEA9DED-0722-4566-AB72-E1B4FBA4B6DB}"/>
    <dgm:cxn modelId="{8FF9B777-E156-4F81-8076-E2C30D96E827}" type="presOf" srcId="{FFF4C13E-E8E7-46D8-BE2D-55C3FA57B108}" destId="{071ADDDE-1EE1-45A8-BC4F-3CE221EA2462}" srcOrd="0" destOrd="2" presId="urn:microsoft.com/office/officeart/2005/8/layout/vList4"/>
    <dgm:cxn modelId="{2F78B977-0366-4E64-B9E7-38FBDD406D49}" type="presOf" srcId="{ED9D7AC8-CBC6-431E-B5D4-7116134AA661}" destId="{4998B5FA-0177-4176-A77C-97ABF441B5C0}" srcOrd="1" destOrd="0" presId="urn:microsoft.com/office/officeart/2005/8/layout/vList4"/>
    <dgm:cxn modelId="{6F23967F-4E5F-4C57-B132-DC2E78A1D553}" srcId="{7719FAC1-49A4-4B66-AF45-BF75218564B1}" destId="{B2EA7F24-B0CA-462F-90E7-118FEFA3DFDD}" srcOrd="2" destOrd="0" parTransId="{C78D711C-D060-4E92-BBE2-B608E667CEAF}" sibTransId="{733A5006-9884-45C6-8F58-C74464353682}"/>
    <dgm:cxn modelId="{C27D3488-2C17-40DE-AF67-C54C6E41D57E}" srcId="{ED9D7AC8-CBC6-431E-B5D4-7116134AA661}" destId="{2B368D40-D157-4D21-9988-F6E34947D50B}" srcOrd="0" destOrd="0" parTransId="{B035738D-DBC4-41AF-A8A8-98327652ADA4}" sibTransId="{5C7B4839-131C-4996-9DD6-90D13FC1F73E}"/>
    <dgm:cxn modelId="{30C9ED8A-1755-4124-A330-B3A23FA5EB51}" type="presOf" srcId="{3ECED844-F12B-4A3E-B8F1-286F12506046}" destId="{4998B5FA-0177-4176-A77C-97ABF441B5C0}" srcOrd="1" destOrd="3" presId="urn:microsoft.com/office/officeart/2005/8/layout/vList4"/>
    <dgm:cxn modelId="{047350AC-8E97-4E75-B7F4-54DDCE702DDC}" type="presOf" srcId="{FABF747F-96CC-4152-A9C1-3B6429593CBD}" destId="{540188BE-C68C-409C-8C4C-A519D45E3481}" srcOrd="1" destOrd="4" presId="urn:microsoft.com/office/officeart/2005/8/layout/vList4"/>
    <dgm:cxn modelId="{2520ADAC-BAF9-44D3-AA4F-12E5B6133DF2}" type="presOf" srcId="{B86A759C-79E8-475E-A878-A00A8D985BF8}" destId="{989959E2-C2AC-4AE0-86B0-8EC7CA4D984B}" srcOrd="0" destOrd="4" presId="urn:microsoft.com/office/officeart/2005/8/layout/vList4"/>
    <dgm:cxn modelId="{A4B060B7-CB31-42C4-8FC0-A8E27453ED59}" type="presOf" srcId="{802711FB-5340-4866-B05B-64C40FC8EEC5}" destId="{4998B5FA-0177-4176-A77C-97ABF441B5C0}" srcOrd="1" destOrd="2" presId="urn:microsoft.com/office/officeart/2005/8/layout/vList4"/>
    <dgm:cxn modelId="{A0666FB9-7BF3-496F-BB9E-311D48E80217}" type="presOf" srcId="{3ECED844-F12B-4A3E-B8F1-286F12506046}" destId="{989959E2-C2AC-4AE0-86B0-8EC7CA4D984B}" srcOrd="0" destOrd="3" presId="urn:microsoft.com/office/officeart/2005/8/layout/vList4"/>
    <dgm:cxn modelId="{D494AEC1-2D9D-41A0-ABA0-6EB658878BAC}" srcId="{B2EA7F24-B0CA-462F-90E7-118FEFA3DFDD}" destId="{404EFDEE-6A35-4CE0-84CC-3F374F46581C}" srcOrd="0" destOrd="0" parTransId="{FB626419-0AC8-4464-9412-63028201D248}" sibTransId="{23453FD0-651F-49ED-8402-BDA55CC22532}"/>
    <dgm:cxn modelId="{D921F1C5-F4A8-48E8-9670-2F0373A24490}" type="presOf" srcId="{FABF747F-96CC-4152-A9C1-3B6429593CBD}" destId="{F88B4BE5-1BA8-4822-818A-F9C0B0764BF8}" srcOrd="0" destOrd="4" presId="urn:microsoft.com/office/officeart/2005/8/layout/vList4"/>
    <dgm:cxn modelId="{5A34A3CC-3943-4010-B854-EF2130EECF96}" type="presOf" srcId="{FFF4C13E-E8E7-46D8-BE2D-55C3FA57B108}" destId="{30F4EB7C-9723-401E-9AFB-668E45AC097C}" srcOrd="1" destOrd="2" presId="urn:microsoft.com/office/officeart/2005/8/layout/vList4"/>
    <dgm:cxn modelId="{2B0660CE-EABB-452B-8217-69D1C47F8A6F}" type="presOf" srcId="{C2B3DD94-D279-448F-9459-94D24B085F1A}" destId="{30F4EB7C-9723-401E-9AFB-668E45AC097C}" srcOrd="1" destOrd="1" presId="urn:microsoft.com/office/officeart/2005/8/layout/vList4"/>
    <dgm:cxn modelId="{01A61ECF-44F9-4728-9D2B-A639C5FC59D2}" type="presOf" srcId="{B86A759C-79E8-475E-A878-A00A8D985BF8}" destId="{4998B5FA-0177-4176-A77C-97ABF441B5C0}" srcOrd="1" destOrd="4" presId="urn:microsoft.com/office/officeart/2005/8/layout/vList4"/>
    <dgm:cxn modelId="{CBB930D5-A571-42DB-B045-86CD46CAF0A4}" srcId="{1E0C69B1-66C2-40BA-93B3-CA40A687182B}" destId="{FFF4C13E-E8E7-46D8-BE2D-55C3FA57B108}" srcOrd="1" destOrd="0" parTransId="{C3216D7E-70EB-4D1D-BB36-B5BE43A875BF}" sibTransId="{A3F987CF-D879-4624-A563-8F1BBCDDCA2E}"/>
    <dgm:cxn modelId="{DBC27EDE-A8F8-4E9F-B511-A4E519D76B86}" type="presOf" srcId="{404EFDEE-6A35-4CE0-84CC-3F374F46581C}" destId="{F88B4BE5-1BA8-4822-818A-F9C0B0764BF8}" srcOrd="0" destOrd="1" presId="urn:microsoft.com/office/officeart/2005/8/layout/vList4"/>
    <dgm:cxn modelId="{8B8F36ED-E2B2-4F54-8D97-D2602961B965}" type="presOf" srcId="{1E0C69B1-66C2-40BA-93B3-CA40A687182B}" destId="{071ADDDE-1EE1-45A8-BC4F-3CE221EA2462}" srcOrd="0" destOrd="0" presId="urn:microsoft.com/office/officeart/2005/8/layout/vList4"/>
    <dgm:cxn modelId="{830579F1-F92F-4463-B564-D7D8EE7B498F}" type="presOf" srcId="{7719FAC1-49A4-4B66-AF45-BF75218564B1}" destId="{CCF55381-E042-4887-B579-600AC6058B9E}" srcOrd="0" destOrd="0" presId="urn:microsoft.com/office/officeart/2005/8/layout/vList4"/>
    <dgm:cxn modelId="{CBA19DF1-B391-40CB-A0B5-0BDC31B2A1A7}" type="presOf" srcId="{B2EA7F24-B0CA-462F-90E7-118FEFA3DFDD}" destId="{F88B4BE5-1BA8-4822-818A-F9C0B0764BF8}" srcOrd="0" destOrd="0" presId="urn:microsoft.com/office/officeart/2005/8/layout/vList4"/>
    <dgm:cxn modelId="{4F265EF2-51E6-42B1-9559-A3FE5003ABC0}" type="presOf" srcId="{2B368D40-D157-4D21-9988-F6E34947D50B}" destId="{4998B5FA-0177-4176-A77C-97ABF441B5C0}" srcOrd="1" destOrd="1" presId="urn:microsoft.com/office/officeart/2005/8/layout/vList4"/>
    <dgm:cxn modelId="{5CD450F2-AE6D-442E-9654-34C50966868B}" srcId="{B2EA7F24-B0CA-462F-90E7-118FEFA3DFDD}" destId="{FABF747F-96CC-4152-A9C1-3B6429593CBD}" srcOrd="3" destOrd="0" parTransId="{339EAA12-3204-4A03-9574-83E03D3649D0}" sibTransId="{2B06693B-998E-45FB-8800-2367D31DB64B}"/>
    <dgm:cxn modelId="{06C033F7-0DFB-4C7A-B8B4-23C642AE64AE}" srcId="{7719FAC1-49A4-4B66-AF45-BF75218564B1}" destId="{1E0C69B1-66C2-40BA-93B3-CA40A687182B}" srcOrd="0" destOrd="0" parTransId="{6A109496-E1D4-41AC-8BA4-9EE5E065DA3D}" sibTransId="{F4FAF5CF-EFDA-431C-8CE3-333F9EE3BBDF}"/>
    <dgm:cxn modelId="{0298FBF9-20E8-44A6-BD2A-FB0E16927A8C}" srcId="{B2EA7F24-B0CA-462F-90E7-118FEFA3DFDD}" destId="{A5626093-9378-406A-BA33-BACC54AE7961}" srcOrd="1" destOrd="0" parTransId="{16782353-7E9F-4B17-B29E-4428E3509FEC}" sibTransId="{E663B9D0-7AA7-4488-9AE4-9A6CDC91E85A}"/>
    <dgm:cxn modelId="{0F1A0907-0209-4248-B7EA-5CFA668F9032}" type="presParOf" srcId="{CCF55381-E042-4887-B579-600AC6058B9E}" destId="{DB008DC6-1832-4D75-8993-DA505C0627B3}" srcOrd="0" destOrd="0" presId="urn:microsoft.com/office/officeart/2005/8/layout/vList4"/>
    <dgm:cxn modelId="{894CC72A-A5EB-473A-A458-BBE6856EBD57}" type="presParOf" srcId="{DB008DC6-1832-4D75-8993-DA505C0627B3}" destId="{071ADDDE-1EE1-45A8-BC4F-3CE221EA2462}" srcOrd="0" destOrd="0" presId="urn:microsoft.com/office/officeart/2005/8/layout/vList4"/>
    <dgm:cxn modelId="{068D6E32-D56B-4B57-BF31-89E390B266FB}" type="presParOf" srcId="{DB008DC6-1832-4D75-8993-DA505C0627B3}" destId="{72A34AD6-5591-460C-B13B-EC1FE31E52ED}" srcOrd="1" destOrd="0" presId="urn:microsoft.com/office/officeart/2005/8/layout/vList4"/>
    <dgm:cxn modelId="{5B69B148-3BC0-4B70-BFAF-4F96EA13FF28}" type="presParOf" srcId="{DB008DC6-1832-4D75-8993-DA505C0627B3}" destId="{30F4EB7C-9723-401E-9AFB-668E45AC097C}" srcOrd="2" destOrd="0" presId="urn:microsoft.com/office/officeart/2005/8/layout/vList4"/>
    <dgm:cxn modelId="{0F44B0C8-61E0-41BA-BADD-FA5AC6105D84}" type="presParOf" srcId="{CCF55381-E042-4887-B579-600AC6058B9E}" destId="{FA6713CA-7FEA-45F1-9681-E66933CACBD1}" srcOrd="1" destOrd="0" presId="urn:microsoft.com/office/officeart/2005/8/layout/vList4"/>
    <dgm:cxn modelId="{4AE5FD16-E3D2-4847-9308-7FA817345D77}" type="presParOf" srcId="{CCF55381-E042-4887-B579-600AC6058B9E}" destId="{3CFE64A2-6BA6-4584-880D-69B45A090545}" srcOrd="2" destOrd="0" presId="urn:microsoft.com/office/officeart/2005/8/layout/vList4"/>
    <dgm:cxn modelId="{824195BD-39CA-4EF8-BAF3-516176483222}" type="presParOf" srcId="{3CFE64A2-6BA6-4584-880D-69B45A090545}" destId="{989959E2-C2AC-4AE0-86B0-8EC7CA4D984B}" srcOrd="0" destOrd="0" presId="urn:microsoft.com/office/officeart/2005/8/layout/vList4"/>
    <dgm:cxn modelId="{65E95288-986A-42D3-9801-54EEB0F34361}" type="presParOf" srcId="{3CFE64A2-6BA6-4584-880D-69B45A090545}" destId="{3563B2E5-200F-462F-8B25-C1A92A25359A}" srcOrd="1" destOrd="0" presId="urn:microsoft.com/office/officeart/2005/8/layout/vList4"/>
    <dgm:cxn modelId="{E956B4D9-CC60-465D-BC91-8295A1BF099B}" type="presParOf" srcId="{3CFE64A2-6BA6-4584-880D-69B45A090545}" destId="{4998B5FA-0177-4176-A77C-97ABF441B5C0}" srcOrd="2" destOrd="0" presId="urn:microsoft.com/office/officeart/2005/8/layout/vList4"/>
    <dgm:cxn modelId="{9496F8DC-7101-4242-80A9-FDBB257C2997}" type="presParOf" srcId="{CCF55381-E042-4887-B579-600AC6058B9E}" destId="{349E367C-4C1E-43DA-9BF0-A30A99A2C2AE}" srcOrd="3" destOrd="0" presId="urn:microsoft.com/office/officeart/2005/8/layout/vList4"/>
    <dgm:cxn modelId="{30970A7D-837D-422A-8B1A-DD496278CEF6}" type="presParOf" srcId="{CCF55381-E042-4887-B579-600AC6058B9E}" destId="{356BDB60-52F4-45AA-8342-7366AF97B726}" srcOrd="4" destOrd="0" presId="urn:microsoft.com/office/officeart/2005/8/layout/vList4"/>
    <dgm:cxn modelId="{F9AB1547-DFD5-4F88-81D5-C74E448B68A5}" type="presParOf" srcId="{356BDB60-52F4-45AA-8342-7366AF97B726}" destId="{F88B4BE5-1BA8-4822-818A-F9C0B0764BF8}" srcOrd="0" destOrd="0" presId="urn:microsoft.com/office/officeart/2005/8/layout/vList4"/>
    <dgm:cxn modelId="{5741463E-5A54-492B-AB80-AA4B2C0DA5A3}" type="presParOf" srcId="{356BDB60-52F4-45AA-8342-7366AF97B726}" destId="{70496FED-4EB2-4156-92DB-6DC71E358380}" srcOrd="1" destOrd="0" presId="urn:microsoft.com/office/officeart/2005/8/layout/vList4"/>
    <dgm:cxn modelId="{65D271B2-26F2-443B-AC4C-3701947FAD87}" type="presParOf" srcId="{356BDB60-52F4-45AA-8342-7366AF97B726}" destId="{540188BE-C68C-409C-8C4C-A519D45E348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2098BC-EFDC-4D12-B65F-6DAF7E51AD52}" type="doc">
      <dgm:prSet loTypeId="urn:microsoft.com/office/officeart/2005/8/layout/vList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DA2994-BAE7-4274-AE7B-11492D814D2A}">
      <dgm:prSet phldrT="[Text]"/>
      <dgm:spPr/>
      <dgm:t>
        <a:bodyPr/>
        <a:lstStyle/>
        <a:p>
          <a:pPr>
            <a:buNone/>
          </a:pPr>
          <a:endParaRPr lang="en-US"/>
        </a:p>
      </dgm:t>
    </dgm:pt>
    <dgm:pt modelId="{DCB52D7B-E509-4BF9-A90E-85B21C23A633}" type="parTrans" cxnId="{CFB152D3-FBD6-4331-984B-D1FE0CF6AB93}">
      <dgm:prSet/>
      <dgm:spPr/>
      <dgm:t>
        <a:bodyPr/>
        <a:lstStyle/>
        <a:p>
          <a:endParaRPr lang="en-US"/>
        </a:p>
      </dgm:t>
    </dgm:pt>
    <dgm:pt modelId="{FDE173C5-3E4E-4F19-A936-B2AE982F82BC}" type="sibTrans" cxnId="{CFB152D3-FBD6-4331-984B-D1FE0CF6AB93}">
      <dgm:prSet/>
      <dgm:spPr/>
      <dgm:t>
        <a:bodyPr/>
        <a:lstStyle/>
        <a:p>
          <a:endParaRPr lang="en-US"/>
        </a:p>
      </dgm:t>
    </dgm:pt>
    <dgm:pt modelId="{714909AC-37CE-405F-8C90-A06A6D90F37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Correct erroneous information.</a:t>
          </a:r>
        </a:p>
      </dgm:t>
    </dgm:pt>
    <dgm:pt modelId="{44EFE91B-31B5-4128-AF84-FCCA59212CC5}" type="parTrans" cxnId="{B7E6E557-3D75-4317-93F2-91F8B3EFD1E8}">
      <dgm:prSet/>
      <dgm:spPr/>
      <dgm:t>
        <a:bodyPr/>
        <a:lstStyle/>
        <a:p>
          <a:endParaRPr lang="en-US"/>
        </a:p>
      </dgm:t>
    </dgm:pt>
    <dgm:pt modelId="{9604241B-225C-4FCB-B95D-5FD70487F49D}" type="sibTrans" cxnId="{B7E6E557-3D75-4317-93F2-91F8B3EFD1E8}">
      <dgm:prSet/>
      <dgm:spPr/>
      <dgm:t>
        <a:bodyPr/>
        <a:lstStyle/>
        <a:p>
          <a:endParaRPr lang="en-US"/>
        </a:p>
      </dgm:t>
    </dgm:pt>
    <dgm:pt modelId="{10D4285A-1831-4AEF-BA1B-5CA6009BDAE3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Receive the status of their credentialing or recredentialing application, upon request.</a:t>
          </a:r>
        </a:p>
      </dgm:t>
    </dgm:pt>
    <dgm:pt modelId="{7B435E0B-9A7F-4582-90C0-FCBCBB6EF923}" type="parTrans" cxnId="{7D8FAFA3-F452-4848-BB43-43177FA5E9B2}">
      <dgm:prSet/>
      <dgm:spPr/>
      <dgm:t>
        <a:bodyPr/>
        <a:lstStyle/>
        <a:p>
          <a:endParaRPr lang="en-US"/>
        </a:p>
      </dgm:t>
    </dgm:pt>
    <dgm:pt modelId="{4CF07203-7C08-472E-B72D-55F3F26C9CB0}" type="sibTrans" cxnId="{7D8FAFA3-F452-4848-BB43-43177FA5E9B2}">
      <dgm:prSet/>
      <dgm:spPr/>
      <dgm:t>
        <a:bodyPr/>
        <a:lstStyle/>
        <a:p>
          <a:endParaRPr lang="en-US"/>
        </a:p>
      </dgm:t>
    </dgm:pt>
    <dgm:pt modelId="{DB7D3843-99F7-4905-820A-993BB47B2501}">
      <dgm:prSet phldrT="[Text]"/>
      <dgm:spPr/>
      <dgm:t>
        <a:bodyPr/>
        <a:lstStyle/>
        <a:p>
          <a:pPr>
            <a:buFont typeface="+mj-lt"/>
            <a:buAutoNum type="arabicPeriod"/>
          </a:pPr>
          <a:endParaRPr lang="en-US"/>
        </a:p>
      </dgm:t>
    </dgm:pt>
    <dgm:pt modelId="{A643B2EF-DCA7-412F-9F58-023281E1DA48}" type="parTrans" cxnId="{54A547AB-38D5-458A-84CC-228318DAED68}">
      <dgm:prSet/>
      <dgm:spPr/>
      <dgm:t>
        <a:bodyPr/>
        <a:lstStyle/>
        <a:p>
          <a:endParaRPr lang="en-US"/>
        </a:p>
      </dgm:t>
    </dgm:pt>
    <dgm:pt modelId="{47536E68-F16E-42AA-ADDF-082677882E56}" type="sibTrans" cxnId="{54A547AB-38D5-458A-84CC-228318DAED68}">
      <dgm:prSet/>
      <dgm:spPr/>
      <dgm:t>
        <a:bodyPr/>
        <a:lstStyle/>
        <a:p>
          <a:endParaRPr lang="en-US"/>
        </a:p>
      </dgm:t>
    </dgm:pt>
    <dgm:pt modelId="{715FF457-9881-4DF4-AE74-79EE759DAE72}">
      <dgm:prSet/>
      <dgm:spPr/>
      <dgm:t>
        <a:bodyPr/>
        <a:lstStyle/>
        <a:p>
          <a:pPr>
            <a:buFont typeface="+mj-lt"/>
            <a:buAutoNum type="arabicPeriod"/>
          </a:pPr>
          <a:endParaRPr lang="en-US"/>
        </a:p>
      </dgm:t>
    </dgm:pt>
    <dgm:pt modelId="{409348EE-983F-4950-ABAE-612EE8195D4E}" type="parTrans" cxnId="{1413BE65-C911-4489-A8D0-DC7C2B476EF6}">
      <dgm:prSet/>
      <dgm:spPr/>
      <dgm:t>
        <a:bodyPr/>
        <a:lstStyle/>
        <a:p>
          <a:endParaRPr lang="en-US"/>
        </a:p>
      </dgm:t>
    </dgm:pt>
    <dgm:pt modelId="{778D4466-9A21-449F-AB96-7A9493B24BD3}" type="sibTrans" cxnId="{1413BE65-C911-4489-A8D0-DC7C2B476EF6}">
      <dgm:prSet/>
      <dgm:spPr/>
      <dgm:t>
        <a:bodyPr/>
        <a:lstStyle/>
        <a:p>
          <a:endParaRPr lang="en-US"/>
        </a:p>
      </dgm:t>
    </dgm:pt>
    <dgm:pt modelId="{82789AAD-370C-4299-B20F-C6C2A0182AB0}">
      <dgm:prSet phldrT="[Text]"/>
      <dgm:spPr/>
      <dgm:t>
        <a:bodyPr/>
        <a:lstStyle/>
        <a:p>
          <a:pPr>
            <a:buFont typeface="+mj-lt"/>
            <a:buAutoNum type="arabicPeriod"/>
          </a:pPr>
          <a:endParaRPr lang="en-US"/>
        </a:p>
      </dgm:t>
    </dgm:pt>
    <dgm:pt modelId="{C3602A98-2C01-40B4-AD4A-CC214BFC1F12}" type="parTrans" cxnId="{8CA40D5F-53B6-4119-8E0C-07C2B04C7E51}">
      <dgm:prSet/>
      <dgm:spPr/>
      <dgm:t>
        <a:bodyPr/>
        <a:lstStyle/>
        <a:p>
          <a:endParaRPr lang="en-US"/>
        </a:p>
      </dgm:t>
    </dgm:pt>
    <dgm:pt modelId="{F788BC9B-7A18-4DFA-8B31-07B9092E474F}" type="sibTrans" cxnId="{8CA40D5F-53B6-4119-8E0C-07C2B04C7E51}">
      <dgm:prSet/>
      <dgm:spPr/>
      <dgm:t>
        <a:bodyPr/>
        <a:lstStyle/>
        <a:p>
          <a:endParaRPr lang="en-US"/>
        </a:p>
      </dgm:t>
    </dgm:pt>
    <dgm:pt modelId="{FB417614-0D66-4A8D-A68B-14E8871B19B7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Review information submitted to support their credentialing application.</a:t>
          </a:r>
        </a:p>
      </dgm:t>
    </dgm:pt>
    <dgm:pt modelId="{1EE79240-1721-4F8A-8526-3D29D463B7CC}" type="parTrans" cxnId="{3801F260-69B0-491D-8D9A-350D7A08C411}">
      <dgm:prSet/>
      <dgm:spPr/>
      <dgm:t>
        <a:bodyPr/>
        <a:lstStyle/>
        <a:p>
          <a:endParaRPr lang="en-US"/>
        </a:p>
      </dgm:t>
    </dgm:pt>
    <dgm:pt modelId="{2AAEA0AC-385B-4692-8930-BD6A88727453}" type="sibTrans" cxnId="{3801F260-69B0-491D-8D9A-350D7A08C411}">
      <dgm:prSet/>
      <dgm:spPr/>
      <dgm:t>
        <a:bodyPr/>
        <a:lstStyle/>
        <a:p>
          <a:endParaRPr lang="en-US"/>
        </a:p>
      </dgm:t>
    </dgm:pt>
    <dgm:pt modelId="{8E574D94-B3D0-481B-A057-B56EBB7A274A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To know if information obtained during the organization's credentialing process varies substantially from the information they provided to the organization.</a:t>
          </a:r>
        </a:p>
      </dgm:t>
    </dgm:pt>
    <dgm:pt modelId="{D8A681D1-B017-452A-886B-36CC17C64E94}" type="sibTrans" cxnId="{5F945F7A-03B2-4FB0-AE0E-B00214EF0610}">
      <dgm:prSet/>
      <dgm:spPr/>
      <dgm:t>
        <a:bodyPr/>
        <a:lstStyle/>
        <a:p>
          <a:endParaRPr lang="en-US"/>
        </a:p>
      </dgm:t>
    </dgm:pt>
    <dgm:pt modelId="{372D8A0D-2FBA-4344-A440-A32C938770D9}" type="parTrans" cxnId="{5F945F7A-03B2-4FB0-AE0E-B00214EF0610}">
      <dgm:prSet/>
      <dgm:spPr/>
      <dgm:t>
        <a:bodyPr/>
        <a:lstStyle/>
        <a:p>
          <a:endParaRPr lang="en-US"/>
        </a:p>
      </dgm:t>
    </dgm:pt>
    <dgm:pt modelId="{BC1FB3AD-937E-4716-8EF9-61603B437377}" type="pres">
      <dgm:prSet presAssocID="{612098BC-EFDC-4D12-B65F-6DAF7E51AD52}" presName="linearFlow" presStyleCnt="0">
        <dgm:presLayoutVars>
          <dgm:dir/>
          <dgm:resizeHandles val="exact"/>
        </dgm:presLayoutVars>
      </dgm:prSet>
      <dgm:spPr/>
    </dgm:pt>
    <dgm:pt modelId="{789AD67F-278B-4DD8-A143-196B41330C53}" type="pres">
      <dgm:prSet presAssocID="{39DA2994-BAE7-4274-AE7B-11492D814D2A}" presName="composite" presStyleCnt="0"/>
      <dgm:spPr/>
    </dgm:pt>
    <dgm:pt modelId="{AF8E1836-114D-46A2-B15A-0CD92A514630}" type="pres">
      <dgm:prSet presAssocID="{39DA2994-BAE7-4274-AE7B-11492D814D2A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  <dgm:extLst>
        <a:ext uri="{E40237B7-FDA0-4F09-8148-C483321AD2D9}">
          <dgm14:cNvPr xmlns:dgm14="http://schemas.microsoft.com/office/drawing/2010/diagram" id="0" name="" descr="Woman wearing a stethoscope around the neck"/>
        </a:ext>
      </dgm:extLst>
    </dgm:pt>
    <dgm:pt modelId="{F9C7031E-D144-4DE9-A0DC-81D01C615B70}" type="pres">
      <dgm:prSet presAssocID="{39DA2994-BAE7-4274-AE7B-11492D814D2A}" presName="txShp" presStyleLbl="node1" presStyleIdx="0" presStyleCnt="1">
        <dgm:presLayoutVars>
          <dgm:bulletEnabled val="1"/>
        </dgm:presLayoutVars>
      </dgm:prSet>
      <dgm:spPr/>
    </dgm:pt>
  </dgm:ptLst>
  <dgm:cxnLst>
    <dgm:cxn modelId="{AD0BCF08-CBC8-403B-915A-C2264E3AAF3B}" type="presOf" srcId="{8E574D94-B3D0-481B-A057-B56EBB7A274A}" destId="{F9C7031E-D144-4DE9-A0DC-81D01C615B70}" srcOrd="0" destOrd="1" presId="urn:microsoft.com/office/officeart/2005/8/layout/vList3"/>
    <dgm:cxn modelId="{FB5D170A-1978-43CE-A371-7FD9C2CA7647}" type="presOf" srcId="{39DA2994-BAE7-4274-AE7B-11492D814D2A}" destId="{F9C7031E-D144-4DE9-A0DC-81D01C615B70}" srcOrd="0" destOrd="0" presId="urn:microsoft.com/office/officeart/2005/8/layout/vList3"/>
    <dgm:cxn modelId="{7F85FB26-F163-4DE7-997E-AB4ACA884CBE}" type="presOf" srcId="{FB417614-0D66-4A8D-A68B-14E8871B19B7}" destId="{F9C7031E-D144-4DE9-A0DC-81D01C615B70}" srcOrd="0" destOrd="3" presId="urn:microsoft.com/office/officeart/2005/8/layout/vList3"/>
    <dgm:cxn modelId="{0E7E6B3B-0364-4F65-9071-7A933A311B88}" type="presOf" srcId="{715FF457-9881-4DF4-AE74-79EE759DAE72}" destId="{F9C7031E-D144-4DE9-A0DC-81D01C615B70}" srcOrd="0" destOrd="6" presId="urn:microsoft.com/office/officeart/2005/8/layout/vList3"/>
    <dgm:cxn modelId="{8CA40D5F-53B6-4119-8E0C-07C2B04C7E51}" srcId="{39DA2994-BAE7-4274-AE7B-11492D814D2A}" destId="{82789AAD-370C-4299-B20F-C6C2A0182AB0}" srcOrd="1" destOrd="0" parTransId="{C3602A98-2C01-40B4-AD4A-CC214BFC1F12}" sibTransId="{F788BC9B-7A18-4DFA-8B31-07B9092E474F}"/>
    <dgm:cxn modelId="{3801F260-69B0-491D-8D9A-350D7A08C411}" srcId="{39DA2994-BAE7-4274-AE7B-11492D814D2A}" destId="{FB417614-0D66-4A8D-A68B-14E8871B19B7}" srcOrd="2" destOrd="0" parTransId="{1EE79240-1721-4F8A-8526-3D29D463B7CC}" sibTransId="{2AAEA0AC-385B-4692-8930-BD6A88727453}"/>
    <dgm:cxn modelId="{E80CF144-FB1B-49AE-A26C-39ABC58B3DBD}" type="presOf" srcId="{714909AC-37CE-405F-8C90-A06A6D90F376}" destId="{F9C7031E-D144-4DE9-A0DC-81D01C615B70}" srcOrd="0" destOrd="5" presId="urn:microsoft.com/office/officeart/2005/8/layout/vList3"/>
    <dgm:cxn modelId="{1413BE65-C911-4489-A8D0-DC7C2B476EF6}" srcId="{39DA2994-BAE7-4274-AE7B-11492D814D2A}" destId="{715FF457-9881-4DF4-AE74-79EE759DAE72}" srcOrd="5" destOrd="0" parTransId="{409348EE-983F-4950-ABAE-612EE8195D4E}" sibTransId="{778D4466-9A21-449F-AB96-7A9493B24BD3}"/>
    <dgm:cxn modelId="{6B297953-5CA1-42C1-AA87-C7D0806C84FB}" type="presOf" srcId="{10D4285A-1831-4AEF-BA1B-5CA6009BDAE3}" destId="{F9C7031E-D144-4DE9-A0DC-81D01C615B70}" srcOrd="0" destOrd="7" presId="urn:microsoft.com/office/officeart/2005/8/layout/vList3"/>
    <dgm:cxn modelId="{92789376-5183-4ED6-855E-70ED1F8756CF}" type="presOf" srcId="{82789AAD-370C-4299-B20F-C6C2A0182AB0}" destId="{F9C7031E-D144-4DE9-A0DC-81D01C615B70}" srcOrd="0" destOrd="2" presId="urn:microsoft.com/office/officeart/2005/8/layout/vList3"/>
    <dgm:cxn modelId="{B7E6E557-3D75-4317-93F2-91F8B3EFD1E8}" srcId="{39DA2994-BAE7-4274-AE7B-11492D814D2A}" destId="{714909AC-37CE-405F-8C90-A06A6D90F376}" srcOrd="4" destOrd="0" parTransId="{44EFE91B-31B5-4128-AF84-FCCA59212CC5}" sibTransId="{9604241B-225C-4FCB-B95D-5FD70487F49D}"/>
    <dgm:cxn modelId="{5F945F7A-03B2-4FB0-AE0E-B00214EF0610}" srcId="{39DA2994-BAE7-4274-AE7B-11492D814D2A}" destId="{8E574D94-B3D0-481B-A057-B56EBB7A274A}" srcOrd="0" destOrd="0" parTransId="{372D8A0D-2FBA-4344-A440-A32C938770D9}" sibTransId="{D8A681D1-B017-452A-886B-36CC17C64E94}"/>
    <dgm:cxn modelId="{4FD326A3-3FD8-4F5A-9556-5C07C33A99EF}" type="presOf" srcId="{DB7D3843-99F7-4905-820A-993BB47B2501}" destId="{F9C7031E-D144-4DE9-A0DC-81D01C615B70}" srcOrd="0" destOrd="4" presId="urn:microsoft.com/office/officeart/2005/8/layout/vList3"/>
    <dgm:cxn modelId="{7D8FAFA3-F452-4848-BB43-43177FA5E9B2}" srcId="{39DA2994-BAE7-4274-AE7B-11492D814D2A}" destId="{10D4285A-1831-4AEF-BA1B-5CA6009BDAE3}" srcOrd="6" destOrd="0" parTransId="{7B435E0B-9A7F-4582-90C0-FCBCBB6EF923}" sibTransId="{4CF07203-7C08-472E-B72D-55F3F26C9CB0}"/>
    <dgm:cxn modelId="{54A547AB-38D5-458A-84CC-228318DAED68}" srcId="{39DA2994-BAE7-4274-AE7B-11492D814D2A}" destId="{DB7D3843-99F7-4905-820A-993BB47B2501}" srcOrd="3" destOrd="0" parTransId="{A643B2EF-DCA7-412F-9F58-023281E1DA48}" sibTransId="{47536E68-F16E-42AA-ADDF-082677882E56}"/>
    <dgm:cxn modelId="{CFB152D3-FBD6-4331-984B-D1FE0CF6AB93}" srcId="{612098BC-EFDC-4D12-B65F-6DAF7E51AD52}" destId="{39DA2994-BAE7-4274-AE7B-11492D814D2A}" srcOrd="0" destOrd="0" parTransId="{DCB52D7B-E509-4BF9-A90E-85B21C23A633}" sibTransId="{FDE173C5-3E4E-4F19-A936-B2AE982F82BC}"/>
    <dgm:cxn modelId="{6AE3CAEC-EDF4-4C8D-8E80-28FF292C454D}" type="presOf" srcId="{612098BC-EFDC-4D12-B65F-6DAF7E51AD52}" destId="{BC1FB3AD-937E-4716-8EF9-61603B437377}" srcOrd="0" destOrd="0" presId="urn:microsoft.com/office/officeart/2005/8/layout/vList3"/>
    <dgm:cxn modelId="{FEAEC695-959F-4855-8FD3-50BAC78D4F02}" type="presParOf" srcId="{BC1FB3AD-937E-4716-8EF9-61603B437377}" destId="{789AD67F-278B-4DD8-A143-196B41330C53}" srcOrd="0" destOrd="0" presId="urn:microsoft.com/office/officeart/2005/8/layout/vList3"/>
    <dgm:cxn modelId="{20D5429F-CF86-4FAB-800E-F786B0F1A9F5}" type="presParOf" srcId="{789AD67F-278B-4DD8-A143-196B41330C53}" destId="{AF8E1836-114D-46A2-B15A-0CD92A514630}" srcOrd="0" destOrd="0" presId="urn:microsoft.com/office/officeart/2005/8/layout/vList3"/>
    <dgm:cxn modelId="{F31767AB-FE11-49DE-B4B0-B19B1400A808}" type="presParOf" srcId="{789AD67F-278B-4DD8-A143-196B41330C53}" destId="{F9C7031E-D144-4DE9-A0DC-81D01C615B7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FB4B7-01B5-8A4E-A8A6-81D780AA0E93}">
      <dsp:nvSpPr>
        <dsp:cNvPr id="0" name=""/>
        <dsp:cNvSpPr/>
      </dsp:nvSpPr>
      <dsp:spPr>
        <a:xfrm>
          <a:off x="4320" y="471935"/>
          <a:ext cx="1964455" cy="1137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QI Program Structure</a:t>
          </a:r>
        </a:p>
      </dsp:txBody>
      <dsp:txXfrm>
        <a:off x="4320" y="471935"/>
        <a:ext cx="1964455" cy="758142"/>
      </dsp:txXfrm>
    </dsp:sp>
    <dsp:sp modelId="{4FFA7E58-CDA8-F64B-97E2-F5CBCC4A9CAD}">
      <dsp:nvSpPr>
        <dsp:cNvPr id="0" name=""/>
        <dsp:cNvSpPr/>
      </dsp:nvSpPr>
      <dsp:spPr>
        <a:xfrm>
          <a:off x="406678" y="1230077"/>
          <a:ext cx="1964455" cy="2004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Defined scope of activities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Defined goals and objectives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Process for assessing performance</a:t>
          </a:r>
        </a:p>
      </dsp:txBody>
      <dsp:txXfrm>
        <a:off x="464215" y="1287614"/>
        <a:ext cx="1849381" cy="1889676"/>
      </dsp:txXfrm>
    </dsp:sp>
    <dsp:sp modelId="{76B58B9C-CDD2-9E47-AA17-2D9D911B177A}">
      <dsp:nvSpPr>
        <dsp:cNvPr id="0" name=""/>
        <dsp:cNvSpPr/>
      </dsp:nvSpPr>
      <dsp:spPr>
        <a:xfrm>
          <a:off x="2266580" y="606460"/>
          <a:ext cx="631345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266580" y="704278"/>
        <a:ext cx="484617" cy="293456"/>
      </dsp:txXfrm>
    </dsp:sp>
    <dsp:sp modelId="{BBB68F5A-B104-E940-A840-AE11C211EEB8}">
      <dsp:nvSpPr>
        <dsp:cNvPr id="0" name=""/>
        <dsp:cNvSpPr/>
      </dsp:nvSpPr>
      <dsp:spPr>
        <a:xfrm>
          <a:off x="3159993" y="471935"/>
          <a:ext cx="1964455" cy="1137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Analysis of Activities</a:t>
          </a:r>
        </a:p>
      </dsp:txBody>
      <dsp:txXfrm>
        <a:off x="3159993" y="471935"/>
        <a:ext cx="1964455" cy="758142"/>
      </dsp:txXfrm>
    </dsp:sp>
    <dsp:sp modelId="{B6146957-6F12-0E4C-AF08-DA04D693E2F3}">
      <dsp:nvSpPr>
        <dsp:cNvPr id="0" name=""/>
        <dsp:cNvSpPr/>
      </dsp:nvSpPr>
      <dsp:spPr>
        <a:xfrm>
          <a:off x="3562351" y="1230077"/>
          <a:ext cx="1964455" cy="2004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Evaluation of data and trends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Assessment of opportunities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Assessment of barriers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Assessment of performance</a:t>
          </a:r>
        </a:p>
      </dsp:txBody>
      <dsp:txXfrm>
        <a:off x="3619888" y="1287614"/>
        <a:ext cx="1849381" cy="1889676"/>
      </dsp:txXfrm>
    </dsp:sp>
    <dsp:sp modelId="{04EC1B06-76F5-BA46-88EF-B296AD3DD97D}">
      <dsp:nvSpPr>
        <dsp:cNvPr id="0" name=""/>
        <dsp:cNvSpPr/>
      </dsp:nvSpPr>
      <dsp:spPr>
        <a:xfrm>
          <a:off x="5422252" y="606460"/>
          <a:ext cx="631345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422252" y="704278"/>
        <a:ext cx="484617" cy="293456"/>
      </dsp:txXfrm>
    </dsp:sp>
    <dsp:sp modelId="{F4F9D344-9846-3145-8FD7-432C90A0A964}">
      <dsp:nvSpPr>
        <dsp:cNvPr id="0" name=""/>
        <dsp:cNvSpPr/>
      </dsp:nvSpPr>
      <dsp:spPr>
        <a:xfrm>
          <a:off x="6315665" y="471935"/>
          <a:ext cx="1964455" cy="1137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Action and Follow-Up on Opportunities</a:t>
          </a:r>
        </a:p>
      </dsp:txBody>
      <dsp:txXfrm>
        <a:off x="6315665" y="471935"/>
        <a:ext cx="1964455" cy="758142"/>
      </dsp:txXfrm>
    </dsp:sp>
    <dsp:sp modelId="{542EB5D5-6B29-4E42-B764-9E64158CF631}">
      <dsp:nvSpPr>
        <dsp:cNvPr id="0" name=""/>
        <dsp:cNvSpPr/>
      </dsp:nvSpPr>
      <dsp:spPr>
        <a:xfrm>
          <a:off x="6718024" y="1230077"/>
          <a:ext cx="1964455" cy="2004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Implementation of interventions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Follow-up on actions taken</a:t>
          </a:r>
        </a:p>
      </dsp:txBody>
      <dsp:txXfrm>
        <a:off x="6775561" y="1287614"/>
        <a:ext cx="1849381" cy="18896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03200-F677-4251-9D55-EA079A9F2AE3}">
      <dsp:nvSpPr>
        <dsp:cNvPr id="0" name=""/>
        <dsp:cNvSpPr/>
      </dsp:nvSpPr>
      <dsp:spPr>
        <a:xfrm rot="10800000">
          <a:off x="1992863" y="2440"/>
          <a:ext cx="5776722" cy="21512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663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Credentialing Committee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Consists of types of practitioner in the network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Reviews files that do not meet criteria and consider thoughtfully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Can review clean file review</a:t>
          </a:r>
        </a:p>
      </dsp:txBody>
      <dsp:txXfrm rot="10800000">
        <a:off x="2530687" y="2440"/>
        <a:ext cx="5238898" cy="2151297"/>
      </dsp:txXfrm>
    </dsp:sp>
    <dsp:sp modelId="{D927C891-F4F2-451C-96EC-748D3A14FCDA}">
      <dsp:nvSpPr>
        <dsp:cNvPr id="0" name=""/>
        <dsp:cNvSpPr/>
      </dsp:nvSpPr>
      <dsp:spPr>
        <a:xfrm>
          <a:off x="917214" y="2440"/>
          <a:ext cx="2151297" cy="21512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AE85A-2CFD-4576-977A-C9DC771060E2}">
      <dsp:nvSpPr>
        <dsp:cNvPr id="0" name=""/>
        <dsp:cNvSpPr/>
      </dsp:nvSpPr>
      <dsp:spPr>
        <a:xfrm rot="10800000">
          <a:off x="1992863" y="2795916"/>
          <a:ext cx="5776722" cy="215129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663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Medical Director/equally qualified practitioner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Can review clean files only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Evidence that file is clean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Evidence of review and approval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Can be a listing all credentials for all practitioners </a:t>
          </a:r>
        </a:p>
      </dsp:txBody>
      <dsp:txXfrm rot="10800000">
        <a:off x="2530687" y="2795916"/>
        <a:ext cx="5238898" cy="2151297"/>
      </dsp:txXfrm>
    </dsp:sp>
    <dsp:sp modelId="{1EBFB2FD-64F4-411C-B82C-50A51B8002C9}">
      <dsp:nvSpPr>
        <dsp:cNvPr id="0" name=""/>
        <dsp:cNvSpPr/>
      </dsp:nvSpPr>
      <dsp:spPr>
        <a:xfrm>
          <a:off x="917214" y="2795916"/>
          <a:ext cx="2151297" cy="215129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35B2B-6DC0-4D5E-B1B1-32AC93F1366C}">
      <dsp:nvSpPr>
        <dsp:cNvPr id="0" name=""/>
        <dsp:cNvSpPr/>
      </dsp:nvSpPr>
      <dsp:spPr>
        <a:xfrm rot="16200000">
          <a:off x="536878" y="-536878"/>
          <a:ext cx="2085473" cy="315923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Medicare and Medicaid sanctions</a:t>
          </a:r>
        </a:p>
      </dsp:txBody>
      <dsp:txXfrm rot="5400000">
        <a:off x="-1" y="1"/>
        <a:ext cx="3159231" cy="1564105"/>
      </dsp:txXfrm>
    </dsp:sp>
    <dsp:sp modelId="{653A03D5-360B-4E59-90EA-12C88DC09F71}">
      <dsp:nvSpPr>
        <dsp:cNvPr id="0" name=""/>
        <dsp:cNvSpPr/>
      </dsp:nvSpPr>
      <dsp:spPr>
        <a:xfrm>
          <a:off x="3159231" y="0"/>
          <a:ext cx="3159231" cy="208547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Sanctions and limitations on licensure</a:t>
          </a:r>
        </a:p>
      </dsp:txBody>
      <dsp:txXfrm>
        <a:off x="3159231" y="0"/>
        <a:ext cx="3159231" cy="1564105"/>
      </dsp:txXfrm>
    </dsp:sp>
    <dsp:sp modelId="{BC42C3AD-4EDC-4166-BE4F-387BB24067CE}">
      <dsp:nvSpPr>
        <dsp:cNvPr id="0" name=""/>
        <dsp:cNvSpPr/>
      </dsp:nvSpPr>
      <dsp:spPr>
        <a:xfrm rot="10800000">
          <a:off x="0" y="2085473"/>
          <a:ext cx="3159231" cy="208547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Complaints</a:t>
          </a:r>
        </a:p>
      </dsp:txBody>
      <dsp:txXfrm rot="10800000">
        <a:off x="0" y="2606841"/>
        <a:ext cx="3159231" cy="1564105"/>
      </dsp:txXfrm>
    </dsp:sp>
    <dsp:sp modelId="{AF3100CF-0D7E-4355-A2FA-43D3DE89DC6A}">
      <dsp:nvSpPr>
        <dsp:cNvPr id="0" name=""/>
        <dsp:cNvSpPr/>
      </dsp:nvSpPr>
      <dsp:spPr>
        <a:xfrm rot="5400000">
          <a:off x="3696109" y="1548594"/>
          <a:ext cx="2085473" cy="315923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Adverse events</a:t>
          </a:r>
        </a:p>
      </dsp:txBody>
      <dsp:txXfrm rot="-5400000">
        <a:off x="3159230" y="2606841"/>
        <a:ext cx="3159231" cy="1564105"/>
      </dsp:txXfrm>
    </dsp:sp>
    <dsp:sp modelId="{8A4D9ADF-23A7-46B0-8102-0E902B427796}">
      <dsp:nvSpPr>
        <dsp:cNvPr id="0" name=""/>
        <dsp:cNvSpPr/>
      </dsp:nvSpPr>
      <dsp:spPr>
        <a:xfrm>
          <a:off x="2211461" y="1564105"/>
          <a:ext cx="1895538" cy="104273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Implement Actions</a:t>
          </a:r>
        </a:p>
      </dsp:txBody>
      <dsp:txXfrm>
        <a:off x="2262363" y="1615007"/>
        <a:ext cx="1793734" cy="9409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9E34B-6706-4F9F-BFE8-583709249BD7}">
      <dsp:nvSpPr>
        <dsp:cNvPr id="0" name=""/>
        <dsp:cNvSpPr/>
      </dsp:nvSpPr>
      <dsp:spPr>
        <a:xfrm>
          <a:off x="0" y="23962"/>
          <a:ext cx="2350617" cy="15670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DEB4C-A29D-4BB2-AEFE-AB55BBAF18BD}">
      <dsp:nvSpPr>
        <dsp:cNvPr id="0" name=""/>
        <dsp:cNvSpPr/>
      </dsp:nvSpPr>
      <dsp:spPr>
        <a:xfrm>
          <a:off x="2448763" y="1689027"/>
          <a:ext cx="3330244" cy="205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Any change to the original information recorded in the system.</a:t>
          </a:r>
        </a:p>
      </dsp:txBody>
      <dsp:txXfrm>
        <a:off x="2448763" y="1689027"/>
        <a:ext cx="3330244" cy="2057033"/>
      </dsp:txXfrm>
    </dsp:sp>
    <dsp:sp modelId="{C2AFCFA8-6E2E-4437-914E-F030F1B49B18}">
      <dsp:nvSpPr>
        <dsp:cNvPr id="0" name=""/>
        <dsp:cNvSpPr/>
      </dsp:nvSpPr>
      <dsp:spPr>
        <a:xfrm>
          <a:off x="2154936" y="1395452"/>
          <a:ext cx="799795" cy="80000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87650-F935-449D-B121-4320D415E316}">
      <dsp:nvSpPr>
        <dsp:cNvPr id="0" name=""/>
        <dsp:cNvSpPr/>
      </dsp:nvSpPr>
      <dsp:spPr>
        <a:xfrm rot="5400000">
          <a:off x="5296101" y="1395555"/>
          <a:ext cx="800002" cy="79979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CD7BE-1E4A-4A87-81C3-DB8163666BEE}">
      <dsp:nvSpPr>
        <dsp:cNvPr id="0" name=""/>
        <dsp:cNvSpPr/>
      </dsp:nvSpPr>
      <dsp:spPr>
        <a:xfrm rot="16200000">
          <a:off x="2154832" y="3240138"/>
          <a:ext cx="800002" cy="799795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9E51EA-D56B-4FDA-9AC7-64DB005388B5}">
      <dsp:nvSpPr>
        <dsp:cNvPr id="0" name=""/>
        <dsp:cNvSpPr/>
      </dsp:nvSpPr>
      <dsp:spPr>
        <a:xfrm rot="10800000">
          <a:off x="5296204" y="3240035"/>
          <a:ext cx="799795" cy="80000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DF07C-A95C-4EEC-A13C-C2AB16366E17}">
      <dsp:nvSpPr>
        <dsp:cNvPr id="0" name=""/>
        <dsp:cNvSpPr/>
      </dsp:nvSpPr>
      <dsp:spPr>
        <a:xfrm rot="16200000">
          <a:off x="-1555089" y="2380966"/>
          <a:ext cx="3614637" cy="399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17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Physical Access</a:t>
          </a:r>
        </a:p>
      </dsp:txBody>
      <dsp:txXfrm>
        <a:off x="-1555089" y="2380966"/>
        <a:ext cx="3614637" cy="399319"/>
      </dsp:txXfrm>
    </dsp:sp>
    <dsp:sp modelId="{F570AEBD-3446-4CCA-BBD7-F255E0D61132}">
      <dsp:nvSpPr>
        <dsp:cNvPr id="0" name=""/>
        <dsp:cNvSpPr/>
      </dsp:nvSpPr>
      <dsp:spPr>
        <a:xfrm>
          <a:off x="451888" y="773307"/>
          <a:ext cx="1989036" cy="361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5217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Building security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Operating environment  </a:t>
          </a:r>
        </a:p>
      </dsp:txBody>
      <dsp:txXfrm>
        <a:off x="451888" y="773307"/>
        <a:ext cx="1989036" cy="3614637"/>
      </dsp:txXfrm>
    </dsp:sp>
    <dsp:sp modelId="{E9DF9342-E53C-42CA-8C40-A745379779CB}">
      <dsp:nvSpPr>
        <dsp:cNvPr id="0" name=""/>
        <dsp:cNvSpPr/>
      </dsp:nvSpPr>
      <dsp:spPr>
        <a:xfrm>
          <a:off x="79203" y="246205"/>
          <a:ext cx="798639" cy="798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129837-127F-401B-A286-97057C31B8EA}">
      <dsp:nvSpPr>
        <dsp:cNvPr id="0" name=""/>
        <dsp:cNvSpPr/>
      </dsp:nvSpPr>
      <dsp:spPr>
        <a:xfrm rot="16200000">
          <a:off x="1347010" y="2380966"/>
          <a:ext cx="3614637" cy="399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17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Electronic Access</a:t>
          </a:r>
        </a:p>
      </dsp:txBody>
      <dsp:txXfrm>
        <a:off x="1347010" y="2380966"/>
        <a:ext cx="3614637" cy="399319"/>
      </dsp:txXfrm>
    </dsp:sp>
    <dsp:sp modelId="{2C801B7C-F539-4426-9FD0-5F9D14907068}">
      <dsp:nvSpPr>
        <dsp:cNvPr id="0" name=""/>
        <dsp:cNvSpPr/>
      </dsp:nvSpPr>
      <dsp:spPr>
        <a:xfrm>
          <a:off x="3353988" y="773307"/>
          <a:ext cx="1989036" cy="361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5217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Password management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User access rights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External threats</a:t>
          </a:r>
        </a:p>
      </dsp:txBody>
      <dsp:txXfrm>
        <a:off x="3353988" y="773307"/>
        <a:ext cx="1989036" cy="3614637"/>
      </dsp:txXfrm>
    </dsp:sp>
    <dsp:sp modelId="{31E2E6AA-2339-4358-B3BE-3C1BA8622802}">
      <dsp:nvSpPr>
        <dsp:cNvPr id="0" name=""/>
        <dsp:cNvSpPr/>
      </dsp:nvSpPr>
      <dsp:spPr>
        <a:xfrm>
          <a:off x="2954669" y="246205"/>
          <a:ext cx="798639" cy="79863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1F4F61-BFF1-4EFE-B7FD-F6521E53CA5C}">
      <dsp:nvSpPr>
        <dsp:cNvPr id="0" name=""/>
        <dsp:cNvSpPr/>
      </dsp:nvSpPr>
      <dsp:spPr>
        <a:xfrm rot="16200000">
          <a:off x="4249110" y="2380966"/>
          <a:ext cx="3614637" cy="399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2178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Changes &amp; Release</a:t>
          </a:r>
        </a:p>
      </dsp:txBody>
      <dsp:txXfrm>
        <a:off x="4249110" y="2380966"/>
        <a:ext cx="3614637" cy="399319"/>
      </dsp:txXfrm>
    </dsp:sp>
    <dsp:sp modelId="{AE74C259-5454-4919-8693-52F5A9DD7D77}">
      <dsp:nvSpPr>
        <dsp:cNvPr id="0" name=""/>
        <dsp:cNvSpPr/>
      </dsp:nvSpPr>
      <dsp:spPr>
        <a:xfrm>
          <a:off x="6256088" y="773307"/>
          <a:ext cx="1989036" cy="36146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52178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Internal rights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System functionality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Specific policies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Proactive monitoring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Trainings </a:t>
          </a:r>
        </a:p>
      </dsp:txBody>
      <dsp:txXfrm>
        <a:off x="6256088" y="773307"/>
        <a:ext cx="1989036" cy="3614637"/>
      </dsp:txXfrm>
    </dsp:sp>
    <dsp:sp modelId="{451C8892-1E68-49B7-9525-EF6407A8FE4A}">
      <dsp:nvSpPr>
        <dsp:cNvPr id="0" name=""/>
        <dsp:cNvSpPr/>
      </dsp:nvSpPr>
      <dsp:spPr>
        <a:xfrm>
          <a:off x="5856768" y="246205"/>
          <a:ext cx="798639" cy="798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D8096-B2EC-41DD-BA73-F9A5935C5393}">
      <dsp:nvSpPr>
        <dsp:cNvPr id="0" name=""/>
        <dsp:cNvSpPr/>
      </dsp:nvSpPr>
      <dsp:spPr>
        <a:xfrm rot="16200000">
          <a:off x="-2055943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rgbClr val="565A5C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Measurement</a:t>
          </a:r>
        </a:p>
      </dsp:txBody>
      <dsp:txXfrm>
        <a:off x="-2055943" y="2981926"/>
        <a:ext cx="4617039" cy="400513"/>
      </dsp:txXfrm>
    </dsp:sp>
    <dsp:sp modelId="{56D698E6-67D0-41C6-AE30-D713934579F3}">
      <dsp:nvSpPr>
        <dsp:cNvPr id="0" name=""/>
        <dsp:cNvSpPr/>
      </dsp:nvSpPr>
      <dsp:spPr>
        <a:xfrm>
          <a:off x="463076" y="801292"/>
          <a:ext cx="1974495" cy="4761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Title &amp; Report date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Purpose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System capability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What is being measured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Frequency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Measurement period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Methodology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Goal (not required)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File universe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Sample size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Sample iterations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Numerical findings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/>
        </a:p>
      </dsp:txBody>
      <dsp:txXfrm>
        <a:off x="463076" y="801292"/>
        <a:ext cx="1974495" cy="4761783"/>
      </dsp:txXfrm>
    </dsp:sp>
    <dsp:sp modelId="{EAD6B2D7-F5DE-423E-B108-B35EAC0C09B5}">
      <dsp:nvSpPr>
        <dsp:cNvPr id="0" name=""/>
        <dsp:cNvSpPr/>
      </dsp:nvSpPr>
      <dsp:spPr>
        <a:xfrm>
          <a:off x="52318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CAA32-2FBF-4BB9-AC80-6DFBCDD52186}">
      <dsp:nvSpPr>
        <dsp:cNvPr id="0" name=""/>
        <dsp:cNvSpPr/>
      </dsp:nvSpPr>
      <dsp:spPr>
        <a:xfrm rot="16200000">
          <a:off x="830881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Analysis</a:t>
          </a:r>
        </a:p>
      </dsp:txBody>
      <dsp:txXfrm>
        <a:off x="830881" y="2981926"/>
        <a:ext cx="4617039" cy="400513"/>
      </dsp:txXfrm>
    </dsp:sp>
    <dsp:sp modelId="{4CE45BB2-0723-4217-927F-4575419600D9}">
      <dsp:nvSpPr>
        <dsp:cNvPr id="0" name=""/>
        <dsp:cNvSpPr/>
      </dsp:nvSpPr>
      <dsp:spPr>
        <a:xfrm>
          <a:off x="3339657" y="861775"/>
          <a:ext cx="1994983" cy="47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u="sng" kern="1200"/>
            <a:t>Quantitative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/>
            <a:t>Summarize numerical findings relative to  unauthorized modifications and goals, if any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u="sng" kern="1200"/>
            <a:t>Qualitative/Causal 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Identify role/title of staff involved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Identify the underlying reason for or cause of negative results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kern="1200"/>
            <a:t>Draw conclusion  about the results</a:t>
          </a:r>
        </a:p>
      </dsp:txBody>
      <dsp:txXfrm>
        <a:off x="3339657" y="861775"/>
        <a:ext cx="1994983" cy="4706101"/>
      </dsp:txXfrm>
    </dsp:sp>
    <dsp:sp modelId="{95E0725A-ED7A-444A-8F60-8DF51129EA87}">
      <dsp:nvSpPr>
        <dsp:cNvPr id="0" name=""/>
        <dsp:cNvSpPr/>
      </dsp:nvSpPr>
      <dsp:spPr>
        <a:xfrm>
          <a:off x="2939144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9ED82-F035-4AEB-9C3A-D6158B616AC2}">
      <dsp:nvSpPr>
        <dsp:cNvPr id="0" name=""/>
        <dsp:cNvSpPr/>
      </dsp:nvSpPr>
      <dsp:spPr>
        <a:xfrm rot="16200000">
          <a:off x="3727951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Improvement Actions</a:t>
          </a:r>
        </a:p>
      </dsp:txBody>
      <dsp:txXfrm>
        <a:off x="3727951" y="2981926"/>
        <a:ext cx="4617039" cy="400513"/>
      </dsp:txXfrm>
    </dsp:sp>
    <dsp:sp modelId="{120C0DE5-9447-4AC4-A1BB-15FD8B6A5F3C}">
      <dsp:nvSpPr>
        <dsp:cNvPr id="0" name=""/>
        <dsp:cNvSpPr/>
      </dsp:nvSpPr>
      <dsp:spPr>
        <a:xfrm>
          <a:off x="6236727" y="790072"/>
          <a:ext cx="1994983" cy="4784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opportunities for improvement 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actions planned and taken to address opportunities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Implement quarterly monitoring to assess effectiveness of actions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Assessment of effectiveness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Show improvement in one finding for three consecutive quarters</a:t>
          </a:r>
        </a:p>
      </dsp:txBody>
      <dsp:txXfrm>
        <a:off x="6236727" y="790072"/>
        <a:ext cx="1994983" cy="4784222"/>
      </dsp:txXfrm>
    </dsp:sp>
    <dsp:sp modelId="{20C93257-4309-44D2-A2DC-A19BDE669E5D}">
      <dsp:nvSpPr>
        <dsp:cNvPr id="0" name=""/>
        <dsp:cNvSpPr/>
      </dsp:nvSpPr>
      <dsp:spPr>
        <a:xfrm>
          <a:off x="5836213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D8096-B2EC-41DD-BA73-F9A5935C5393}">
      <dsp:nvSpPr>
        <dsp:cNvPr id="0" name=""/>
        <dsp:cNvSpPr/>
      </dsp:nvSpPr>
      <dsp:spPr>
        <a:xfrm rot="16200000">
          <a:off x="-2055943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solidFill>
                <a:srgbClr val="565A5C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Measurement</a:t>
          </a:r>
        </a:p>
      </dsp:txBody>
      <dsp:txXfrm>
        <a:off x="-2055943" y="2981926"/>
        <a:ext cx="4617039" cy="400513"/>
      </dsp:txXfrm>
    </dsp:sp>
    <dsp:sp modelId="{56D698E6-67D0-41C6-AE30-D713934579F3}">
      <dsp:nvSpPr>
        <dsp:cNvPr id="0" name=""/>
        <dsp:cNvSpPr/>
      </dsp:nvSpPr>
      <dsp:spPr>
        <a:xfrm>
          <a:off x="463076" y="801292"/>
          <a:ext cx="1974495" cy="4761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Title &amp; Report date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Purpose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System capability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What is being measured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Frequency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Measurement period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Methodology 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Goal (not required)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File universe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Sample size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Sample iterations</a:t>
          </a:r>
        </a:p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Numerical findings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/>
        </a:p>
      </dsp:txBody>
      <dsp:txXfrm>
        <a:off x="463076" y="801292"/>
        <a:ext cx="1974495" cy="4761783"/>
      </dsp:txXfrm>
    </dsp:sp>
    <dsp:sp modelId="{EAD6B2D7-F5DE-423E-B108-B35EAC0C09B5}">
      <dsp:nvSpPr>
        <dsp:cNvPr id="0" name=""/>
        <dsp:cNvSpPr/>
      </dsp:nvSpPr>
      <dsp:spPr>
        <a:xfrm>
          <a:off x="52318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CAA32-2FBF-4BB9-AC80-6DFBCDD52186}">
      <dsp:nvSpPr>
        <dsp:cNvPr id="0" name=""/>
        <dsp:cNvSpPr/>
      </dsp:nvSpPr>
      <dsp:spPr>
        <a:xfrm rot="16200000">
          <a:off x="830881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Analysis</a:t>
          </a:r>
        </a:p>
      </dsp:txBody>
      <dsp:txXfrm>
        <a:off x="830881" y="2981926"/>
        <a:ext cx="4617039" cy="400513"/>
      </dsp:txXfrm>
    </dsp:sp>
    <dsp:sp modelId="{4CE45BB2-0723-4217-927F-4575419600D9}">
      <dsp:nvSpPr>
        <dsp:cNvPr id="0" name=""/>
        <dsp:cNvSpPr/>
      </dsp:nvSpPr>
      <dsp:spPr>
        <a:xfrm>
          <a:off x="3339657" y="861775"/>
          <a:ext cx="1994983" cy="47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u="sng" kern="1200"/>
            <a:t>Quantitative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/>
            <a:t>Summarize numerical findings relative to  unauthorized modifications and goals, if any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u="sng" kern="1200"/>
            <a:t>Qualitative/Causal 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Identify role/title of staff involved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/>
            <a:t>Identify the underlying reason for or cause of negative results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/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400" kern="1200"/>
            <a:t>Draw conclusion  about the results</a:t>
          </a:r>
        </a:p>
      </dsp:txBody>
      <dsp:txXfrm>
        <a:off x="3339657" y="861775"/>
        <a:ext cx="1994983" cy="4706101"/>
      </dsp:txXfrm>
    </dsp:sp>
    <dsp:sp modelId="{95E0725A-ED7A-444A-8F60-8DF51129EA87}">
      <dsp:nvSpPr>
        <dsp:cNvPr id="0" name=""/>
        <dsp:cNvSpPr/>
      </dsp:nvSpPr>
      <dsp:spPr>
        <a:xfrm>
          <a:off x="2939144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9ED82-F035-4AEB-9C3A-D6158B616AC2}">
      <dsp:nvSpPr>
        <dsp:cNvPr id="0" name=""/>
        <dsp:cNvSpPr/>
      </dsp:nvSpPr>
      <dsp:spPr>
        <a:xfrm rot="16200000">
          <a:off x="3727951" y="2981926"/>
          <a:ext cx="4617039" cy="400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3231" bIns="0" numCol="1" spcCol="1270" anchor="t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Improvement Actions</a:t>
          </a:r>
        </a:p>
      </dsp:txBody>
      <dsp:txXfrm>
        <a:off x="3727951" y="2981926"/>
        <a:ext cx="4617039" cy="400513"/>
      </dsp:txXfrm>
    </dsp:sp>
    <dsp:sp modelId="{120C0DE5-9447-4AC4-A1BB-15FD8B6A5F3C}">
      <dsp:nvSpPr>
        <dsp:cNvPr id="0" name=""/>
        <dsp:cNvSpPr/>
      </dsp:nvSpPr>
      <dsp:spPr>
        <a:xfrm>
          <a:off x="6236727" y="790072"/>
          <a:ext cx="1994983" cy="4784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353231" rIns="99568" bIns="99568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opportunities for improvement 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List actions planned and taken to address opportunities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Implement quarterly monitoring to assess effectiveness of actions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Assessment of effectiveness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400" kern="120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400" kern="1200">
              <a:solidFill>
                <a:srgbClr val="FFFFFF"/>
              </a:solidFill>
              <a:latin typeface="Arial"/>
              <a:ea typeface="+mn-ea"/>
              <a:cs typeface="+mn-cs"/>
            </a:rPr>
            <a:t>Show improvement in one finding for three consecutive quarters</a:t>
          </a:r>
        </a:p>
      </dsp:txBody>
      <dsp:txXfrm>
        <a:off x="6236727" y="790072"/>
        <a:ext cx="1994983" cy="4784222"/>
      </dsp:txXfrm>
    </dsp:sp>
    <dsp:sp modelId="{20C93257-4309-44D2-A2DC-A19BDE669E5D}">
      <dsp:nvSpPr>
        <dsp:cNvPr id="0" name=""/>
        <dsp:cNvSpPr/>
      </dsp:nvSpPr>
      <dsp:spPr>
        <a:xfrm>
          <a:off x="5836213" y="344986"/>
          <a:ext cx="801027" cy="8010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6A99F-A524-184A-A977-49DAAC9E209E}">
      <dsp:nvSpPr>
        <dsp:cNvPr id="0" name=""/>
        <dsp:cNvSpPr/>
      </dsp:nvSpPr>
      <dsp:spPr>
        <a:xfrm>
          <a:off x="563284" y="829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Delegation Agreement</a:t>
          </a:r>
        </a:p>
      </dsp:txBody>
      <dsp:txXfrm>
        <a:off x="563284" y="829"/>
        <a:ext cx="2362572" cy="1417543"/>
      </dsp:txXfrm>
    </dsp:sp>
    <dsp:sp modelId="{0DE241D5-4C20-1A46-8719-146647A74032}">
      <dsp:nvSpPr>
        <dsp:cNvPr id="0" name=""/>
        <dsp:cNvSpPr/>
      </dsp:nvSpPr>
      <dsp:spPr>
        <a:xfrm>
          <a:off x="3162113" y="829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Submission of Documents for Oversight</a:t>
          </a:r>
        </a:p>
      </dsp:txBody>
      <dsp:txXfrm>
        <a:off x="3162113" y="829"/>
        <a:ext cx="2362572" cy="1417543"/>
      </dsp:txXfrm>
    </dsp:sp>
    <dsp:sp modelId="{8A25208D-6ECB-2F4B-B809-A0A045A10892}">
      <dsp:nvSpPr>
        <dsp:cNvPr id="0" name=""/>
        <dsp:cNvSpPr/>
      </dsp:nvSpPr>
      <dsp:spPr>
        <a:xfrm>
          <a:off x="5760943" y="829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Routine Reporting</a:t>
          </a:r>
        </a:p>
      </dsp:txBody>
      <dsp:txXfrm>
        <a:off x="5760943" y="829"/>
        <a:ext cx="2362572" cy="1417543"/>
      </dsp:txXfrm>
    </dsp:sp>
    <dsp:sp modelId="{0153C70F-8913-1640-87AD-23295F1E02F0}">
      <dsp:nvSpPr>
        <dsp:cNvPr id="0" name=""/>
        <dsp:cNvSpPr/>
      </dsp:nvSpPr>
      <dsp:spPr>
        <a:xfrm>
          <a:off x="563284" y="1654630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Cooperating With Client QI Efforts</a:t>
          </a:r>
        </a:p>
      </dsp:txBody>
      <dsp:txXfrm>
        <a:off x="563284" y="1654630"/>
        <a:ext cx="2362572" cy="1417543"/>
      </dsp:txXfrm>
    </dsp:sp>
    <dsp:sp modelId="{9F37BDFA-8351-BC48-B04B-2583C5C5149E}">
      <dsp:nvSpPr>
        <dsp:cNvPr id="0" name=""/>
        <dsp:cNvSpPr/>
      </dsp:nvSpPr>
      <dsp:spPr>
        <a:xfrm>
          <a:off x="3162113" y="1654630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Medical Record Access</a:t>
          </a:r>
        </a:p>
      </dsp:txBody>
      <dsp:txXfrm>
        <a:off x="3162113" y="1654630"/>
        <a:ext cx="2362572" cy="1417543"/>
      </dsp:txXfrm>
    </dsp:sp>
    <dsp:sp modelId="{AA1EBDD5-0672-3042-8475-EA8FBACB98F8}">
      <dsp:nvSpPr>
        <dsp:cNvPr id="0" name=""/>
        <dsp:cNvSpPr/>
      </dsp:nvSpPr>
      <dsp:spPr>
        <a:xfrm>
          <a:off x="5760943" y="1654630"/>
          <a:ext cx="2362572" cy="1417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Communication to Practitioners</a:t>
          </a:r>
        </a:p>
      </dsp:txBody>
      <dsp:txXfrm>
        <a:off x="5760943" y="1654630"/>
        <a:ext cx="2362572" cy="1417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84C67-35CB-AF4B-8A7B-75E343B26873}">
      <dsp:nvSpPr>
        <dsp:cNvPr id="0" name=""/>
        <dsp:cNvSpPr/>
      </dsp:nvSpPr>
      <dsp:spPr>
        <a:xfrm>
          <a:off x="2714" y="184741"/>
          <a:ext cx="2646759" cy="554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Confidentiality Policies/Procedures</a:t>
          </a:r>
        </a:p>
      </dsp:txBody>
      <dsp:txXfrm>
        <a:off x="2714" y="184741"/>
        <a:ext cx="2646759" cy="554222"/>
      </dsp:txXfrm>
    </dsp:sp>
    <dsp:sp modelId="{4AD5FF21-FADC-4141-83E8-EF3B0DD48E6D}">
      <dsp:nvSpPr>
        <dsp:cNvPr id="0" name=""/>
        <dsp:cNvSpPr/>
      </dsp:nvSpPr>
      <dsp:spPr>
        <a:xfrm>
          <a:off x="2714" y="738964"/>
          <a:ext cx="2646759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Statements about confidentiality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Release of information to third parties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Provisions for paper and electronic information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Employee orientation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Employee confidentiality agreements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Disposal of confidential credentialing information</a:t>
          </a:r>
        </a:p>
      </dsp:txBody>
      <dsp:txXfrm>
        <a:off x="2714" y="738964"/>
        <a:ext cx="2646759" cy="2723040"/>
      </dsp:txXfrm>
    </dsp:sp>
    <dsp:sp modelId="{F1287DAA-C724-A84A-B538-4E7316CC7F8E}">
      <dsp:nvSpPr>
        <dsp:cNvPr id="0" name=""/>
        <dsp:cNvSpPr/>
      </dsp:nvSpPr>
      <dsp:spPr>
        <a:xfrm>
          <a:off x="3020020" y="184741"/>
          <a:ext cx="2646759" cy="554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Personnel Management</a:t>
          </a:r>
        </a:p>
      </dsp:txBody>
      <dsp:txXfrm>
        <a:off x="3020020" y="184741"/>
        <a:ext cx="2646759" cy="554222"/>
      </dsp:txXfrm>
    </dsp:sp>
    <dsp:sp modelId="{E2DC4084-D823-3F45-A5E5-C245CEBD4C6F}">
      <dsp:nvSpPr>
        <dsp:cNvPr id="0" name=""/>
        <dsp:cNvSpPr/>
      </dsp:nvSpPr>
      <dsp:spPr>
        <a:xfrm>
          <a:off x="3020020" y="738964"/>
          <a:ext cx="2646759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Detailed information of security roles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Signed confidentiality agreements</a:t>
          </a:r>
        </a:p>
      </dsp:txBody>
      <dsp:txXfrm>
        <a:off x="3020020" y="738964"/>
        <a:ext cx="2646759" cy="2723040"/>
      </dsp:txXfrm>
    </dsp:sp>
    <dsp:sp modelId="{D031E214-A73B-4F98-A0CE-917B0E450A16}">
      <dsp:nvSpPr>
        <dsp:cNvPr id="0" name=""/>
        <dsp:cNvSpPr/>
      </dsp:nvSpPr>
      <dsp:spPr>
        <a:xfrm>
          <a:off x="6037326" y="184741"/>
          <a:ext cx="2646759" cy="554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Data Recovery and Back-Up</a:t>
          </a:r>
        </a:p>
      </dsp:txBody>
      <dsp:txXfrm>
        <a:off x="6037326" y="184741"/>
        <a:ext cx="2646759" cy="554222"/>
      </dsp:txXfrm>
    </dsp:sp>
    <dsp:sp modelId="{86D0852A-7898-41A1-BAAB-8649C1730C14}">
      <dsp:nvSpPr>
        <dsp:cNvPr id="0" name=""/>
        <dsp:cNvSpPr/>
      </dsp:nvSpPr>
      <dsp:spPr>
        <a:xfrm>
          <a:off x="6037326" y="738964"/>
          <a:ext cx="2646759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Controls in place for back-ups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Back-up occur at predetermined intervals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Archived data held in a secured location</a:t>
          </a:r>
        </a:p>
      </dsp:txBody>
      <dsp:txXfrm>
        <a:off x="6037326" y="738964"/>
        <a:ext cx="2646759" cy="2723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6257F-B4A4-43F5-88B1-DFE2AB46B86D}">
      <dsp:nvSpPr>
        <dsp:cNvPr id="0" name=""/>
        <dsp:cNvSpPr/>
      </dsp:nvSpPr>
      <dsp:spPr>
        <a:xfrm>
          <a:off x="3502845" y="1322313"/>
          <a:ext cx="1680717" cy="1453888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Credentialing Policies and Procedures</a:t>
          </a:r>
        </a:p>
      </dsp:txBody>
      <dsp:txXfrm>
        <a:off x="3781363" y="1563243"/>
        <a:ext cx="1123681" cy="972028"/>
      </dsp:txXfrm>
    </dsp:sp>
    <dsp:sp modelId="{21372797-9021-47D9-B87E-AA9DA4DE36FB}">
      <dsp:nvSpPr>
        <dsp:cNvPr id="0" name=""/>
        <dsp:cNvSpPr/>
      </dsp:nvSpPr>
      <dsp:spPr>
        <a:xfrm>
          <a:off x="4555297" y="626725"/>
          <a:ext cx="634129" cy="5463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32D2E-1141-4CFC-A959-1F32C688CE20}">
      <dsp:nvSpPr>
        <dsp:cNvPr id="0" name=""/>
        <dsp:cNvSpPr/>
      </dsp:nvSpPr>
      <dsp:spPr>
        <a:xfrm>
          <a:off x="3657664" y="0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Practitioners within Scope</a:t>
          </a:r>
        </a:p>
      </dsp:txBody>
      <dsp:txXfrm>
        <a:off x="3885918" y="197466"/>
        <a:ext cx="920828" cy="796625"/>
      </dsp:txXfrm>
    </dsp:sp>
    <dsp:sp modelId="{358AF563-C192-44D1-B892-BF9071D43B11}">
      <dsp:nvSpPr>
        <dsp:cNvPr id="0" name=""/>
        <dsp:cNvSpPr/>
      </dsp:nvSpPr>
      <dsp:spPr>
        <a:xfrm>
          <a:off x="5295376" y="1648177"/>
          <a:ext cx="634129" cy="5463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B1A4A-9DF5-45BC-A1F5-D87AEF4B129D}">
      <dsp:nvSpPr>
        <dsp:cNvPr id="0" name=""/>
        <dsp:cNvSpPr/>
      </dsp:nvSpPr>
      <dsp:spPr>
        <a:xfrm>
          <a:off x="4920841" y="732887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2527730"/>
            <a:satOff val="2634"/>
            <a:lumOff val="-2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Verification Sources </a:t>
          </a:r>
        </a:p>
      </dsp:txBody>
      <dsp:txXfrm>
        <a:off x="5149095" y="930353"/>
        <a:ext cx="920828" cy="796625"/>
      </dsp:txXfrm>
    </dsp:sp>
    <dsp:sp modelId="{90F42176-60E2-485B-A6C0-820905A87C97}">
      <dsp:nvSpPr>
        <dsp:cNvPr id="0" name=""/>
        <dsp:cNvSpPr/>
      </dsp:nvSpPr>
      <dsp:spPr>
        <a:xfrm>
          <a:off x="4781270" y="2801205"/>
          <a:ext cx="634129" cy="5463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55AC3-C56A-4476-8B92-ED204DE55017}">
      <dsp:nvSpPr>
        <dsp:cNvPr id="0" name=""/>
        <dsp:cNvSpPr/>
      </dsp:nvSpPr>
      <dsp:spPr>
        <a:xfrm>
          <a:off x="4920841" y="2173659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5055461"/>
            <a:satOff val="5268"/>
            <a:lumOff val="-4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Credentialing Criteria</a:t>
          </a:r>
        </a:p>
      </dsp:txBody>
      <dsp:txXfrm>
        <a:off x="5149095" y="2371125"/>
        <a:ext cx="920828" cy="796625"/>
      </dsp:txXfrm>
    </dsp:sp>
    <dsp:sp modelId="{AEB5A5CA-B2FB-4973-98E0-B9291C4532F6}">
      <dsp:nvSpPr>
        <dsp:cNvPr id="0" name=""/>
        <dsp:cNvSpPr/>
      </dsp:nvSpPr>
      <dsp:spPr>
        <a:xfrm>
          <a:off x="3505973" y="2920893"/>
          <a:ext cx="634129" cy="5463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12327-C3DF-4208-8D04-1A70E72DC95A}">
      <dsp:nvSpPr>
        <dsp:cNvPr id="0" name=""/>
        <dsp:cNvSpPr/>
      </dsp:nvSpPr>
      <dsp:spPr>
        <a:xfrm>
          <a:off x="3657664" y="2907367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7583191"/>
            <a:satOff val="7901"/>
            <a:lumOff val="-6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Credentialing Decision Process</a:t>
          </a:r>
        </a:p>
      </dsp:txBody>
      <dsp:txXfrm>
        <a:off x="3885918" y="3104833"/>
        <a:ext cx="920828" cy="796625"/>
      </dsp:txXfrm>
    </dsp:sp>
    <dsp:sp modelId="{FDEDF1BC-4D26-457D-B761-9F595A5C95D8}">
      <dsp:nvSpPr>
        <dsp:cNvPr id="0" name=""/>
        <dsp:cNvSpPr/>
      </dsp:nvSpPr>
      <dsp:spPr>
        <a:xfrm>
          <a:off x="2753775" y="1899851"/>
          <a:ext cx="634129" cy="546386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C926D-2258-4CB0-A637-14D76198820E}">
      <dsp:nvSpPr>
        <dsp:cNvPr id="0" name=""/>
        <dsp:cNvSpPr/>
      </dsp:nvSpPr>
      <dsp:spPr>
        <a:xfrm>
          <a:off x="2388622" y="2174479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0110922"/>
            <a:satOff val="10535"/>
            <a:lumOff val="-8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Decision Notification</a:t>
          </a:r>
        </a:p>
      </dsp:txBody>
      <dsp:txXfrm>
        <a:off x="2616876" y="2371945"/>
        <a:ext cx="920828" cy="796625"/>
      </dsp:txXfrm>
    </dsp:sp>
    <dsp:sp modelId="{1D3005D2-4D33-4F71-84EA-DAA6B76B217B}">
      <dsp:nvSpPr>
        <dsp:cNvPr id="0" name=""/>
        <dsp:cNvSpPr/>
      </dsp:nvSpPr>
      <dsp:spPr>
        <a:xfrm>
          <a:off x="2388622" y="731248"/>
          <a:ext cx="1377336" cy="119155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2638652"/>
            <a:satOff val="13169"/>
            <a:lumOff val="-10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Documentation Process</a:t>
          </a:r>
        </a:p>
      </dsp:txBody>
      <dsp:txXfrm>
        <a:off x="2616876" y="928714"/>
        <a:ext cx="920828" cy="7966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7031E-D144-4DE9-A0DC-81D01C615B70}">
      <dsp:nvSpPr>
        <dsp:cNvPr id="0" name=""/>
        <dsp:cNvSpPr/>
      </dsp:nvSpPr>
      <dsp:spPr>
        <a:xfrm rot="10800000">
          <a:off x="2182558" y="594423"/>
          <a:ext cx="5776722" cy="2910078"/>
        </a:xfrm>
        <a:prstGeom prst="homePlat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264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Practitioners who are licensed, certified or registered by the state to practice independently (without direction or supervision), </a:t>
          </a:r>
          <a:r>
            <a:rPr lang="en-US" sz="1400" b="1" kern="1200"/>
            <a:t>and</a:t>
          </a:r>
          <a:r>
            <a:rPr lang="en-US" sz="1400" kern="120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Practitioners who have an independent relationship with the organization or its clients, </a:t>
          </a:r>
          <a:r>
            <a:rPr lang="en-US" sz="1400" b="1" kern="1200"/>
            <a:t>and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Practitioners who provide care to members under the organization’s or its clients’ medical or nonmedical benefits.</a:t>
          </a:r>
        </a:p>
      </dsp:txBody>
      <dsp:txXfrm rot="10800000">
        <a:off x="2910077" y="594423"/>
        <a:ext cx="5049203" cy="2910078"/>
      </dsp:txXfrm>
    </dsp:sp>
    <dsp:sp modelId="{AF8E1836-114D-46A2-B15A-0CD92A514630}">
      <dsp:nvSpPr>
        <dsp:cNvPr id="0" name=""/>
        <dsp:cNvSpPr/>
      </dsp:nvSpPr>
      <dsp:spPr>
        <a:xfrm>
          <a:off x="727519" y="594423"/>
          <a:ext cx="2910078" cy="29100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3A439-4955-4366-B16B-D4D80F862F83}">
      <dsp:nvSpPr>
        <dsp:cNvPr id="0" name=""/>
        <dsp:cNvSpPr/>
      </dsp:nvSpPr>
      <dsp:spPr>
        <a:xfrm rot="10800000">
          <a:off x="1739581" y="2454"/>
          <a:ext cx="5776722" cy="11381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901" tIns="72390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Primary Source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entity that originally conferred or issued a credential.</a:t>
          </a:r>
        </a:p>
      </dsp:txBody>
      <dsp:txXfrm rot="10800000">
        <a:off x="2024123" y="2454"/>
        <a:ext cx="5492180" cy="1138170"/>
      </dsp:txXfrm>
    </dsp:sp>
    <dsp:sp modelId="{3AEEE47C-30BC-49C1-BD11-BB06161948EC}">
      <dsp:nvSpPr>
        <dsp:cNvPr id="0" name=""/>
        <dsp:cNvSpPr/>
      </dsp:nvSpPr>
      <dsp:spPr>
        <a:xfrm>
          <a:off x="1170496" y="2454"/>
          <a:ext cx="1138170" cy="11381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C2E38-EA91-4CA9-B6FD-E15AEF939305}">
      <dsp:nvSpPr>
        <dsp:cNvPr id="0" name=""/>
        <dsp:cNvSpPr/>
      </dsp:nvSpPr>
      <dsp:spPr>
        <a:xfrm rot="10800000">
          <a:off x="1739581" y="1480377"/>
          <a:ext cx="5776722" cy="11381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901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NCQA-recognized/listed source</a:t>
          </a:r>
        </a:p>
      </dsp:txBody>
      <dsp:txXfrm rot="10800000">
        <a:off x="2024123" y="1480377"/>
        <a:ext cx="5492180" cy="1138170"/>
      </dsp:txXfrm>
    </dsp:sp>
    <dsp:sp modelId="{EABECCE1-DCAC-44E0-84DA-CFE1CCE2B1DB}">
      <dsp:nvSpPr>
        <dsp:cNvPr id="0" name=""/>
        <dsp:cNvSpPr/>
      </dsp:nvSpPr>
      <dsp:spPr>
        <a:xfrm>
          <a:off x="1170496" y="1480377"/>
          <a:ext cx="1138170" cy="1138170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B97A3-D9C5-4272-90E7-96F3AE0EAE24}">
      <dsp:nvSpPr>
        <dsp:cNvPr id="0" name=""/>
        <dsp:cNvSpPr/>
      </dsp:nvSpPr>
      <dsp:spPr>
        <a:xfrm rot="10800000">
          <a:off x="1739581" y="2958299"/>
          <a:ext cx="5776722" cy="11381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901" tIns="72390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Contracted Agent of Primary Source/an NCQA-recognized source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The organization obtains documentation indicating a contractual relationship </a:t>
          </a:r>
        </a:p>
      </dsp:txBody>
      <dsp:txXfrm rot="10800000">
        <a:off x="2024123" y="2958299"/>
        <a:ext cx="5492180" cy="1138170"/>
      </dsp:txXfrm>
    </dsp:sp>
    <dsp:sp modelId="{3550997D-5298-492A-9737-A9BEB017DE9B}">
      <dsp:nvSpPr>
        <dsp:cNvPr id="0" name=""/>
        <dsp:cNvSpPr/>
      </dsp:nvSpPr>
      <dsp:spPr>
        <a:xfrm>
          <a:off x="1170496" y="2958299"/>
          <a:ext cx="1138170" cy="113817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22028-7D18-4760-AB81-AC2990DF0651}">
      <dsp:nvSpPr>
        <dsp:cNvPr id="0" name=""/>
        <dsp:cNvSpPr/>
      </dsp:nvSpPr>
      <dsp:spPr>
        <a:xfrm>
          <a:off x="0" y="0"/>
          <a:ext cx="8686800" cy="184451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4206A-D9C2-4BA1-991E-2ABE5805E8F9}">
      <dsp:nvSpPr>
        <dsp:cNvPr id="0" name=""/>
        <dsp:cNvSpPr/>
      </dsp:nvSpPr>
      <dsp:spPr>
        <a:xfrm>
          <a:off x="260604" y="245935"/>
          <a:ext cx="2551747" cy="13526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AFA737-3567-4F26-B177-E0739CBDACCD}">
      <dsp:nvSpPr>
        <dsp:cNvPr id="0" name=""/>
        <dsp:cNvSpPr/>
      </dsp:nvSpPr>
      <dsp:spPr>
        <a:xfrm rot="10800000">
          <a:off x="260604" y="1844516"/>
          <a:ext cx="2551747" cy="22544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Staff</a:t>
          </a:r>
        </a:p>
      </dsp:txBody>
      <dsp:txXfrm rot="10800000">
        <a:off x="329935" y="1844516"/>
        <a:ext cx="2413085" cy="2185077"/>
      </dsp:txXfrm>
    </dsp:sp>
    <dsp:sp modelId="{3B9AF5CC-19FB-476F-9941-C35635D1174B}">
      <dsp:nvSpPr>
        <dsp:cNvPr id="0" name=""/>
        <dsp:cNvSpPr/>
      </dsp:nvSpPr>
      <dsp:spPr>
        <a:xfrm>
          <a:off x="3067526" y="245935"/>
          <a:ext cx="2551747" cy="13526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F287B-34DE-4FAE-9DD2-811A2780DA24}">
      <dsp:nvSpPr>
        <dsp:cNvPr id="0" name=""/>
        <dsp:cNvSpPr/>
      </dsp:nvSpPr>
      <dsp:spPr>
        <a:xfrm rot="10800000">
          <a:off x="3067526" y="1844516"/>
          <a:ext cx="2551747" cy="22544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104065"/>
            <a:satOff val="-6793"/>
            <a:lumOff val="145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Third-party software/platform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Web crawler </a:t>
          </a:r>
        </a:p>
      </dsp:txBody>
      <dsp:txXfrm rot="10800000">
        <a:off x="3136857" y="1844516"/>
        <a:ext cx="2413085" cy="2185077"/>
      </dsp:txXfrm>
    </dsp:sp>
    <dsp:sp modelId="{733DDA4C-DB3A-4AA1-ABD1-1864CBC8C382}">
      <dsp:nvSpPr>
        <dsp:cNvPr id="0" name=""/>
        <dsp:cNvSpPr/>
      </dsp:nvSpPr>
      <dsp:spPr>
        <a:xfrm>
          <a:off x="5874448" y="245935"/>
          <a:ext cx="2551747" cy="13526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18F71-211A-44A4-906F-7364F751DB2D}">
      <dsp:nvSpPr>
        <dsp:cNvPr id="0" name=""/>
        <dsp:cNvSpPr/>
      </dsp:nvSpPr>
      <dsp:spPr>
        <a:xfrm rot="10800000">
          <a:off x="5874448" y="1844516"/>
          <a:ext cx="2551747" cy="225440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shade val="80000"/>
            <a:hueOff val="208130"/>
            <a:satOff val="-13587"/>
            <a:lumOff val="291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Delegate</a:t>
          </a:r>
        </a:p>
      </dsp:txBody>
      <dsp:txXfrm rot="10800000">
        <a:off x="5943779" y="1844516"/>
        <a:ext cx="2413085" cy="21850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ADDDE-1EE1-45A8-BC4F-3CE221EA2462}">
      <dsp:nvSpPr>
        <dsp:cNvPr id="0" name=""/>
        <dsp:cNvSpPr/>
      </dsp:nvSpPr>
      <dsp:spPr>
        <a:xfrm>
          <a:off x="0" y="0"/>
          <a:ext cx="8686800" cy="1429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Official documents from source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Signed (or initialed) by verifier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Dated by the verifier</a:t>
          </a:r>
        </a:p>
      </dsp:txBody>
      <dsp:txXfrm>
        <a:off x="1880263" y="0"/>
        <a:ext cx="6806536" cy="1429037"/>
      </dsp:txXfrm>
    </dsp:sp>
    <dsp:sp modelId="{72A34AD6-5591-460C-B13B-EC1FE31E52ED}">
      <dsp:nvSpPr>
        <dsp:cNvPr id="0" name=""/>
        <dsp:cNvSpPr/>
      </dsp:nvSpPr>
      <dsp:spPr>
        <a:xfrm>
          <a:off x="142903" y="142903"/>
          <a:ext cx="1737360" cy="1143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959E2-C2AC-4AE0-86B0-8EC7CA4D984B}">
      <dsp:nvSpPr>
        <dsp:cNvPr id="0" name=""/>
        <dsp:cNvSpPr/>
      </dsp:nvSpPr>
      <dsp:spPr>
        <a:xfrm>
          <a:off x="0" y="1571941"/>
          <a:ext cx="8686800" cy="1429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checklist that includes for each verification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Source used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Date of verification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Signature or initials of verifier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Report date, if applicable</a:t>
          </a:r>
        </a:p>
      </dsp:txBody>
      <dsp:txXfrm>
        <a:off x="1880263" y="1571941"/>
        <a:ext cx="6806536" cy="1429037"/>
      </dsp:txXfrm>
    </dsp:sp>
    <dsp:sp modelId="{3563B2E5-200F-462F-8B25-C1A92A25359A}">
      <dsp:nvSpPr>
        <dsp:cNvPr id="0" name=""/>
        <dsp:cNvSpPr/>
      </dsp:nvSpPr>
      <dsp:spPr>
        <a:xfrm>
          <a:off x="142903" y="1714845"/>
          <a:ext cx="1737360" cy="1143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B4BE5-1BA8-4822-818A-F9C0B0764BF8}">
      <dsp:nvSpPr>
        <dsp:cNvPr id="0" name=""/>
        <dsp:cNvSpPr/>
      </dsp:nvSpPr>
      <dsp:spPr>
        <a:xfrm>
          <a:off x="0" y="3143882"/>
          <a:ext cx="8686800" cy="14290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 checklist for all verifications that include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 single signature and a date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 statement confirming the signatory verified all of the credentials on that date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For each verification, source used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Report date, if applicable</a:t>
          </a:r>
        </a:p>
      </dsp:txBody>
      <dsp:txXfrm>
        <a:off x="1880263" y="3143882"/>
        <a:ext cx="6806536" cy="1429037"/>
      </dsp:txXfrm>
    </dsp:sp>
    <dsp:sp modelId="{70496FED-4EB2-4156-92DB-6DC71E358380}">
      <dsp:nvSpPr>
        <dsp:cNvPr id="0" name=""/>
        <dsp:cNvSpPr/>
      </dsp:nvSpPr>
      <dsp:spPr>
        <a:xfrm>
          <a:off x="142903" y="3286786"/>
          <a:ext cx="1737360" cy="1143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7031E-D144-4DE9-A0DC-81D01C615B70}">
      <dsp:nvSpPr>
        <dsp:cNvPr id="0" name=""/>
        <dsp:cNvSpPr/>
      </dsp:nvSpPr>
      <dsp:spPr>
        <a:xfrm rot="10800000">
          <a:off x="2182558" y="594423"/>
          <a:ext cx="5776722" cy="291007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3264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To know if information obtained during the organization's credentialing process varies substantially from the information they provided to the organization.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Review information submitted to support their credentialing application.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Correct erroneous information.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400" kern="1200"/>
            <a:t>Receive the status of their credentialing or recredentialing application, upon request.</a:t>
          </a:r>
        </a:p>
      </dsp:txBody>
      <dsp:txXfrm rot="10800000">
        <a:off x="2910077" y="594423"/>
        <a:ext cx="5049203" cy="2910078"/>
      </dsp:txXfrm>
    </dsp:sp>
    <dsp:sp modelId="{AF8E1836-114D-46A2-B15A-0CD92A514630}">
      <dsp:nvSpPr>
        <dsp:cNvPr id="0" name=""/>
        <dsp:cNvSpPr/>
      </dsp:nvSpPr>
      <dsp:spPr>
        <a:xfrm>
          <a:off x="727519" y="594423"/>
          <a:ext cx="2910078" cy="29100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  <p:extLst>
      <p:ext uri="{BB962C8B-B14F-4D97-AF65-F5344CB8AC3E}">
        <p14:creationId xmlns:p14="http://schemas.microsoft.com/office/powerpoint/2010/main" val="184170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37" y="8054234"/>
            <a:ext cx="650988" cy="651567"/>
          </a:xfrm>
          <a:prstGeom prst="rect">
            <a:avLst/>
          </a:prstGeom>
        </p:spPr>
      </p:pic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677988" y="1695450"/>
            <a:ext cx="7670801" cy="575310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86275" y="1695471"/>
            <a:ext cx="2371726" cy="5753059"/>
          </a:xfrm>
          <a:prstGeom prst="rect">
            <a:avLst/>
          </a:prstGeom>
          <a:solidFill>
            <a:schemeClr val="accent1"/>
          </a:solidFill>
        </p:spPr>
        <p:txBody>
          <a:bodyPr vert="horz" lIns="182880" tIns="182880" rIns="182880" bIns="182880" numCol="1" spcCol="457200" rtlCol="0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5"/>
          </p:nvPr>
        </p:nvSpPr>
        <p:spPr>
          <a:xfrm>
            <a:off x="4508556" y="8217496"/>
            <a:ext cx="1289796" cy="325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74122DBD-67DD-8F4A-AFBA-11BC3DA82BD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58191" y="8217496"/>
            <a:ext cx="0" cy="343763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2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spcAft>
        <a:spcPts val="600"/>
      </a:spcAft>
      <a:defRPr sz="1100" b="0" kern="1200">
        <a:ln>
          <a:noFill/>
        </a:ln>
        <a:solidFill>
          <a:schemeClr val="bg1"/>
        </a:solidFill>
        <a:latin typeface="Arial" charset="0"/>
        <a:ea typeface="Arial" charset="0"/>
        <a:cs typeface="Arial" charset="0"/>
      </a:defRPr>
    </a:lvl1pPr>
    <a:lvl2pPr marL="342900" indent="-104775" algn="l" defTabSz="457200" rtl="0" eaLnBrk="1" latinLnBrk="0" hangingPunct="1">
      <a:spcAft>
        <a:spcPts val="600"/>
      </a:spcAft>
      <a:buFont typeface="Arial" charset="0"/>
      <a:buChar char="•"/>
      <a:tabLst/>
      <a:defRPr sz="1100" b="0" kern="1200">
        <a:ln>
          <a:noFill/>
        </a:ln>
        <a:solidFill>
          <a:schemeClr val="bg1"/>
        </a:solidFill>
        <a:latin typeface="Arial" charset="0"/>
        <a:ea typeface="Arial" charset="0"/>
        <a:cs typeface="Arial" charset="0"/>
      </a:defRPr>
    </a:lvl2pPr>
    <a:lvl3pPr marL="582613" indent="-120650" algn="l" defTabSz="457200" rtl="0" eaLnBrk="1" latinLnBrk="0" hangingPunct="1">
      <a:spcAft>
        <a:spcPts val="600"/>
      </a:spcAft>
      <a:buFont typeface="Arial" charset="0"/>
      <a:buChar char="•"/>
      <a:tabLst/>
      <a:defRPr sz="1100" b="0" kern="1200">
        <a:ln>
          <a:noFill/>
        </a:ln>
        <a:solidFill>
          <a:schemeClr val="bg1"/>
        </a:solidFill>
        <a:latin typeface="Arial" charset="0"/>
        <a:ea typeface="Arial" charset="0"/>
        <a:cs typeface="Arial" charset="0"/>
      </a:defRPr>
    </a:lvl3pPr>
    <a:lvl4pPr marL="806450" indent="-120650" algn="l" defTabSz="457200" rtl="0" eaLnBrk="1" latinLnBrk="0" hangingPunct="1">
      <a:spcAft>
        <a:spcPts val="600"/>
      </a:spcAft>
      <a:buFont typeface="Arial" charset="0"/>
      <a:buChar char="•"/>
      <a:tabLst/>
      <a:defRPr sz="1100" b="0" kern="1200">
        <a:ln>
          <a:noFill/>
        </a:ln>
        <a:solidFill>
          <a:schemeClr val="bg1"/>
        </a:solidFill>
        <a:latin typeface="Arial" charset="0"/>
        <a:ea typeface="Arial" charset="0"/>
        <a:cs typeface="Arial" charset="0"/>
      </a:defRPr>
    </a:lvl4pPr>
    <a:lvl5pPr marL="1030288" indent="-104775" algn="l" defTabSz="457200" rtl="0" eaLnBrk="1" latinLnBrk="0" hangingPunct="1">
      <a:spcAft>
        <a:spcPts val="600"/>
      </a:spcAft>
      <a:buFont typeface="Arial" charset="0"/>
      <a:buChar char="•"/>
      <a:tabLst/>
      <a:defRPr sz="1100" b="0" kern="1200">
        <a:ln>
          <a:noFill/>
        </a:ln>
        <a:solidFill>
          <a:schemeClr val="bg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407555" name="Notes Placeholder 2"/>
          <p:cNvSpPr>
            <a:spLocks noGrp="1"/>
          </p:cNvSpPr>
          <p:nvPr>
            <p:ph type="body" idx="1"/>
          </p:nvPr>
        </p:nvSpPr>
        <p:spPr>
          <a:xfrm>
            <a:off x="526257" y="5888568"/>
            <a:ext cx="4731544" cy="55774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07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018783-F821-496D-93F6-449244F0248D}" type="slidenum">
              <a:rPr lang="en-US" altLang="en-US" sz="1200" b="0" smtClean="0">
                <a:solidFill>
                  <a:srgbClr val="000000"/>
                </a:solidFill>
              </a:rPr>
              <a:pPr/>
              <a:t>1</a:t>
            </a:fld>
            <a:endParaRPr lang="en-US" altLang="en-US" sz="1200" b="0">
              <a:solidFill>
                <a:srgbClr val="000000"/>
              </a:solidFill>
            </a:endParaRPr>
          </a:p>
        </p:txBody>
      </p:sp>
      <p:sp>
        <p:nvSpPr>
          <p:cNvPr id="407557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5675"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09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93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55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0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2360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2017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9475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76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901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9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6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2916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2232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5810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45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1450" y="1524000"/>
            <a:ext cx="5486400" cy="41148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116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0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5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34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03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71450">
              <a:buFont typeface="Arial" panose="020B0604020202020204" pitchFamily="34" charset="0"/>
              <a:buChar char="•"/>
            </a:pPr>
            <a:endParaRPr lang="en-US">
              <a:solidFill>
                <a:srgbClr val="565A5C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00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28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13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94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4938" y="1317625"/>
            <a:ext cx="5956301" cy="446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565A5C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565A5C">
                  <a:lumMod val="60000"/>
                  <a:lumOff val="40000"/>
                </a:srgbClr>
              </a:solidFill>
              <a:effectLst/>
              <a:uLnTx/>
              <a:uFillTx/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63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4938" y="1317625"/>
            <a:ext cx="5956301" cy="446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565A5C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565A5C">
                  <a:lumMod val="60000"/>
                  <a:lumOff val="40000"/>
                </a:srgbClr>
              </a:solidFill>
              <a:effectLst/>
              <a:uLnTx/>
              <a:uFillTx/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3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0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3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4938" y="1317625"/>
            <a:ext cx="5956301" cy="446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12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1271588"/>
            <a:ext cx="5753100" cy="4314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35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7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4938" y="1317625"/>
            <a:ext cx="5956301" cy="4467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565A5C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565A5C">
                  <a:lumMod val="60000"/>
                  <a:lumOff val="40000"/>
                </a:srgbClr>
              </a:solidFill>
              <a:effectLst/>
              <a:uLnTx/>
              <a:uFillTx/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6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31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1271588"/>
            <a:ext cx="5753100" cy="4314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22DBD-67DD-8F4A-AFBA-11BC3DA82BD6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565A5C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565A5C">
                  <a:lumMod val="60000"/>
                  <a:lumOff val="40000"/>
                </a:srgbClr>
              </a:solidFill>
              <a:effectLst/>
              <a:uLnTx/>
              <a:uFillTx/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6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0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7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63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1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lvl="1" indent="-1714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122DBD-67DD-8F4A-AFBA-11BC3DA82B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DEFAULT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76798"/>
            <a:ext cx="8686800" cy="513117"/>
          </a:xfrm>
        </p:spPr>
        <p:txBody>
          <a:bodyPr lIns="457200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4195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460468"/>
            <a:ext cx="8686800" cy="553686"/>
          </a:xfrm>
        </p:spPr>
        <p:txBody>
          <a:bodyPr lIns="457200"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1806434067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17542" y="2057400"/>
            <a:ext cx="2597856" cy="4114800"/>
          </a:xfrm>
        </p:spPr>
        <p:txBody>
          <a:bodyPr numCol="1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7438" indent="-173038">
              <a:tabLst/>
              <a:defRPr sz="1000"/>
            </a:lvl3pPr>
            <a:lvl4pPr marL="1546225" indent="-174625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228599" y="2057400"/>
            <a:ext cx="5634318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28650" indent="-171450">
              <a:tabLst/>
              <a:defRPr sz="1000"/>
            </a:lvl2pPr>
            <a:lvl3pPr marL="1089025" indent="-174625">
              <a:tabLst/>
              <a:defRPr sz="1000"/>
            </a:lvl3pPr>
            <a:lvl4pPr marL="1549400" indent="-17780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362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2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2" y="4799445"/>
            <a:ext cx="2597855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7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659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7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4799446"/>
            <a:ext cx="2597856" cy="1379380"/>
          </a:xfrm>
        </p:spPr>
        <p:txBody>
          <a:bodyPr/>
          <a:lstStyle>
            <a:lvl1pPr>
              <a:defRPr sz="1000"/>
            </a:lvl1pPr>
            <a:lvl2pPr marL="628650" indent="-171450">
              <a:tabLst/>
              <a:defRPr sz="1000"/>
            </a:lvl2pPr>
            <a:lvl3pPr marL="1085850" indent="-171450">
              <a:tabLst/>
              <a:defRPr sz="1000"/>
            </a:lvl3pPr>
            <a:lvl4pPr marL="1543050" indent="-17145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2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Chart</a:t>
            </a:r>
            <a:br>
              <a:rPr lang="en-US" sz="1100"/>
            </a:br>
            <a:r>
              <a:rPr lang="en-US" sz="1100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3349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427307469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DO NOT USE ANY LAYOUTS PAST THIS POINT</a:t>
            </a:r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A9BDC9-5A5A-4D06-969D-4A85B4C60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09349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DEFAULT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9634006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647" y="2791380"/>
            <a:ext cx="8216153" cy="1183341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4616962"/>
            <a:ext cx="8216153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7522464" y="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70647" y="4341301"/>
            <a:ext cx="8216153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501683579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9" y="5652328"/>
            <a:ext cx="6093761" cy="502914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999" y="2508931"/>
            <a:ext cx="6093761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6380273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1"/>
            <a:ext cx="8686798" cy="4096512"/>
          </a:xfrm>
        </p:spPr>
        <p:txBody>
          <a:bodyPr lIns="411480" numCol="1" spcCol="457200"/>
          <a:lstStyle>
            <a:lvl1pPr marL="65088" indent="-65088">
              <a:spcBef>
                <a:spcPts val="500"/>
              </a:spcBef>
              <a:tabLst/>
              <a:defRPr sz="2000" baseline="0"/>
            </a:lvl1pPr>
            <a:lvl2pPr>
              <a:spcBef>
                <a:spcPts val="500"/>
              </a:spcBef>
              <a:defRPr sz="20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 Content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69241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TITLE PAGE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74023" y="2062621"/>
            <a:ext cx="2578958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7542" y="2062621"/>
            <a:ext cx="2597856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Two Content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481118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4023" y="1823989"/>
            <a:ext cx="2586657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74023" y="2438399"/>
            <a:ext cx="2586657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42" y="1818345"/>
            <a:ext cx="2597856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17542" y="2438399"/>
            <a:ext cx="2597856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6439994" y="6430910"/>
            <a:ext cx="1079329" cy="16671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Comparison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590270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293604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34318311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056245"/>
            <a:ext cx="2583229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24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598" y="3318933"/>
            <a:ext cx="2583229" cy="1810455"/>
          </a:xfrm>
        </p:spPr>
        <p:txBody>
          <a:bodyPr lIns="457200"/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3276598" y="2062621"/>
            <a:ext cx="5638800" cy="3066768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this layout for charts, tables</a:t>
            </a:r>
            <a:r>
              <a:rPr lang="en-US" sz="1000" baseline="0"/>
              <a:t> or image that need caption text. Click corresponding icon to insert media.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Put title &amp; caption in placeholders at left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0625490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Content with Caption</a:t>
            </a:r>
          </a:p>
        </p:txBody>
      </p:sp>
    </p:spTree>
    <p:extLst>
      <p:ext uri="{BB962C8B-B14F-4D97-AF65-F5344CB8AC3E}">
        <p14:creationId xmlns:p14="http://schemas.microsoft.com/office/powerpoint/2010/main" val="270548746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76798"/>
            <a:ext cx="8686800" cy="513117"/>
          </a:xfrm>
        </p:spPr>
        <p:txBody>
          <a:bodyPr lIns="457200"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4195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460468"/>
            <a:ext cx="8686800" cy="553686"/>
          </a:xfrm>
        </p:spPr>
        <p:txBody>
          <a:bodyPr lIns="457200"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570945210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TITLE PAGE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0965866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90170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(Main Red)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28283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(Main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2971975001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r="11337" b="6880"/>
          <a:stretch/>
        </p:blipFill>
        <p:spPr>
          <a:xfrm flipH="1">
            <a:off x="0" y="1786"/>
            <a:ext cx="9144000" cy="6856214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Alt Title Slide (Main Red)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289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0"/>
            <a:ext cx="90170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(Main Red)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2039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r="11337" b="6880"/>
          <a:stretch/>
        </p:blipFill>
        <p:spPr>
          <a:xfrm flipH="1">
            <a:off x="0" y="1786"/>
            <a:ext cx="9144000" cy="6856214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Alt Title Slide (Main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3617541667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(LTSS)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1359571127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(HPA)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2955656038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(Connected</a:t>
              </a:r>
              <a:r>
                <a:rPr lang="en-US" sz="1100" baseline="0"/>
                <a:t> Care</a:t>
              </a:r>
              <a:r>
                <a:rPr lang="en-US" sz="1100"/>
                <a:t>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3499785503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(PCMH)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rgbClr val="2C52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314149741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(PCSP)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461519775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(NCQA</a:t>
              </a:r>
              <a:r>
                <a:rPr lang="en-US" sz="1100" baseline="0"/>
                <a:t> Academy</a:t>
              </a:r>
              <a:r>
                <a:rPr lang="en-US" sz="1100"/>
                <a:t>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6" y="139699"/>
            <a:ext cx="1758186" cy="9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88846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SECTION BREAK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91412443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(Main)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18486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9144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165" name="Group 164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6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(LTSS)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3" name="Freeform 22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0983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(Main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92901684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(HPA)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430363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</a:t>
              </a:r>
              <a:br>
                <a:rPr lang="en-US" sz="1100"/>
              </a:br>
              <a:r>
                <a:rPr lang="en-US" sz="1100"/>
                <a:t>(Connected Care)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4171074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CUSTOM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111216795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199" y="2062621"/>
            <a:ext cx="6172195" cy="4114800"/>
          </a:xfrm>
        </p:spPr>
        <p:txBody>
          <a:bodyPr lIns="411480"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2 Column (Text)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536161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28599" y="2062621"/>
            <a:ext cx="8686800" cy="273797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(Horizontal)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445924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276598" y="2062621"/>
            <a:ext cx="5638800" cy="412724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(Vertical)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2703458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023" y="2062621"/>
            <a:ext cx="5636895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17542" y="2062621"/>
            <a:ext cx="259785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(Right)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135871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8503" y="2062621"/>
            <a:ext cx="5636895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599" y="2062621"/>
            <a:ext cx="259785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(Left)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604918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0"/>
            <a:ext cx="2597856" cy="4109579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278502" y="2062621"/>
            <a:ext cx="563689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39971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17542" y="2062620"/>
            <a:ext cx="2597856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6023" y="2062621"/>
            <a:ext cx="563689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(Left)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87573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r="11337" b="6880"/>
          <a:stretch/>
        </p:blipFill>
        <p:spPr>
          <a:xfrm flipH="1">
            <a:off x="0" y="1786"/>
            <a:ext cx="9144000" cy="6856214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Alt Title Slide (Main Red)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2024387031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573009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060024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145719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3358227613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573009" y="1783796"/>
            <a:ext cx="1997982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060024" y="1783796"/>
            <a:ext cx="1997982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145719" y="1783796"/>
            <a:ext cx="1997982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19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7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384494051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1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Icon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48685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200" y="1981200"/>
            <a:ext cx="199798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0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(Circle)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232537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200" y="1981200"/>
            <a:ext cx="1997982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0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(Square)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8706618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1538" y="1848946"/>
            <a:ext cx="4348752" cy="434875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09920" y="2062620"/>
            <a:ext cx="320547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(Circle)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6669790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1538" y="1848238"/>
            <a:ext cx="4348752" cy="435016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09920" y="2062620"/>
            <a:ext cx="320547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(Square)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9110614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489" y="234668"/>
            <a:ext cx="6373908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1"/>
            <a:ext cx="8686798" cy="4096512"/>
          </a:xfrm>
        </p:spPr>
        <p:txBody>
          <a:bodyPr lIns="411480" numCol="2" spcCol="457200"/>
          <a:lstStyle>
            <a:lvl1pPr>
              <a:spcAft>
                <a:spcPts val="300"/>
              </a:spcAft>
              <a:defRPr sz="2000" b="1" baseline="0">
                <a:solidFill>
                  <a:schemeClr val="tx2"/>
                </a:solidFill>
              </a:defRPr>
            </a:lvl1pPr>
            <a:lvl2pPr marL="65088" indent="0">
              <a:spcBef>
                <a:spcPts val="200"/>
              </a:spcBef>
              <a:spcAft>
                <a:spcPts val="1200"/>
              </a:spcAft>
              <a:buNone/>
              <a:tabLst/>
              <a:defRPr sz="2000" i="1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Case</a:t>
            </a:r>
            <a:r>
              <a:rPr lang="en-US" sz="1100" baseline="0"/>
              <a:t> Study</a:t>
            </a:r>
            <a:endParaRPr lang="en-US" sz="1100"/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699246" y="234668"/>
            <a:ext cx="1556176" cy="15561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and left outdent button to change between text styles.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8597494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3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80265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4482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200939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914482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1844168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771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27125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647753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3361296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6074840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74995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r="11337" b="6880"/>
          <a:stretch/>
        </p:blipFill>
        <p:spPr>
          <a:xfrm flipH="1">
            <a:off x="0" y="1786"/>
            <a:ext cx="9144000" cy="6856214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Alt Title Slide (Main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4" y="1502630"/>
            <a:ext cx="206877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499302" y="1502630"/>
            <a:ext cx="207393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542187" y="1502630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85076" y="1502630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50111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53626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557142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12718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36973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6561228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756943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623449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2647704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4671959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6696215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561801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4" y="1502630"/>
            <a:ext cx="1658042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93724" y="1502630"/>
            <a:ext cx="166420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33039" y="1502630"/>
            <a:ext cx="1651885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356411" y="1502630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990657" y="1502630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2957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898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82402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292582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618978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111781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375923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3743852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7007994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03222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235293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867364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499435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7131504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1436848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6" y="2621075"/>
            <a:ext cx="3997138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2621075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4" name="Rectangle 23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3829346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9205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8" name="Group 17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9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706620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1925653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1925653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369676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4" y="3369676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8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165424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8" y="3369676"/>
            <a:ext cx="399713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3369676"/>
            <a:ext cx="404901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1" name="Rectangle 20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2" name="Group 21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3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8891432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253169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1646281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1646281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4499042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50146" y="4499042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5989021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072662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3072661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7881559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072662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82961" y="3072662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069204" y="3072661"/>
            <a:ext cx="262995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0" name="Group 19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1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203454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7" y="1881353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600" b="0" cap="none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5" name="Rectangle 2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(LTSS)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6" name="Freeform 25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  <p:extLst>
      <p:ext uri="{BB962C8B-B14F-4D97-AF65-F5344CB8AC3E}">
        <p14:creationId xmlns:p14="http://schemas.microsoft.com/office/powerpoint/2010/main" val="1300129534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96717" y="4930130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4672484" y="4930130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1" name="Group 20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8873200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6717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61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069205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2801015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97938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2621076"/>
            <a:ext cx="4041648" cy="1095452"/>
          </a:xfrm>
        </p:spPr>
        <p:txBody>
          <a:bodyPr lIns="91440" tIns="91440" rIns="91440" bIns="91440"/>
          <a:lstStyle>
            <a:lvl1pPr marL="12700" indent="0" algn="ctr">
              <a:spcAft>
                <a:spcPts val="0"/>
              </a:spcAft>
              <a:buNone/>
              <a:defRPr sz="2000" b="0" baseline="0">
                <a:solidFill>
                  <a:schemeClr val="tx1"/>
                </a:solidFill>
              </a:defRPr>
            </a:lvl1pPr>
            <a:lvl2pPr marL="11112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7511" y="2621076"/>
            <a:ext cx="4041648" cy="1095452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Two Items</a:t>
            </a:r>
          </a:p>
        </p:txBody>
      </p:sp>
    </p:spTree>
    <p:extLst>
      <p:ext uri="{BB962C8B-B14F-4D97-AF65-F5344CB8AC3E}">
        <p14:creationId xmlns:p14="http://schemas.microsoft.com/office/powerpoint/2010/main" val="134169687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1893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7693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8" y="2621076"/>
            <a:ext cx="2686446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54714" y="2621076"/>
            <a:ext cx="2686445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12710" y="2621076"/>
            <a:ext cx="2686449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Three Items</a:t>
            </a:r>
          </a:p>
        </p:txBody>
      </p:sp>
    </p:spTree>
    <p:extLst>
      <p:ext uri="{BB962C8B-B14F-4D97-AF65-F5344CB8AC3E}">
        <p14:creationId xmlns:p14="http://schemas.microsoft.com/office/powerpoint/2010/main" val="3159486477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60564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1" y="3143762"/>
            <a:ext cx="4083266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45378" y="3143762"/>
            <a:ext cx="4114251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8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1913648"/>
            <a:ext cx="4058350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45378" y="1913648"/>
            <a:ext cx="405378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6717" y="3205334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45380" y="3205334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Four Items</a:t>
            </a:r>
          </a:p>
        </p:txBody>
      </p:sp>
    </p:spTree>
    <p:extLst>
      <p:ext uri="{BB962C8B-B14F-4D97-AF65-F5344CB8AC3E}">
        <p14:creationId xmlns:p14="http://schemas.microsoft.com/office/powerpoint/2010/main" val="2898431376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1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42626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00880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9" name="Rectangle 28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30" name="Group 29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31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6717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803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39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6717" y="3205334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45380" y="3205334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Five Items</a:t>
            </a:r>
          </a:p>
        </p:txBody>
      </p:sp>
    </p:spTree>
    <p:extLst>
      <p:ext uri="{BB962C8B-B14F-4D97-AF65-F5344CB8AC3E}">
        <p14:creationId xmlns:p14="http://schemas.microsoft.com/office/powerpoint/2010/main" val="2091840821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71801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3242626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880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3206138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5989737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6717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803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39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0316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3916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Six Items</a:t>
            </a:r>
          </a:p>
        </p:txBody>
      </p:sp>
    </p:spTree>
    <p:extLst>
      <p:ext uri="{BB962C8B-B14F-4D97-AF65-F5344CB8AC3E}">
        <p14:creationId xmlns:p14="http://schemas.microsoft.com/office/powerpoint/2010/main" val="276088941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336974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336974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06480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28599"/>
            <a:ext cx="2590801" cy="315109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below)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442041"/>
            <a:ext cx="2588224" cy="2730159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9601200" y="693867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68714229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3025584"/>
            <a:ext cx="2590801" cy="3151097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above)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599"/>
            <a:ext cx="2588224" cy="2730159"/>
          </a:xfrm>
        </p:spPr>
        <p:txBody>
          <a:bodyPr anchor="b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9601200" y="693867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59667118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(HPA)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QUOTE SLIDE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80680520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</a:t>
            </a:r>
          </a:p>
        </p:txBody>
      </p:sp>
    </p:spTree>
    <p:extLst>
      <p:ext uri="{BB962C8B-B14F-4D97-AF65-F5344CB8AC3E}">
        <p14:creationId xmlns:p14="http://schemas.microsoft.com/office/powerpoint/2010/main" val="20236664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(Blue)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80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(LTSS)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0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(HPA)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695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</a:t>
            </a:r>
            <a:br>
              <a:rPr lang="en-US" sz="1100"/>
            </a:br>
            <a:r>
              <a:rPr lang="en-US" sz="1100"/>
              <a:t>(Connected Care)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765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(Light Blue)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339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(Gold)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146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MEDIA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03831799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760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(Connected</a:t>
              </a:r>
              <a:r>
                <a:rPr lang="en-US" sz="1100" baseline="0"/>
                <a:t> Care</a:t>
              </a:r>
              <a:r>
                <a:rPr lang="en-US" sz="1100"/>
                <a:t>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2971800" y="1828800"/>
            <a:ext cx="3200400" cy="3200400"/>
            <a:chOff x="2378792" y="1235792"/>
            <a:chExt cx="4386417" cy="4386417"/>
          </a:xfrm>
        </p:grpSpPr>
        <p:sp>
          <p:nvSpPr>
            <p:cNvPr id="5" name="Oval 4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7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</a:t>
            </a:r>
          </a:p>
        </p:txBody>
      </p:sp>
    </p:spTree>
    <p:extLst>
      <p:ext uri="{BB962C8B-B14F-4D97-AF65-F5344CB8AC3E}">
        <p14:creationId xmlns:p14="http://schemas.microsoft.com/office/powerpoint/2010/main" val="569831162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 (Image)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2971800" y="1828800"/>
            <a:ext cx="3200400" cy="3200400"/>
            <a:chOff x="2378792" y="1235792"/>
            <a:chExt cx="4386417" cy="4386417"/>
          </a:xfrm>
        </p:grpSpPr>
        <p:sp>
          <p:nvSpPr>
            <p:cNvPr id="16" name="Oval 15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18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6893927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80237" y="497879"/>
            <a:ext cx="6983527" cy="5933031"/>
            <a:chOff x="3591030" y="1737935"/>
            <a:chExt cx="5040205" cy="4282034"/>
          </a:xfrm>
          <a:solidFill>
            <a:schemeClr val="tx2"/>
          </a:solidFill>
        </p:grpSpPr>
        <p:grpSp>
          <p:nvGrpSpPr>
            <p:cNvPr id="15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19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17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3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1479363" y="915054"/>
            <a:ext cx="6185274" cy="3592860"/>
          </a:xfrm>
          <a:solidFill>
            <a:srgbClr val="000000"/>
          </a:solidFill>
        </p:spPr>
        <p:txBody>
          <a:bodyPr/>
          <a:lstStyle/>
          <a:p>
            <a:r>
              <a:rPr lang="en-US"/>
              <a:t>Video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4" name="Rectangle 23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Click icon to browse</a:t>
              </a:r>
              <a:r>
                <a:rPr lang="en-US" sz="1000" baseline="0"/>
                <a:t> to desired file.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0881535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6858000"/>
          </a:xfrm>
          <a:solidFill>
            <a:srgbClr val="000000"/>
          </a:solidFill>
        </p:spPr>
        <p:txBody>
          <a:bodyPr/>
          <a:lstStyle/>
          <a:p>
            <a:r>
              <a:rPr lang="en-US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 (Full Screen)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8" name="Rectangle 7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Click icon to browse</a:t>
              </a:r>
              <a:r>
                <a:rPr lang="en-US" sz="1000" baseline="0"/>
                <a:t> to desired file.</a:t>
              </a:r>
              <a:endParaRPr lang="en-US" sz="1000"/>
            </a:p>
          </p:txBody>
        </p:sp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0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9957232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BRAND BUMBER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58541603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2" cy="324025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518400" y="6112933"/>
            <a:ext cx="1625600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94611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80332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(Blue)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1" cy="32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12891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2" cy="3240257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Logo (Image)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5" name="Freeform 14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1015609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1" cy="3240257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Logo (Image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4" name="Freeform 13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16909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94611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8" cy="322784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8083512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(PCMH)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rgbClr val="2C52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(Blue)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7" cy="322784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630219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8" cy="322784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Thank You (Image)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7" name="Freeform 1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86916502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7" cy="3227841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Thank You (Image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37896068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STRUCTURAL</a:t>
            </a:r>
            <a:r>
              <a:rPr lang="en-US" sz="4800" b="1" baseline="0"/>
              <a:t> </a:t>
            </a:r>
            <a:br>
              <a:rPr lang="en-US" sz="4800" b="1" baseline="0"/>
            </a:br>
            <a:r>
              <a:rPr lang="en-US" sz="4800" b="1" baseline="0"/>
              <a:t>SLIDE </a:t>
            </a:r>
            <a:r>
              <a:rPr lang="en-US" sz="4800" b="1"/>
              <a:t>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86981092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Table of Contents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54560" y="1980800"/>
            <a:ext cx="1538883" cy="2896401"/>
            <a:chOff x="754560" y="1728152"/>
            <a:chExt cx="1538883" cy="2896401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54560" y="3738156"/>
              <a:ext cx="1538883" cy="88639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Table of</a:t>
              </a:r>
              <a:b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contents</a:t>
              </a:r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939802" y="1728152"/>
              <a:ext cx="1168398" cy="1707904"/>
              <a:chOff x="2911475" y="1220788"/>
              <a:chExt cx="3486150" cy="5095875"/>
            </a:xfrm>
            <a:solidFill>
              <a:schemeClr val="tx2"/>
            </a:solidFill>
          </p:grpSpPr>
          <p:sp>
            <p:nvSpPr>
              <p:cNvPr id="25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0684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Table of Contents (Blue)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54560" y="3990804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39802" y="1980800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9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080027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Agenda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818682" y="2202399"/>
            <a:ext cx="1410643" cy="2453202"/>
            <a:chOff x="818682" y="1980800"/>
            <a:chExt cx="1410643" cy="2453202"/>
          </a:xfrm>
        </p:grpSpPr>
        <p:sp>
          <p:nvSpPr>
            <p:cNvPr id="28" name="TextBox 27"/>
            <p:cNvSpPr txBox="1"/>
            <p:nvPr userDrawn="1"/>
          </p:nvSpPr>
          <p:spPr>
            <a:xfrm>
              <a:off x="818682" y="3990804"/>
              <a:ext cx="1410643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Agenda</a:t>
              </a:r>
            </a:p>
          </p:txBody>
        </p:sp>
        <p:grpSp>
          <p:nvGrpSpPr>
            <p:cNvPr id="29" name="Group 28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30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0474166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Agenda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534476" y="2202399"/>
            <a:ext cx="1949253" cy="2659277"/>
            <a:chOff x="534476" y="1980800"/>
            <a:chExt cx="1949253" cy="2659277"/>
          </a:xfrm>
        </p:grpSpPr>
        <p:sp>
          <p:nvSpPr>
            <p:cNvPr id="28" name="TextBox 27"/>
            <p:cNvSpPr txBox="1"/>
            <p:nvPr userDrawn="1"/>
          </p:nvSpPr>
          <p:spPr>
            <a:xfrm>
              <a:off x="534476" y="3753680"/>
              <a:ext cx="1949253" cy="88639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Learning</a:t>
              </a:r>
            </a:p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Objectives</a:t>
              </a:r>
            </a:p>
          </p:txBody>
        </p:sp>
        <p:grpSp>
          <p:nvGrpSpPr>
            <p:cNvPr id="29" name="Group 28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30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5266990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Agenda (Blue)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18682" y="4212403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939802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426225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8" y="480179"/>
            <a:ext cx="4114336" cy="1390926"/>
          </a:xfrm>
        </p:spPr>
        <p:txBody>
          <a:bodyPr anchor="ctr"/>
          <a:lstStyle>
            <a:lvl1pPr algn="ctr">
              <a:defRPr sz="20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144668" y="2202399"/>
            <a:ext cx="2282676" cy="2453202"/>
            <a:chOff x="382668" y="1980800"/>
            <a:chExt cx="2282676" cy="2453202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382668" y="3990804"/>
              <a:ext cx="2282676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Get in touch</a:t>
              </a:r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24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279609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647" y="2791380"/>
            <a:ext cx="8216153" cy="1183341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4616962"/>
            <a:ext cx="8216153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7522464" y="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70647" y="4341301"/>
            <a:ext cx="8216153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251432553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(PCSP)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80682"/>
            <a:ext cx="1951908" cy="1098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8" y="480179"/>
            <a:ext cx="4114336" cy="1390926"/>
          </a:xfrm>
        </p:spPr>
        <p:txBody>
          <a:bodyPr anchor="ctr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144668" y="4212403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701802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748238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648672" y="2202399"/>
            <a:ext cx="1846660" cy="2453202"/>
            <a:chOff x="600678" y="1980800"/>
            <a:chExt cx="1846660" cy="2453202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600678" y="3990804"/>
              <a:ext cx="1846660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Questions</a:t>
              </a: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96776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48672" y="4212403"/>
            <a:ext cx="1846660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87796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720265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HAND OUT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39294560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8686802" cy="4114800"/>
          </a:xfrm>
        </p:spPr>
        <p:txBody>
          <a:bodyPr numCol="3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9025" indent="-174625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7029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2075064"/>
            <a:ext cx="2590800" cy="4097135"/>
          </a:xfrm>
        </p:spPr>
        <p:txBody>
          <a:bodyPr anchor="t"/>
          <a:lstStyle>
            <a:lvl1pPr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76599" y="2075064"/>
            <a:ext cx="5638799" cy="4097136"/>
          </a:xfrm>
        </p:spPr>
        <p:txBody>
          <a:bodyPr numCol="2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39873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17542" y="2057400"/>
            <a:ext cx="2597856" cy="4114800"/>
          </a:xfrm>
        </p:spPr>
        <p:txBody>
          <a:bodyPr numCol="1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7438" indent="-173038">
              <a:tabLst/>
              <a:defRPr sz="1000"/>
            </a:lvl3pPr>
            <a:lvl4pPr marL="1546225" indent="-174625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228599" y="2057400"/>
            <a:ext cx="5634318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28650" indent="-171450">
              <a:tabLst/>
              <a:defRPr sz="1000"/>
            </a:lvl2pPr>
            <a:lvl3pPr marL="1089025" indent="-174625">
              <a:tabLst/>
              <a:defRPr sz="1000"/>
            </a:lvl3pPr>
            <a:lvl4pPr marL="1549400" indent="-17780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412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2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2" y="4799445"/>
            <a:ext cx="2597855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7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02560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7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4799446"/>
            <a:ext cx="2597856" cy="1379380"/>
          </a:xfrm>
        </p:spPr>
        <p:txBody>
          <a:bodyPr/>
          <a:lstStyle>
            <a:lvl1pPr>
              <a:defRPr sz="1000"/>
            </a:lvl1pPr>
            <a:lvl2pPr marL="628650" indent="-171450">
              <a:tabLst/>
              <a:defRPr sz="1000"/>
            </a:lvl2pPr>
            <a:lvl3pPr marL="1085850" indent="-171450">
              <a:tabLst/>
              <a:defRPr sz="1000"/>
            </a:lvl3pPr>
            <a:lvl4pPr marL="1543050" indent="-171450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2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Chart</a:t>
            </a:r>
            <a:br>
              <a:rPr lang="en-US" sz="1100"/>
            </a:br>
            <a:r>
              <a:rPr lang="en-US" sz="1100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04651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Chart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2060923"/>
            <a:ext cx="2597856" cy="2282477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7438" indent="-173038">
              <a:tabLst/>
              <a:defRPr sz="1000"/>
            </a:lvl3pPr>
            <a:lvl4pPr marL="1546225" indent="-174625">
              <a:tabLst/>
              <a:defRPr sz="1000"/>
            </a:lvl4pPr>
            <a:lvl5pPr marL="2000250" indent="-1714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2" y="4799446"/>
            <a:ext cx="2597856" cy="1390418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8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7438" indent="-173038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Chart, Quote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Title Slide (NCQA</a:t>
              </a:r>
              <a:r>
                <a:rPr lang="en-US" sz="1100" baseline="0"/>
                <a:t> Academy</a:t>
              </a:r>
              <a:r>
                <a:rPr lang="en-US" sz="1100"/>
                <a:t>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1" name="Freeform 20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0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8999"/>
            <a:ext cx="9144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69"/>
            <a:ext cx="9144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7" y="3818963"/>
            <a:ext cx="8216153" cy="1196789"/>
          </a:xfrm>
        </p:spPr>
        <p:txBody>
          <a:bodyPr anchor="b"/>
          <a:lstStyle>
            <a:lvl1pPr algn="l">
              <a:lnSpc>
                <a:spcPts val="4580"/>
              </a:lnSpc>
              <a:defRPr sz="4000" b="0" i="0" cap="none" spc="-100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7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000" kern="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6" y="139699"/>
            <a:ext cx="1758186" cy="91935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Image, Quot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2" y="1962369"/>
            <a:ext cx="2597855" cy="2596182"/>
          </a:xfrm>
          <a:prstGeom prst="ellipse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2" y="4799445"/>
            <a:ext cx="2597855" cy="1402866"/>
          </a:xfrm>
          <a:noFill/>
        </p:spPr>
        <p:txBody>
          <a:bodyPr lIns="0" tIns="0" rIns="0" bIns="0" anchor="ctr"/>
          <a:lstStyle>
            <a:lvl1pPr algn="ctr">
              <a:defRPr sz="180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7" cy="4114800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Image, Quote (Circle)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420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599" y="2056246"/>
            <a:ext cx="5634318" cy="4115954"/>
          </a:xfrm>
        </p:spPr>
        <p:txBody>
          <a:bodyPr numCol="2" spcCol="457200"/>
          <a:lstStyle>
            <a:lvl1pPr>
              <a:spcBef>
                <a:spcPts val="600"/>
              </a:spcBef>
              <a:spcAft>
                <a:spcPts val="264"/>
              </a:spcAft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6316250" y="2056247"/>
            <a:ext cx="2597856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Content, 2 Charts</a:t>
            </a:r>
          </a:p>
        </p:txBody>
      </p:sp>
      <p:sp>
        <p:nvSpPr>
          <p:cNvPr id="50" name="Content Placeholder 8"/>
          <p:cNvSpPr>
            <a:spLocks noGrp="1"/>
          </p:cNvSpPr>
          <p:nvPr>
            <p:ph sz="quarter" idx="16"/>
          </p:nvPr>
        </p:nvSpPr>
        <p:spPr>
          <a:xfrm>
            <a:off x="6316250" y="4297425"/>
            <a:ext cx="2597856" cy="1891286"/>
          </a:xfrm>
        </p:spPr>
        <p:txBody>
          <a:bodyPr/>
          <a:lstStyle>
            <a:lvl1pPr>
              <a:defRPr sz="1000" b="0">
                <a:solidFill>
                  <a:schemeClr val="tx1"/>
                </a:solidFill>
              </a:defRPr>
            </a:lvl1pPr>
            <a:lvl2pPr marL="630238" indent="-173038">
              <a:tabLst/>
              <a:defRPr sz="1000"/>
            </a:lvl2pPr>
            <a:lvl3pPr marL="1089025" indent="-174625">
              <a:tabLst/>
              <a:defRPr sz="1000"/>
            </a:lvl3pPr>
            <a:lvl4pPr marL="1543050" indent="-171450">
              <a:tabLst/>
              <a:defRPr sz="1000"/>
            </a:lvl4pPr>
            <a:lvl5pPr marL="2001838" indent="-173038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00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1691908753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/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299601958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Blank">
    <p:bg>
      <p:bgPr>
        <a:gradFill flip="none" rotWithShape="1">
          <a:gsLst>
            <a:gs pos="0">
              <a:srgbClr val="414141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0" y="0"/>
            <a:ext cx="9160687" cy="6858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0E0E0"/>
              </a:gs>
            </a:gsLst>
            <a:lin ang="5400000"/>
          </a:gradFill>
          <a:ln>
            <a:round/>
          </a:ln>
        </p:spPr>
        <p:txBody>
          <a:bodyPr lIns="21431" tIns="21431" rIns="21431" bIns="21431"/>
          <a:lstStyle/>
          <a:p>
            <a:pPr algn="ctr" defTabSz="685800">
              <a:buClr>
                <a:srgbClr val="FFFFFF"/>
              </a:buClr>
              <a:def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375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1771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249519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649" y="2791384"/>
            <a:ext cx="8216153" cy="1183341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4616962"/>
            <a:ext cx="8216153" cy="92354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9" name="Rectangle 158"/>
          <p:cNvSpPr/>
          <p:nvPr userDrawn="1"/>
        </p:nvSpPr>
        <p:spPr>
          <a:xfrm>
            <a:off x="7522464" y="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0649" y="4341301"/>
            <a:ext cx="8216153" cy="0"/>
          </a:xfrm>
          <a:prstGeom prst="line">
            <a:avLst/>
          </a:prstGeom>
          <a:ln w="12700" cap="rnd">
            <a:solidFill>
              <a:schemeClr val="tx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7433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5652328"/>
            <a:ext cx="6093761" cy="502914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1" y="2508933"/>
            <a:ext cx="6093761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765633" y="2098146"/>
            <a:ext cx="679076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65682838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2062621"/>
            <a:ext cx="8686798" cy="4096512"/>
          </a:xfrm>
        </p:spPr>
        <p:txBody>
          <a:bodyPr lIns="411480" numCol="1" spcCol="457200"/>
          <a:lstStyle>
            <a:lvl1pPr marL="48816" indent="-48816">
              <a:spcBef>
                <a:spcPts val="375"/>
              </a:spcBef>
              <a:tabLst/>
              <a:defRPr sz="1500" baseline="0"/>
            </a:lvl1pPr>
            <a:lvl2pPr>
              <a:spcBef>
                <a:spcPts val="375"/>
              </a:spcBef>
              <a:defRPr sz="1500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and Content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8473912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74024" y="2062625"/>
            <a:ext cx="2578958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7542" y="2062625"/>
            <a:ext cx="2597856" cy="410957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Two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1030291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SECTION BREAK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4025" y="1823989"/>
            <a:ext cx="2586657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74025" y="2438403"/>
            <a:ext cx="2586657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42" y="1818345"/>
            <a:ext cx="2597856" cy="508176"/>
          </a:xfrm>
        </p:spPr>
        <p:txBody>
          <a:bodyPr anchor="b"/>
          <a:lstStyle>
            <a:lvl1pPr marL="0" indent="0">
              <a:buNone/>
              <a:defRPr sz="15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17542" y="2438403"/>
            <a:ext cx="2597856" cy="373379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6408098" y="6430911"/>
            <a:ext cx="1079329" cy="16671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Comparison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1493856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102786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3236736199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6245"/>
            <a:ext cx="2583229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1800" b="1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3318937"/>
            <a:ext cx="2583229" cy="1810455"/>
          </a:xfrm>
        </p:spPr>
        <p:txBody>
          <a:bodyPr lIns="457200"/>
          <a:lstStyle>
            <a:lvl1pPr marL="0" indent="0">
              <a:buNone/>
              <a:defRPr sz="150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3276598" y="2062621"/>
            <a:ext cx="5638800" cy="3066768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this layout for charts, tables</a:t>
            </a:r>
            <a:r>
              <a:rPr lang="en-US" sz="750" baseline="0"/>
              <a:t> or image that need caption text. Click corresponding icon to insert media.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Put title &amp; caption in placeholders at left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Content with Caption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40374750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76802"/>
            <a:ext cx="8686800" cy="513117"/>
          </a:xfrm>
        </p:spPr>
        <p:txBody>
          <a:bodyPr lIns="457200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4"/>
            <a:ext cx="9144000" cy="457199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5460468"/>
            <a:ext cx="8686800" cy="553686"/>
          </a:xfrm>
        </p:spPr>
        <p:txBody>
          <a:bodyPr lIns="457200"/>
          <a:lstStyle>
            <a:lvl1pPr marL="0" indent="0">
              <a:buNone/>
              <a:defRPr sz="15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Picture with Caption</a:t>
            </a:r>
          </a:p>
        </p:txBody>
      </p:sp>
    </p:spTree>
    <p:extLst>
      <p:ext uri="{BB962C8B-B14F-4D97-AF65-F5344CB8AC3E}">
        <p14:creationId xmlns:p14="http://schemas.microsoft.com/office/powerpoint/2010/main" val="3537816638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TITLE PAGE OPTIONS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3119974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1" y="0"/>
            <a:ext cx="90170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9" y="1881357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(Main Red)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6562451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(Main 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97676938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 b="16747"/>
          <a:stretch/>
        </p:blipFill>
        <p:spPr>
          <a:xfrm flipH="1">
            <a:off x="0" y="1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9" y="1881357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Alt Title Slide (Main Red)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92137414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Title Slide (Main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 b="16747"/>
          <a:stretch/>
        </p:blipFill>
        <p:spPr>
          <a:xfrm flipH="1">
            <a:off x="0" y="1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title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Alt Title Slide (Main 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2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1676473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(Main)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104448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470649" y="1881357"/>
            <a:ext cx="8202706" cy="742803"/>
          </a:xfrm>
          <a:prstGeom prst="rect">
            <a:avLst/>
          </a:prstGeom>
        </p:spPr>
        <p:txBody>
          <a:bodyPr lIns="0" tIns="0" rIns="0" bIns="0" anchor="t"/>
          <a:lstStyle>
            <a:lvl1pPr algn="l" defTabSz="457200" rtl="0" eaLnBrk="1" latinLnBrk="0" hangingPunct="1">
              <a:lnSpc>
                <a:spcPts val="3160"/>
              </a:lnSpc>
              <a:spcBef>
                <a:spcPct val="0"/>
              </a:spcBef>
              <a:buNone/>
              <a:defRPr sz="2800" b="1" kern="1200" cap="all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n-US" sz="1200" b="0" cap="none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(LTSS)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1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06493201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(HPA)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1207246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(Connected</a:t>
            </a:r>
            <a:r>
              <a:rPr lang="en-US" sz="825" baseline="0"/>
              <a:t> Care</a:t>
            </a:r>
            <a:r>
              <a:rPr lang="en-US" sz="825"/>
              <a:t>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0544461"/>
      </p:ext>
    </p:extLst>
  </p:cSld>
  <p:clrMapOvr>
    <a:masterClrMapping/>
  </p:clrMapOvr>
  <p:transition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(PCMH)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PCMH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78860643"/>
      </p:ext>
    </p:extLst>
  </p:cSld>
  <p:clrMapOvr>
    <a:masterClrMapping/>
  </p:clrMapOvr>
  <p:transition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(PCSP)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PCSP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8" y="80682"/>
            <a:ext cx="1463931" cy="1098924"/>
          </a:xfrm>
          <a:prstGeom prst="rect">
            <a:avLst/>
          </a:prstGeom>
        </p:spPr>
      </p:pic>
      <p:sp>
        <p:nvSpPr>
          <p:cNvPr id="2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52803746"/>
      </p:ext>
    </p:extLst>
  </p:cSld>
  <p:clrMapOvr>
    <a:masterClrMapping/>
  </p:clrMapOvr>
  <p:transition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CQA Academ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Slide (NCQA</a:t>
            </a:r>
            <a:r>
              <a:rPr lang="en-US" sz="825" baseline="0"/>
              <a:t> Academy</a:t>
            </a:r>
            <a:r>
              <a:rPr lang="en-US" sz="825"/>
              <a:t>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" y="0"/>
            <a:ext cx="8331200" cy="6858000"/>
          </a:xfrm>
          <a:prstGeom prst="rect">
            <a:avLst/>
          </a:prstGeom>
          <a:gradFill>
            <a:gsLst>
              <a:gs pos="23000">
                <a:schemeClr val="bg1">
                  <a:alpha val="91000"/>
                </a:schemeClr>
              </a:gs>
              <a:gs pos="49000">
                <a:schemeClr val="bg1">
                  <a:alpha val="0"/>
                </a:schemeClr>
              </a:gs>
            </a:gsLst>
            <a:lin ang="21594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3429003"/>
            <a:ext cx="9144000" cy="3429001"/>
          </a:xfrm>
          <a:prstGeom prst="rect">
            <a:avLst/>
          </a:prstGeom>
          <a:solidFill>
            <a:srgbClr val="00927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0" y="5335273"/>
            <a:ext cx="9144000" cy="1522731"/>
          </a:xfrm>
          <a:prstGeom prst="rect">
            <a:avLst/>
          </a:prstGeom>
          <a:solidFill>
            <a:srgbClr val="0092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5273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0" y="3155053"/>
            <a:ext cx="9144000" cy="274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70649" y="3818967"/>
            <a:ext cx="8216153" cy="1196789"/>
          </a:xfrm>
        </p:spPr>
        <p:txBody>
          <a:bodyPr anchor="b"/>
          <a:lstStyle>
            <a:lvl1pPr algn="l">
              <a:lnSpc>
                <a:spcPts val="3435"/>
              </a:lnSpc>
              <a:defRPr sz="3000" b="0" i="0" cap="none" spc="-75" baseline="0">
                <a:solidFill>
                  <a:schemeClr val="bg1"/>
                </a:solidFill>
                <a:latin typeface="+mn-lt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NCQA Academy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649" y="5657996"/>
            <a:ext cx="8216153" cy="926430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500" kern="0" cap="none" spc="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text styles</a:t>
            </a:r>
          </a:p>
          <a:p>
            <a:r>
              <a:rPr lang="en-US"/>
              <a:t>Audience/Conference</a:t>
            </a:r>
          </a:p>
          <a:p>
            <a:r>
              <a:rPr lang="en-US"/>
              <a:t>MM, DD YYYY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" y="139700"/>
            <a:ext cx="1318640" cy="919351"/>
          </a:xfrm>
          <a:prstGeom prst="rect">
            <a:avLst/>
          </a:prstGeom>
        </p:spPr>
      </p:pic>
      <p:sp>
        <p:nvSpPr>
          <p:cNvPr id="18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04981438"/>
      </p:ext>
    </p:extLst>
  </p:cSld>
  <p:clrMapOvr>
    <a:masterClrMapping/>
  </p:clrMapOvr>
  <p:transition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STRUCTURAL</a:t>
            </a:r>
            <a:r>
              <a:rPr lang="en-US" sz="3600" b="1" baseline="0"/>
              <a:t> </a:t>
            </a:r>
            <a:br>
              <a:rPr lang="en-US" sz="3600" b="1" baseline="0"/>
            </a:br>
            <a:r>
              <a:rPr lang="en-US" sz="3600" b="1" baseline="0"/>
              <a:t>SLIDE </a:t>
            </a:r>
            <a:r>
              <a:rPr lang="en-US" sz="3600" b="1"/>
              <a:t>OPTIONS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9720728"/>
      </p:ext>
    </p:extLst>
  </p:cSld>
  <p:clrMapOvr>
    <a:masterClrMapping/>
  </p:clrMapOvr>
  <p:transition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26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Table of Contents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9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946921" y="4212410"/>
            <a:ext cx="1154163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5" y="798162"/>
            <a:ext cx="5021180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085851" y="1980800"/>
            <a:ext cx="8762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42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07935410"/>
      </p:ext>
    </p:extLst>
  </p:cSld>
  <p:clrMapOvr>
    <a:masterClrMapping/>
  </p:clrMapOvr>
  <p:transition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26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Table of Contents (Blue)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9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5" y="798162"/>
            <a:ext cx="5021180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946921" y="4212411"/>
            <a:ext cx="1154163" cy="6647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085851" y="1984610"/>
            <a:ext cx="876299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3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3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39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89374003"/>
      </p:ext>
    </p:extLst>
  </p:cSld>
  <p:clrMapOvr>
    <a:masterClrMapping/>
  </p:clrMapOvr>
  <p:transition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26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Agenda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9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3545305" y="798162"/>
            <a:ext cx="5021180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995013" y="4323203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085851" y="1980800"/>
            <a:ext cx="876299" cy="1707904"/>
            <a:chOff x="2911475" y="1220788"/>
            <a:chExt cx="3486150" cy="5095875"/>
          </a:xfrm>
          <a:solidFill>
            <a:schemeClr val="tx2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35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1858617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9144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165" name="Group 164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6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(LTSS)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3" name="Freeform 22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6212576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2267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Agenda (Blue)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9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5" y="798162"/>
            <a:ext cx="5021180" cy="5261683"/>
          </a:xfrm>
        </p:spPr>
        <p:txBody>
          <a:bodyPr anchor="ctr"/>
          <a:lstStyle>
            <a:lvl1pPr marL="0" indent="0">
              <a:spcAft>
                <a:spcPts val="1200"/>
              </a:spcAft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995014" y="4323203"/>
            <a:ext cx="1057982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1087756" y="1984610"/>
            <a:ext cx="876299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</p:grpSp>
      <p:sp>
        <p:nvSpPr>
          <p:cNvPr id="27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88076384"/>
      </p:ext>
    </p:extLst>
  </p:cSld>
  <p:clrMapOvr>
    <a:masterClrMapping/>
  </p:clrMapOvr>
  <p:transition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SECTION BREAK OPTIONS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34760412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Ma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(Main)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34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41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78796568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8"/>
            <a:ext cx="9144000" cy="1522732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LTSS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(LTSS)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24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6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7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8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9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75885258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(HPA)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195730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</a:t>
            </a:r>
            <a:br>
              <a:rPr lang="en-US" sz="825"/>
            </a:br>
            <a:r>
              <a:rPr lang="en-US" sz="825"/>
              <a:t>(Connected Care)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30159158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PCM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PCMH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(PCMH)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94662008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PCS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72606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4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70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3"/>
            <a:ext cx="6093760" cy="2506821"/>
          </a:xfrm>
        </p:spPr>
        <p:txBody>
          <a:bodyPr anchor="t"/>
          <a:lstStyle>
            <a:lvl1pPr algn="l">
              <a:lnSpc>
                <a:spcPts val="3870"/>
              </a:lnSpc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PCSP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33"/>
            <a:ext cx="6093760" cy="514203"/>
          </a:xfrm>
        </p:spPr>
        <p:txBody>
          <a:bodyPr anchor="t"/>
          <a:lstStyle>
            <a:lvl1pPr marL="0" indent="0">
              <a:buNone/>
              <a:defRPr sz="1500" b="1" kern="0" cap="all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13350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Section Header (PCSP)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</a:t>
            </a:r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4001" y="1937408"/>
            <a:ext cx="6093761" cy="468536"/>
          </a:xfrm>
        </p:spPr>
        <p:txBody>
          <a:bodyPr anchor="b"/>
          <a:lstStyle>
            <a:lvl1pPr marL="9525" indent="0">
              <a:buNone/>
              <a:defRPr sz="24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762585" y="2098146"/>
            <a:ext cx="679076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</p:grp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sp>
        <p:nvSpPr>
          <p:cNvPr id="33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5893875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CUSTOM</a:t>
            </a:r>
            <a:r>
              <a:rPr lang="en-US" sz="3600" b="1" baseline="0"/>
              <a:t> LAYOUTS</a:t>
            </a:r>
            <a:endParaRPr lang="en-US" sz="3600" b="1"/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68407929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1" y="2062621"/>
            <a:ext cx="6172195" cy="4114800"/>
          </a:xfrm>
        </p:spPr>
        <p:txBody>
          <a:bodyPr lIns="411480"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2 Column (Text)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964580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HPA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(HPA)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5538337"/>
      </p:ext>
    </p:extLst>
  </p:cSld>
  <p:clrMapOvr>
    <a:masterClrMapping/>
  </p:clrMapOvr>
  <p:transition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28599" y="2062621"/>
            <a:ext cx="8686800" cy="273797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and</a:t>
            </a:r>
            <a:r>
              <a:rPr lang="en-US" sz="825" baseline="0"/>
              <a:t> Chart (Horizontal)</a:t>
            </a:r>
            <a:endParaRPr lang="en-US" sz="825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Adjust Chart Design </a:t>
            </a:r>
            <a:br>
              <a:rPr lang="en-US" sz="750"/>
            </a:br>
            <a:r>
              <a:rPr lang="en-US" sz="750" i="1"/>
              <a:t>keep Style 1 (default)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  <a:endParaRPr lang="en-US" sz="750"/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Set Font Size &amp; Color</a:t>
            </a:r>
            <a:br>
              <a:rPr lang="en-US" sz="750"/>
            </a:br>
            <a:r>
              <a:rPr lang="en-US" sz="750" i="1"/>
              <a:t>select entire chart</a:t>
            </a:r>
            <a:endParaRPr lang="en-US" sz="750"/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Change font size to 14pt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Change font color </a:t>
            </a:r>
            <a:br>
              <a:rPr lang="en-US" sz="750"/>
            </a:br>
            <a:r>
              <a:rPr lang="en-US" sz="750"/>
              <a:t>to “Text 1” (1</a:t>
            </a:r>
            <a:r>
              <a:rPr lang="en-US" sz="750" baseline="30000"/>
              <a:t>st</a:t>
            </a:r>
            <a:r>
              <a:rPr lang="en-US" sz="750"/>
              <a:t> grey </a:t>
            </a:r>
            <a:br>
              <a:rPr lang="en-US" sz="750"/>
            </a:br>
            <a:r>
              <a:rPr lang="en-US" sz="750"/>
              <a:t>swatch in Theme Colors)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Add Data Labels (optional)</a:t>
            </a:r>
            <a:br>
              <a:rPr lang="en-US" sz="750"/>
            </a:br>
            <a:r>
              <a:rPr lang="en-US" sz="750" i="1"/>
              <a:t>select entire chart</a:t>
            </a:r>
          </a:p>
          <a:p>
            <a:pPr marL="259556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Choose ”Data Labels &gt; </a:t>
            </a:r>
            <a:br>
              <a:rPr lang="en-US" sz="750"/>
            </a:br>
            <a:r>
              <a:rPr lang="en-US" sz="750"/>
              <a:t>Outside End” from</a:t>
            </a:r>
            <a:br>
              <a:rPr lang="en-US" sz="750"/>
            </a:br>
            <a:r>
              <a:rPr lang="en-US" sz="750"/>
              <a:t>Add Chart Element </a:t>
            </a:r>
            <a:br>
              <a:rPr lang="en-US" sz="750"/>
            </a:br>
            <a:r>
              <a:rPr lang="en-US" sz="750"/>
              <a:t>drop down menu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 startAt="4"/>
            </a:pPr>
            <a:r>
              <a:rPr lang="en-US" sz="750"/>
              <a:t>Delete Legend</a:t>
            </a:r>
            <a:br>
              <a:rPr lang="en-US" sz="750" i="1"/>
            </a:br>
            <a:r>
              <a:rPr lang="en-US" sz="750" i="1"/>
              <a:t>label line, pie &amp; scatter </a:t>
            </a:r>
            <a:br>
              <a:rPr lang="en-US" sz="750" i="1"/>
            </a:br>
            <a:r>
              <a:rPr lang="en-US" sz="750" i="1"/>
              <a:t>plots manually 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 startAt="4"/>
            </a:pPr>
            <a:r>
              <a:rPr lang="en-US" sz="750"/>
              <a:t>Delete Chart Title</a:t>
            </a:r>
            <a:br>
              <a:rPr lang="en-US" sz="750"/>
            </a:br>
            <a:r>
              <a:rPr lang="en-US" sz="750" i="1" err="1"/>
              <a:t>title</a:t>
            </a:r>
            <a:r>
              <a:rPr lang="en-US" sz="750" i="1"/>
              <a:t> should be slide title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655378" y="837046"/>
            <a:ext cx="177645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20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1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2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04801176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276598" y="2062623"/>
            <a:ext cx="5638800" cy="412724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34672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and</a:t>
            </a:r>
            <a:r>
              <a:rPr lang="en-US" sz="825" baseline="0"/>
              <a:t> Chart (Vertical)</a:t>
            </a:r>
            <a:endParaRPr lang="en-US" sz="825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37160" tIns="342900" rIns="20574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Chart Formatting Steps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Adjust Chart Design </a:t>
            </a:r>
            <a:br>
              <a:rPr lang="en-US" sz="750"/>
            </a:br>
            <a:r>
              <a:rPr lang="en-US" sz="750" i="1"/>
              <a:t>keep Style 1 (default)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Choose “Monochromatic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Palette 1” from Change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Colors drop down menu</a:t>
            </a:r>
          </a:p>
          <a:p>
            <a:pPr marL="172640" lvl="1">
              <a:spcAft>
                <a:spcPts val="225"/>
              </a:spcAft>
            </a:pPr>
            <a:r>
              <a:rPr lang="en-US" sz="750">
                <a:solidFill>
                  <a:srgbClr val="FFFFFF"/>
                </a:solidFill>
              </a:rPr>
              <a:t>OR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>
                <a:solidFill>
                  <a:srgbClr val="FFFFFF"/>
                </a:solidFill>
              </a:rPr>
              <a:t>Select all data points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change fill color to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“Background 2” (2</a:t>
            </a:r>
            <a:r>
              <a:rPr lang="en-US" sz="750" baseline="30000">
                <a:solidFill>
                  <a:srgbClr val="FFFFFF"/>
                </a:solidFill>
              </a:rPr>
              <a:t>nd</a:t>
            </a:r>
            <a:r>
              <a:rPr lang="en-US" sz="750">
                <a:solidFill>
                  <a:srgbClr val="FFFFFF"/>
                </a:solidFill>
              </a:rPr>
              <a:t> grey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in Theme Colors);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Select the data point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you wish to highlight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and choose the red </a:t>
            </a:r>
            <a:br>
              <a:rPr lang="en-US" sz="750">
                <a:solidFill>
                  <a:srgbClr val="FFFFFF"/>
                </a:solidFill>
              </a:rPr>
            </a:br>
            <a:r>
              <a:rPr lang="en-US" sz="750">
                <a:solidFill>
                  <a:srgbClr val="FFFFFF"/>
                </a:solidFill>
              </a:rPr>
              <a:t>swatch fill color)</a:t>
            </a:r>
            <a:endParaRPr lang="en-US" sz="750"/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Set Font Size &amp; Color</a:t>
            </a:r>
            <a:br>
              <a:rPr lang="en-US" sz="750"/>
            </a:br>
            <a:r>
              <a:rPr lang="en-US" sz="750" i="1"/>
              <a:t>select entire chart</a:t>
            </a:r>
            <a:endParaRPr lang="en-US" sz="750"/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Change font size to 14pt</a:t>
            </a:r>
          </a:p>
          <a:p>
            <a:pPr marL="259556" lvl="1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Change font color </a:t>
            </a:r>
            <a:br>
              <a:rPr lang="en-US" sz="750"/>
            </a:br>
            <a:r>
              <a:rPr lang="en-US" sz="750"/>
              <a:t>to “Text 1” (1</a:t>
            </a:r>
            <a:r>
              <a:rPr lang="en-US" sz="750" baseline="30000"/>
              <a:t>st</a:t>
            </a:r>
            <a:r>
              <a:rPr lang="en-US" sz="750"/>
              <a:t> grey </a:t>
            </a:r>
            <a:br>
              <a:rPr lang="en-US" sz="750"/>
            </a:br>
            <a:r>
              <a:rPr lang="en-US" sz="750"/>
              <a:t>swatch in Theme Colors)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/>
            </a:pPr>
            <a:r>
              <a:rPr lang="en-US" sz="750"/>
              <a:t>Add Data Labels (optional)</a:t>
            </a:r>
            <a:br>
              <a:rPr lang="en-US" sz="750"/>
            </a:br>
            <a:r>
              <a:rPr lang="en-US" sz="750" i="1"/>
              <a:t>select entire chart</a:t>
            </a:r>
          </a:p>
          <a:p>
            <a:pPr marL="259556" indent="-86916">
              <a:spcAft>
                <a:spcPts val="225"/>
              </a:spcAft>
              <a:buFont typeface="Arial" charset="0"/>
              <a:buChar char="•"/>
            </a:pPr>
            <a:r>
              <a:rPr lang="en-US" sz="750"/>
              <a:t>Choose ”Data Labels &gt; </a:t>
            </a:r>
            <a:br>
              <a:rPr lang="en-US" sz="750"/>
            </a:br>
            <a:r>
              <a:rPr lang="en-US" sz="750"/>
              <a:t>Outside End” from</a:t>
            </a:r>
            <a:br>
              <a:rPr lang="en-US" sz="750"/>
            </a:br>
            <a:r>
              <a:rPr lang="en-US" sz="750"/>
              <a:t>Add Chart Element </a:t>
            </a:r>
            <a:br>
              <a:rPr lang="en-US" sz="750"/>
            </a:br>
            <a:r>
              <a:rPr lang="en-US" sz="750"/>
              <a:t>drop down menu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 startAt="4"/>
            </a:pPr>
            <a:r>
              <a:rPr lang="en-US" sz="750"/>
              <a:t>Delete Legend</a:t>
            </a:r>
            <a:br>
              <a:rPr lang="en-US" sz="750" i="1"/>
            </a:br>
            <a:r>
              <a:rPr lang="en-US" sz="750" i="1"/>
              <a:t>label line, pie &amp; scatter </a:t>
            </a:r>
            <a:br>
              <a:rPr lang="en-US" sz="750" i="1"/>
            </a:br>
            <a:r>
              <a:rPr lang="en-US" sz="750" i="1"/>
              <a:t>plots manually </a:t>
            </a:r>
          </a:p>
          <a:p>
            <a:pPr marL="171450" indent="-171450">
              <a:spcAft>
                <a:spcPts val="225"/>
              </a:spcAft>
              <a:buFont typeface="+mj-lt"/>
              <a:buAutoNum type="arabicPeriod" startAt="4"/>
            </a:pPr>
            <a:r>
              <a:rPr lang="en-US" sz="750"/>
              <a:t>Delete Chart Title</a:t>
            </a:r>
            <a:br>
              <a:rPr lang="en-US" sz="750"/>
            </a:br>
            <a:r>
              <a:rPr lang="en-US" sz="750" i="1"/>
              <a:t>title should be slide title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655378" y="837046"/>
            <a:ext cx="177645" cy="231682"/>
            <a:chOff x="595313" y="3619500"/>
            <a:chExt cx="2832100" cy="2770188"/>
          </a:xfrm>
          <a:solidFill>
            <a:schemeClr val="bg1"/>
          </a:solidFill>
        </p:grpSpPr>
        <p:sp>
          <p:nvSpPr>
            <p:cNvPr id="19" name="AutoShape 35"/>
            <p:cNvSpPr>
              <a:spLocks/>
            </p:cNvSpPr>
            <p:nvPr/>
          </p:nvSpPr>
          <p:spPr bwMode="auto">
            <a:xfrm>
              <a:off x="2235200" y="3619500"/>
              <a:ext cx="1192213" cy="1423988"/>
            </a:xfrm>
            <a:custGeom>
              <a:avLst/>
              <a:gdLst/>
              <a:ahLst/>
              <a:cxnLst/>
              <a:rect l="0" t="0" r="r" b="b"/>
              <a:pathLst>
                <a:path w="20831" h="20949">
                  <a:moveTo>
                    <a:pt x="10817" y="39"/>
                  </a:moveTo>
                  <a:cubicBezTo>
                    <a:pt x="9766" y="1834"/>
                    <a:pt x="8173" y="3173"/>
                    <a:pt x="6999" y="4864"/>
                  </a:cubicBezTo>
                  <a:cubicBezTo>
                    <a:pt x="7137" y="6118"/>
                    <a:pt x="7637" y="7067"/>
                    <a:pt x="7635" y="8439"/>
                  </a:cubicBezTo>
                  <a:cubicBezTo>
                    <a:pt x="8905" y="9334"/>
                    <a:pt x="10233" y="10181"/>
                    <a:pt x="11665" y="10941"/>
                  </a:cubicBezTo>
                  <a:cubicBezTo>
                    <a:pt x="16475" y="11002"/>
                    <a:pt x="17646" y="7998"/>
                    <a:pt x="19724" y="5758"/>
                  </a:cubicBezTo>
                  <a:cubicBezTo>
                    <a:pt x="21380" y="6948"/>
                    <a:pt x="20879" y="9521"/>
                    <a:pt x="20148" y="10941"/>
                  </a:cubicBezTo>
                  <a:cubicBezTo>
                    <a:pt x="18670" y="13813"/>
                    <a:pt x="13468" y="16245"/>
                    <a:pt x="8908" y="15051"/>
                  </a:cubicBezTo>
                  <a:cubicBezTo>
                    <a:pt x="7444" y="16916"/>
                    <a:pt x="6110" y="18889"/>
                    <a:pt x="4878" y="20949"/>
                  </a:cubicBezTo>
                  <a:cubicBezTo>
                    <a:pt x="2887" y="19768"/>
                    <a:pt x="1416" y="18148"/>
                    <a:pt x="0" y="16481"/>
                  </a:cubicBezTo>
                  <a:cubicBezTo>
                    <a:pt x="1463" y="15212"/>
                    <a:pt x="2680" y="13735"/>
                    <a:pt x="4242" y="12549"/>
                  </a:cubicBezTo>
                  <a:cubicBezTo>
                    <a:pt x="-220" y="8067"/>
                    <a:pt x="3534" y="-651"/>
                    <a:pt x="10817" y="39"/>
                  </a:cubicBezTo>
                  <a:close/>
                  <a:moveTo>
                    <a:pt x="10817" y="3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0" name="AutoShape 36"/>
            <p:cNvSpPr>
              <a:spLocks/>
            </p:cNvSpPr>
            <p:nvPr/>
          </p:nvSpPr>
          <p:spPr bwMode="auto">
            <a:xfrm>
              <a:off x="595313" y="3695700"/>
              <a:ext cx="2674937" cy="2690813"/>
            </a:xfrm>
            <a:custGeom>
              <a:avLst/>
              <a:gdLst/>
              <a:ahLst/>
              <a:cxnLst/>
              <a:rect l="0" t="0" r="r" b="b"/>
              <a:pathLst>
                <a:path w="21559" h="21068">
                  <a:moveTo>
                    <a:pt x="12053" y="142"/>
                  </a:moveTo>
                  <a:cubicBezTo>
                    <a:pt x="9876" y="978"/>
                    <a:pt x="8094" y="2196"/>
                    <a:pt x="6762" y="3852"/>
                  </a:cubicBezTo>
                  <a:cubicBezTo>
                    <a:pt x="7610" y="4994"/>
                    <a:pt x="8717" y="5885"/>
                    <a:pt x="9603" y="6991"/>
                  </a:cubicBezTo>
                  <a:cubicBezTo>
                    <a:pt x="9907" y="7000"/>
                    <a:pt x="9883" y="6691"/>
                    <a:pt x="10289" y="6800"/>
                  </a:cubicBezTo>
                  <a:cubicBezTo>
                    <a:pt x="13002" y="9084"/>
                    <a:pt x="16040" y="12776"/>
                    <a:pt x="18815" y="15741"/>
                  </a:cubicBezTo>
                  <a:cubicBezTo>
                    <a:pt x="19478" y="16450"/>
                    <a:pt x="21600" y="17981"/>
                    <a:pt x="21559" y="18975"/>
                  </a:cubicBezTo>
                  <a:cubicBezTo>
                    <a:pt x="21538" y="19473"/>
                    <a:pt x="19985" y="21067"/>
                    <a:pt x="19403" y="21068"/>
                  </a:cubicBezTo>
                  <a:cubicBezTo>
                    <a:pt x="18674" y="21070"/>
                    <a:pt x="16925" y="18620"/>
                    <a:pt x="16463" y="18119"/>
                  </a:cubicBezTo>
                  <a:cubicBezTo>
                    <a:pt x="13567" y="14986"/>
                    <a:pt x="10663" y="12104"/>
                    <a:pt x="7937" y="8988"/>
                  </a:cubicBezTo>
                  <a:cubicBezTo>
                    <a:pt x="7981" y="8745"/>
                    <a:pt x="8075" y="8551"/>
                    <a:pt x="8231" y="8417"/>
                  </a:cubicBezTo>
                  <a:cubicBezTo>
                    <a:pt x="7447" y="7467"/>
                    <a:pt x="6506" y="6668"/>
                    <a:pt x="5782" y="5659"/>
                  </a:cubicBezTo>
                  <a:cubicBezTo>
                    <a:pt x="4712" y="6333"/>
                    <a:pt x="4026" y="7379"/>
                    <a:pt x="3038" y="8132"/>
                  </a:cubicBezTo>
                  <a:cubicBezTo>
                    <a:pt x="3011" y="8507"/>
                    <a:pt x="3457" y="8423"/>
                    <a:pt x="3430" y="8798"/>
                  </a:cubicBezTo>
                  <a:cubicBezTo>
                    <a:pt x="3160" y="8980"/>
                    <a:pt x="2931" y="9202"/>
                    <a:pt x="2744" y="9464"/>
                  </a:cubicBezTo>
                  <a:cubicBezTo>
                    <a:pt x="1817" y="8492"/>
                    <a:pt x="917" y="7496"/>
                    <a:pt x="0" y="6515"/>
                  </a:cubicBezTo>
                  <a:cubicBezTo>
                    <a:pt x="45" y="6114"/>
                    <a:pt x="463" y="6077"/>
                    <a:pt x="588" y="5754"/>
                  </a:cubicBezTo>
                  <a:cubicBezTo>
                    <a:pt x="971" y="5763"/>
                    <a:pt x="976" y="6138"/>
                    <a:pt x="1176" y="6325"/>
                  </a:cubicBezTo>
                  <a:cubicBezTo>
                    <a:pt x="2133" y="5542"/>
                    <a:pt x="2997" y="4669"/>
                    <a:pt x="3920" y="3852"/>
                  </a:cubicBezTo>
                  <a:cubicBezTo>
                    <a:pt x="3973" y="3515"/>
                    <a:pt x="3573" y="3618"/>
                    <a:pt x="3626" y="3281"/>
                  </a:cubicBezTo>
                  <a:cubicBezTo>
                    <a:pt x="4449" y="2963"/>
                    <a:pt x="4762" y="1642"/>
                    <a:pt x="5586" y="2615"/>
                  </a:cubicBezTo>
                  <a:cubicBezTo>
                    <a:pt x="7241" y="1338"/>
                    <a:pt x="8705" y="-530"/>
                    <a:pt x="12053" y="142"/>
                  </a:cubicBezTo>
                  <a:close/>
                  <a:moveTo>
                    <a:pt x="12053" y="1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1" name="AutoShape 37"/>
            <p:cNvSpPr>
              <a:spLocks/>
            </p:cNvSpPr>
            <p:nvPr/>
          </p:nvSpPr>
          <p:spPr bwMode="auto">
            <a:xfrm>
              <a:off x="1193800" y="5257800"/>
              <a:ext cx="958850" cy="1131888"/>
            </a:xfrm>
            <a:custGeom>
              <a:avLst/>
              <a:gdLst/>
              <a:ahLst/>
              <a:cxnLst/>
              <a:rect l="0" t="0" r="r" b="b"/>
              <a:pathLst>
                <a:path w="21471" h="21168">
                  <a:moveTo>
                    <a:pt x="8698" y="16584"/>
                  </a:moveTo>
                  <a:cubicBezTo>
                    <a:pt x="14911" y="17225"/>
                    <a:pt x="15123" y="8446"/>
                    <a:pt x="8427" y="9996"/>
                  </a:cubicBezTo>
                  <a:cubicBezTo>
                    <a:pt x="4120" y="10992"/>
                    <a:pt x="4841" y="16185"/>
                    <a:pt x="8698" y="16584"/>
                  </a:cubicBezTo>
                  <a:close/>
                  <a:moveTo>
                    <a:pt x="21471" y="7497"/>
                  </a:moveTo>
                  <a:cubicBezTo>
                    <a:pt x="20222" y="9660"/>
                    <a:pt x="18665" y="11908"/>
                    <a:pt x="16851" y="14539"/>
                  </a:cubicBezTo>
                  <a:cubicBezTo>
                    <a:pt x="15360" y="16702"/>
                    <a:pt x="13346" y="20857"/>
                    <a:pt x="10601" y="21127"/>
                  </a:cubicBezTo>
                  <a:cubicBezTo>
                    <a:pt x="5785" y="21600"/>
                    <a:pt x="-129" y="17900"/>
                    <a:pt x="2" y="14085"/>
                  </a:cubicBezTo>
                  <a:cubicBezTo>
                    <a:pt x="84" y="11698"/>
                    <a:pt x="3984" y="8963"/>
                    <a:pt x="5981" y="7042"/>
                  </a:cubicBezTo>
                  <a:cubicBezTo>
                    <a:pt x="8998" y="4139"/>
                    <a:pt x="11089" y="2215"/>
                    <a:pt x="13318" y="0"/>
                  </a:cubicBezTo>
                  <a:cubicBezTo>
                    <a:pt x="16127" y="2422"/>
                    <a:pt x="18796" y="4963"/>
                    <a:pt x="21471" y="7497"/>
                  </a:cubicBezTo>
                  <a:close/>
                  <a:moveTo>
                    <a:pt x="21471" y="749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16137826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024" y="2062621"/>
            <a:ext cx="5636895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17542" y="2062621"/>
            <a:ext cx="2597856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Small Content (Right)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26224958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34672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8504" y="2062621"/>
            <a:ext cx="5636895" cy="4115952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599" y="2062621"/>
            <a:ext cx="2597856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Small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00959751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0"/>
            <a:ext cx="2597856" cy="4109579"/>
          </a:xfrm>
        </p:spPr>
        <p:txBody>
          <a:bodyPr lIns="411480"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278502" y="2062621"/>
            <a:ext cx="5636896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99012485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17542" y="2062620"/>
            <a:ext cx="2597856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6023" y="2062621"/>
            <a:ext cx="5636896" cy="2737979"/>
          </a:xfrm>
        </p:spPr>
        <p:txBody>
          <a:bodyPr/>
          <a:lstStyle>
            <a:lvl1pPr>
              <a:defRPr sz="13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Large Content (Left)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4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60591363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1765250422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821049" y="1783796"/>
            <a:ext cx="150190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305821" y="1783796"/>
            <a:ext cx="150190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393760" y="1783796"/>
            <a:ext cx="1501902" cy="199798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4209650267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573008" y="1783796"/>
            <a:ext cx="1995678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057779" y="1783796"/>
            <a:ext cx="1995678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145719" y="1783796"/>
            <a:ext cx="1995678" cy="19979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19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8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57779" y="3860804"/>
            <a:ext cx="1997982" cy="695959"/>
          </a:xfrm>
        </p:spPr>
        <p:txBody>
          <a:bodyPr anchor="b"/>
          <a:lstStyle>
            <a:lvl1pPr algn="ctr">
              <a:defRPr sz="1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19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7300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57779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4141696803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601" y="2062625"/>
            <a:ext cx="56387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Icon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5737543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26" name="Rectangle 125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 userDrawn="1"/>
        </p:nvSpPr>
        <p:spPr>
          <a:xfrm>
            <a:off x="0" y="0"/>
            <a:ext cx="9144000" cy="54293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 userDrawn="1"/>
        </p:nvSpPr>
        <p:spPr>
          <a:xfrm>
            <a:off x="0" y="5335266"/>
            <a:ext cx="9144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524000" y="2508932"/>
            <a:ext cx="6093760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Connected Care title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524000" y="5652329"/>
            <a:ext cx="6093760" cy="514203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Section Header </a:t>
              </a:r>
              <a:br>
                <a:rPr lang="en-US" sz="1100"/>
              </a:br>
              <a:r>
                <a:rPr lang="en-US" sz="1100"/>
                <a:t>(Connected Care)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27" name="Freeform 2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1645909"/>
      </p:ext>
    </p:extLst>
  </p:cSld>
  <p:clrMapOvr>
    <a:masterClrMapping/>
  </p:clrMapOvr>
  <p:transition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85799" y="1981200"/>
            <a:ext cx="1940814" cy="258775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601" y="2062620"/>
            <a:ext cx="56387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Small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650582411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85799" y="1981200"/>
            <a:ext cx="1940814" cy="25877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601" y="2062620"/>
            <a:ext cx="5638799" cy="4109579"/>
          </a:xfrm>
        </p:spPr>
        <p:txBody>
          <a:bodyPr numCol="2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Small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82305549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50825" y="1800002"/>
            <a:ext cx="3264408" cy="434875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2121" y="2062620"/>
            <a:ext cx="3205478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Large Image (Circle)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1" y="234672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4581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08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50825" y="1800002"/>
            <a:ext cx="3264408" cy="435016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2121" y="2062620"/>
            <a:ext cx="3205478" cy="4109579"/>
          </a:xfrm>
        </p:spPr>
        <p:txBody>
          <a:bodyPr numCol="1" spcCol="457200"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+ Large Image (Square)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to add bullet.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If body subhead is needed, change default text</a:t>
            </a:r>
            <a:r>
              <a:rPr lang="en-US" sz="750" baseline="0"/>
              <a:t> to bold &amp; red.</a:t>
            </a:r>
            <a:endParaRPr lang="en-US" sz="750"/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1049437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4308" y="234668"/>
            <a:ext cx="6981089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2062621"/>
            <a:ext cx="8686798" cy="4096512"/>
          </a:xfrm>
        </p:spPr>
        <p:txBody>
          <a:bodyPr lIns="411480" numCol="2" spcCol="457200"/>
          <a:lstStyle>
            <a:lvl1pPr>
              <a:spcAft>
                <a:spcPts val="225"/>
              </a:spcAft>
              <a:defRPr sz="1500" b="1" baseline="0">
                <a:solidFill>
                  <a:schemeClr val="tx2"/>
                </a:solidFill>
              </a:defRPr>
            </a:lvl1pPr>
            <a:lvl2pPr marL="48816" indent="0">
              <a:spcBef>
                <a:spcPts val="150"/>
              </a:spcBef>
              <a:spcAft>
                <a:spcPts val="900"/>
              </a:spcAft>
              <a:buNone/>
              <a:tabLst/>
              <a:defRPr sz="1500" i="1" baseline="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Case</a:t>
            </a:r>
            <a:r>
              <a:rPr lang="en-US" sz="825" baseline="0"/>
              <a:t> Study</a:t>
            </a:r>
            <a:endParaRPr lang="en-US" sz="825"/>
          </a:p>
        </p:txBody>
      </p:sp>
      <p:sp>
        <p:nvSpPr>
          <p:cNvPr id="13" name="Picture Placeholder 15"/>
          <p:cNvSpPr>
            <a:spLocks noGrp="1" noChangeAspect="1"/>
          </p:cNvSpPr>
          <p:nvPr>
            <p:ph type="pic" sz="quarter" idx="17"/>
          </p:nvPr>
        </p:nvSpPr>
        <p:spPr>
          <a:xfrm>
            <a:off x="554466" y="234668"/>
            <a:ext cx="1165860" cy="15561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Use Tab and left outdent button to change between text styles.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Keep words to a minimum with these suggested limits.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 words per line. 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10 words per text block.</a:t>
            </a:r>
          </a:p>
          <a:p>
            <a:pPr marL="264319" lvl="0" indent="-64294">
              <a:spcAft>
                <a:spcPts val="450"/>
              </a:spcAft>
              <a:buFont typeface="Arial" charset="0"/>
              <a:buChar char="•"/>
              <a:tabLst/>
            </a:pPr>
            <a:r>
              <a:rPr lang="en-US" sz="750"/>
              <a:t>50 words per text block. 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0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1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29686986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4" y="1502633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80266" y="1502633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4484" y="1502633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200939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914482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184417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771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27125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647755" y="2789019"/>
            <a:ext cx="23928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3361298" y="2789019"/>
            <a:ext cx="23928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6074842" y="2789019"/>
            <a:ext cx="2392829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171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6" y="1502633"/>
            <a:ext cx="206877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499304" y="1502633"/>
            <a:ext cx="207393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542187" y="1502633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85076" y="1502633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50111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536269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5571422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12718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36973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6561228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7569436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623451" y="2789019"/>
            <a:ext cx="174643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2647706" y="2789019"/>
            <a:ext cx="174643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4671961" y="2789019"/>
            <a:ext cx="174643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6696217" y="2789019"/>
            <a:ext cx="174643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804494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6" y="1502633"/>
            <a:ext cx="1658042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93724" y="1502633"/>
            <a:ext cx="166420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33041" y="1502633"/>
            <a:ext cx="1651885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356411" y="1502633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990657" y="1502633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29574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898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824029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2925826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618978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111781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375923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3743852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7007994" y="2789019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03224" y="2789019"/>
            <a:ext cx="138504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235295" y="2789019"/>
            <a:ext cx="138504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867366" y="2789019"/>
            <a:ext cx="138504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499437" y="2789019"/>
            <a:ext cx="138504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7131506" y="2789019"/>
            <a:ext cx="1385047" cy="314113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711433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6" y="2621079"/>
            <a:ext cx="3997138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2621079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45608404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9" y="2621079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2621079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9207" y="2621079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2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3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538966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CUSTOM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8" y="1925657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1925657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8" y="3369677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5" y="3369677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0" name="Group 19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66455666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20" y="3369677"/>
            <a:ext cx="399713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7" y="3369677"/>
            <a:ext cx="404901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87375958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92565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9" y="336967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3" y="336967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7" y="3369677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1285372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1646285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7" y="1646285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3072664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3072664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3072664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4499046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50147" y="4499046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1043279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072664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7" y="3072664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3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7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28" name="Group 27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9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0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01914091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646285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8" y="3072664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82962" y="3072664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069206" y="3072664"/>
            <a:ext cx="262995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3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7" y="4499046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9601200" y="702812"/>
            <a:ext cx="2286000" cy="6155188"/>
            <a:chOff x="12801600" y="702812"/>
            <a:chExt cx="3048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450"/>
                </a:spcAft>
              </a:pPr>
              <a:r>
                <a:rPr lang="en-US" sz="825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Text in boxes is Arial, 20pt.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To add emphasis</a:t>
              </a:r>
              <a:r>
                <a:rPr lang="en-US" sz="750" baseline="0"/>
                <a:t> to text</a:t>
              </a:r>
              <a:r>
                <a:rPr lang="en-US" sz="750"/>
                <a:t>, make text bold 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To jump from</a:t>
              </a:r>
              <a:r>
                <a:rPr lang="en-US" sz="750" baseline="0"/>
                <a:t> box to box, use Tab. If clicked into text edit, use Esc-Tab to move to next box.</a:t>
              </a:r>
              <a:endParaRPr lang="en-US" sz="75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2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4510598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9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3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96717" y="4930130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4672484" y="4930130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9601200" y="702812"/>
            <a:ext cx="2286000" cy="6155188"/>
            <a:chOff x="12801600" y="702812"/>
            <a:chExt cx="3048000" cy="6155188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2801600" y="702812"/>
              <a:ext cx="3048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450"/>
                </a:spcAft>
              </a:pPr>
              <a:r>
                <a:rPr lang="en-US" sz="825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Text in boxes is Arial, 20pt.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To add emphasis</a:t>
              </a:r>
              <a:r>
                <a:rPr lang="en-US" sz="750" baseline="0"/>
                <a:t> to text</a:t>
              </a:r>
              <a:r>
                <a:rPr lang="en-US" sz="750"/>
                <a:t>, make text bold </a:t>
              </a:r>
            </a:p>
            <a:p>
              <a:pPr marL="171450" indent="-171450">
                <a:spcAft>
                  <a:spcPts val="450"/>
                </a:spcAft>
                <a:buFont typeface="+mj-lt"/>
                <a:buAutoNum type="arabicPeriod"/>
              </a:pPr>
              <a:r>
                <a:rPr lang="en-US" sz="750"/>
                <a:t>To jump from</a:t>
              </a:r>
              <a:r>
                <a:rPr lang="en-US" sz="750" baseline="0"/>
                <a:t> box to box, use Tab. If clicked into text edit, use Esc-Tab to move to next box.</a:t>
              </a:r>
              <a:endParaRPr lang="en-US" sz="750"/>
            </a:p>
          </p:txBody>
        </p:sp>
        <p:grpSp>
          <p:nvGrpSpPr>
            <p:cNvPr id="34" name="Group 33"/>
            <p:cNvGrpSpPr>
              <a:grpSpLocks noChangeAspect="1"/>
            </p:cNvGrpSpPr>
            <p:nvPr userDrawn="1"/>
          </p:nvGrpSpPr>
          <p:grpSpPr>
            <a:xfrm>
              <a:off x="14208931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3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  <p:sp>
            <p:nvSpPr>
              <p:cNvPr id="3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35496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9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3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9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3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6719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63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069207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1500" baseline="0">
                <a:solidFill>
                  <a:schemeClr val="bg1"/>
                </a:solidFill>
              </a:defRPr>
            </a:lvl1pPr>
            <a:lvl2pPr marL="8334" indent="0" algn="ctr"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Text in boxes is Arial, 20pt.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grpSp>
        <p:nvGrpSpPr>
          <p:cNvPr id="40" name="Group 39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41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2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955263898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97938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and red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6717" y="2621076"/>
            <a:ext cx="4041648" cy="1095452"/>
          </a:xfrm>
        </p:spPr>
        <p:txBody>
          <a:bodyPr lIns="91440" tIns="91440" rIns="91440" bIns="91440"/>
          <a:lstStyle>
            <a:lvl1pPr marL="9525" indent="0" algn="ctr">
              <a:spcAft>
                <a:spcPts val="0"/>
              </a:spcAft>
              <a:buNone/>
              <a:defRPr sz="1500" b="0" baseline="0">
                <a:solidFill>
                  <a:schemeClr val="tx1"/>
                </a:solidFill>
              </a:defRPr>
            </a:lvl1pPr>
            <a:lvl2pPr marL="8334" indent="0">
              <a:spcBef>
                <a:spcPts val="0"/>
              </a:spcBef>
              <a:buNone/>
              <a:defRPr sz="15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657511" y="2621076"/>
            <a:ext cx="4041648" cy="1095452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Grid Two Items</a:t>
            </a:r>
          </a:p>
        </p:txBody>
      </p:sp>
      <p:grpSp>
        <p:nvGrpSpPr>
          <p:cNvPr id="26" name="Group 25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7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8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90860236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1893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7693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and red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sp>
        <p:nvSpPr>
          <p:cNvPr id="19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6718" y="2621076"/>
            <a:ext cx="2686446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254716" y="2621076"/>
            <a:ext cx="2686445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012710" y="2621076"/>
            <a:ext cx="2686449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Grid Three Items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7085147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199" y="2062621"/>
            <a:ext cx="6172195" cy="4114800"/>
          </a:xfrm>
        </p:spPr>
        <p:txBody>
          <a:bodyPr lIns="411480"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2 Column (Text)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751146"/>
      </p:ext>
    </p:extLst>
  </p:cSld>
  <p:clrMapOvr>
    <a:masterClrMapping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60564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2" y="3143762"/>
            <a:ext cx="4083266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45378" y="3143762"/>
            <a:ext cx="4114251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and red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sp>
        <p:nvSpPr>
          <p:cNvPr id="20" name="Text Placeholder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6719" y="1913648"/>
            <a:ext cx="4058350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645380" y="1913648"/>
            <a:ext cx="405378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96719" y="3205337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645380" y="3205337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Grid Four Items</a:t>
            </a:r>
          </a:p>
        </p:txBody>
      </p:sp>
      <p:grpSp>
        <p:nvGrpSpPr>
          <p:cNvPr id="23" name="Group 22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4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5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264445307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3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42628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00882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and red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6719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80318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063918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marL="9525" marR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9525" marR="0" lvl="0" indent="0" algn="ct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96719" y="3205337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645380" y="3205337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Grid Five Items</a:t>
            </a:r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2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10963366"/>
      </p:ext>
    </p:extLst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71803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3242628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882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3206138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5989737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add emphasis</a:t>
            </a:r>
            <a:r>
              <a:rPr lang="en-US" sz="750" baseline="0"/>
              <a:t> to text</a:t>
            </a:r>
            <a:r>
              <a:rPr lang="en-US" sz="750"/>
              <a:t>, make text bold and red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To jump from</a:t>
            </a:r>
            <a:r>
              <a:rPr lang="en-US" sz="750" baseline="0"/>
              <a:t> box to box, use Tab. If clicked into text edit, use Esc-Tab to move to next box.</a:t>
            </a:r>
            <a:endParaRPr lang="en-US" sz="750"/>
          </a:p>
        </p:txBody>
      </p:sp>
      <p:sp>
        <p:nvSpPr>
          <p:cNvPr id="28" name="Text Placeholder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96719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3280318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063918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96719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280318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063918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 userDrawn="1"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9525" indent="0">
              <a:buNone/>
              <a:defRPr lang="en-US" sz="15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Text Grid Six Items</a:t>
            </a:r>
          </a:p>
        </p:txBody>
      </p:sp>
      <p:grpSp>
        <p:nvGrpSpPr>
          <p:cNvPr id="35" name="Group 34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591157148"/>
      </p:ext>
    </p:extLst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4672"/>
            <a:ext cx="8336974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600" y="671946"/>
            <a:ext cx="8336974" cy="330200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15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581011"/>
      </p:ext>
    </p:extLst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2590801" cy="3151097"/>
          </a:xfrm>
        </p:spPr>
        <p:txBody>
          <a:bodyPr anchor="b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Image with Text</a:t>
            </a:r>
            <a:r>
              <a:rPr lang="en-US" sz="825" baseline="0"/>
              <a:t> (Times below)</a:t>
            </a:r>
            <a:endParaRPr lang="en-US" sz="825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442045"/>
            <a:ext cx="2588224" cy="2730159"/>
          </a:xfrm>
        </p:spPr>
        <p:txBody>
          <a:bodyPr anchor="t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9601200" y="693871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825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825">
                <a:solidFill>
                  <a:schemeClr val="bg1"/>
                </a:solidFill>
                <a:latin typeface="arial" charset="0"/>
              </a:rPr>
            </a:br>
            <a:r>
              <a:rPr lang="en-US" sz="825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825" baseline="0">
                <a:solidFill>
                  <a:schemeClr val="bg1"/>
                </a:solidFill>
                <a:latin typeface="arial" charset="0"/>
              </a:rPr>
            </a:b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3070887330"/>
      </p:ext>
    </p:extLst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3025588"/>
            <a:ext cx="2590801" cy="3151097"/>
          </a:xfrm>
        </p:spPr>
        <p:txBody>
          <a:bodyPr anchor="t"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Image with Text</a:t>
            </a:r>
            <a:r>
              <a:rPr lang="en-US" sz="825" baseline="0"/>
              <a:t> (Times above)</a:t>
            </a:r>
            <a:endParaRPr lang="en-US" sz="825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3"/>
            <a:ext cx="2588224" cy="2730159"/>
          </a:xfrm>
        </p:spPr>
        <p:txBody>
          <a:bodyPr anchor="b"/>
          <a:lstStyle>
            <a:lvl1pPr marL="9525" indent="0">
              <a:lnSpc>
                <a:spcPct val="90000"/>
              </a:lnSpc>
              <a:buNone/>
              <a:defRPr sz="21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9601200" y="693871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825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825">
                <a:solidFill>
                  <a:schemeClr val="bg1"/>
                </a:solidFill>
                <a:latin typeface="arial" charset="0"/>
              </a:rPr>
            </a:br>
            <a:r>
              <a:rPr lang="en-US" sz="825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825" baseline="0">
                <a:solidFill>
                  <a:schemeClr val="bg1"/>
                </a:solidFill>
                <a:latin typeface="arial" charset="0"/>
              </a:rPr>
            </a:br>
            <a:r>
              <a:rPr lang="en-US" sz="825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825"/>
          </a:p>
        </p:txBody>
      </p:sp>
    </p:spTree>
    <p:extLst>
      <p:ext uri="{BB962C8B-B14F-4D97-AF65-F5344CB8AC3E}">
        <p14:creationId xmlns:p14="http://schemas.microsoft.com/office/powerpoint/2010/main" val="4116919910"/>
      </p:ext>
    </p:extLst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QUOTE SLIDE</a:t>
            </a:r>
            <a:r>
              <a:rPr lang="en-US" sz="3600" b="1" baseline="0"/>
              <a:t> LAYOUTS</a:t>
            </a:r>
            <a:endParaRPr lang="en-US" sz="3600" b="1"/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65211484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</a:t>
            </a:r>
          </a:p>
        </p:txBody>
      </p:sp>
    </p:spTree>
    <p:extLst>
      <p:ext uri="{BB962C8B-B14F-4D97-AF65-F5344CB8AC3E}">
        <p14:creationId xmlns:p14="http://schemas.microsoft.com/office/powerpoint/2010/main" val="3885712324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(Blue)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8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(LTSS)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08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228599" y="2062621"/>
            <a:ext cx="8686800" cy="273797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(Horizontal)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412044"/>
      </p:ext>
    </p:extLst>
  </p:cSld>
  <p:clrMapOvr>
    <a:masterClrMapping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(HPA)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50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</a:t>
            </a:r>
            <a:br>
              <a:rPr lang="en-US" sz="825"/>
            </a:br>
            <a:r>
              <a:rPr lang="en-US" sz="825"/>
              <a:t>(Connected Care)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43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(Light Blue)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898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2" y="2057400"/>
            <a:ext cx="8216900" cy="2743200"/>
          </a:xfrm>
        </p:spPr>
        <p:txBody>
          <a:bodyPr anchor="ctr"/>
          <a:lstStyle>
            <a:lvl1pPr algn="ctr">
              <a:defRPr sz="3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21"/>
            <a:ext cx="8223250" cy="354203"/>
          </a:xfrm>
        </p:spPr>
        <p:txBody>
          <a:bodyPr/>
          <a:lstStyle>
            <a:lvl1pPr algn="ctr">
              <a:defRPr sz="15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Quote/Statement (Gold)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4"/>
            <a:ext cx="602702" cy="4524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133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MEDIA LAYOUTS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6039110"/>
      </p:ext>
    </p:extLst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159918" y="6427736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607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Audio File</a:t>
            </a:r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3371850" y="1828800"/>
            <a:ext cx="2400300" cy="3200400"/>
            <a:chOff x="2378792" y="1235792"/>
            <a:chExt cx="4386417" cy="4386417"/>
          </a:xfrm>
        </p:grpSpPr>
        <p:sp>
          <p:nvSpPr>
            <p:cNvPr id="14" name="Oval 13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590325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Audio File (Image)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3371850" y="1828800"/>
            <a:ext cx="2400300" cy="3200400"/>
            <a:chOff x="2378792" y="1235792"/>
            <a:chExt cx="4386417" cy="4386417"/>
          </a:xfrm>
        </p:grpSpPr>
        <p:sp>
          <p:nvSpPr>
            <p:cNvPr id="23" name="Oval 22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25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8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3"/>
            <a:ext cx="602702" cy="452428"/>
          </a:xfrm>
          <a:prstGeom prst="rect">
            <a:avLst/>
          </a:prstGeom>
        </p:spPr>
      </p:pic>
      <p:cxnSp>
        <p:nvCxnSpPr>
          <p:cNvPr id="31" name="Straight Connector 30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37847" y="6430910"/>
            <a:ext cx="539751" cy="168756"/>
          </a:xfrm>
        </p:spPr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5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Video File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Click icon to browse</a:t>
            </a:r>
            <a:r>
              <a:rPr lang="en-US" sz="750" baseline="0"/>
              <a:t> to desired file.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 baseline="0"/>
              <a:t>To play video without needing to mouse over and activate video, delete automatic trigger animation and replace with ”Play” animation on automatic or on click.</a:t>
            </a:r>
            <a:endParaRPr lang="en-US" sz="75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953178" y="497880"/>
            <a:ext cx="5237645" cy="5933031"/>
            <a:chOff x="3591030" y="1737935"/>
            <a:chExt cx="5040205" cy="4282034"/>
          </a:xfrm>
          <a:solidFill>
            <a:schemeClr val="tx2"/>
          </a:solidFill>
        </p:grpSpPr>
        <p:grpSp>
          <p:nvGrpSpPr>
            <p:cNvPr id="29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33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30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31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6" name="Media Placeholder 22"/>
          <p:cNvSpPr>
            <a:spLocks noGrp="1"/>
          </p:cNvSpPr>
          <p:nvPr userDrawn="1">
            <p:ph type="media" sz="quarter" idx="13" hasCustomPrompt="1"/>
          </p:nvPr>
        </p:nvSpPr>
        <p:spPr>
          <a:xfrm>
            <a:off x="2252522" y="915054"/>
            <a:ext cx="4638956" cy="3592860"/>
          </a:xfrm>
          <a:solidFill>
            <a:srgbClr val="000000"/>
          </a:solidFill>
        </p:spPr>
        <p:txBody>
          <a:bodyPr lIns="182880" tIns="182880"/>
          <a:lstStyle/>
          <a:p>
            <a:r>
              <a:rPr lang="en-US"/>
              <a:t>Video</a:t>
            </a:r>
          </a:p>
        </p:txBody>
      </p:sp>
      <p:grpSp>
        <p:nvGrpSpPr>
          <p:cNvPr id="37" name="Group 36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38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9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040987265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6858000"/>
          </a:xfrm>
          <a:solidFill>
            <a:srgbClr val="000000"/>
          </a:solidFill>
        </p:spPr>
        <p:txBody>
          <a:bodyPr lIns="182880" tIns="182880" rIns="182880"/>
          <a:lstStyle/>
          <a:p>
            <a:r>
              <a:rPr lang="en-US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Video File (Full Screen)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37160" tIns="34290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b="1">
                <a:ea typeface="Times New Roman" charset="0"/>
                <a:cs typeface="Times New Roman" charset="0"/>
              </a:rPr>
              <a:t>Layout Standards</a:t>
            </a:r>
          </a:p>
          <a:p>
            <a:pPr marL="171450" indent="-171450">
              <a:spcAft>
                <a:spcPts val="450"/>
              </a:spcAft>
              <a:buFont typeface="+mj-lt"/>
              <a:buAutoNum type="arabicPeriod"/>
            </a:pPr>
            <a:r>
              <a:rPr lang="en-US" sz="750"/>
              <a:t>Click icon to browse</a:t>
            </a:r>
            <a:r>
              <a:rPr lang="en-US" sz="750" baseline="0"/>
              <a:t> to desired file.</a:t>
            </a:r>
          </a:p>
          <a:p>
            <a:pPr marL="171450" marR="0" indent="-17145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50" baseline="0"/>
              <a:t>To play video without needing to mouse over and activate video, delete automatic trigger animation and replace with ”Play” animation on automatic or on click.</a:t>
            </a:r>
            <a:endParaRPr lang="en-US" sz="75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0656699" y="843419"/>
            <a:ext cx="175003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3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4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54239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45"/>
          <p:cNvSpPr>
            <a:spLocks noGrp="1"/>
          </p:cNvSpPr>
          <p:nvPr>
            <p:ph type="body" sz="quarter" idx="13"/>
          </p:nvPr>
        </p:nvSpPr>
        <p:spPr>
          <a:xfrm>
            <a:off x="1523999" y="1937408"/>
            <a:ext cx="6093761" cy="468536"/>
          </a:xfrm>
        </p:spPr>
        <p:txBody>
          <a:bodyPr anchor="b"/>
          <a:lstStyle>
            <a:lvl1pPr marL="12700" indent="0">
              <a:buNone/>
              <a:defRPr sz="3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66133"/>
          <a:stretch/>
        </p:blipFill>
        <p:spPr>
          <a:xfrm>
            <a:off x="0" y="5335266"/>
            <a:ext cx="9144000" cy="1522734"/>
          </a:xfrm>
          <a:prstGeom prst="rect">
            <a:avLst/>
          </a:prstGeom>
        </p:spPr>
      </p:pic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0" y="5335266"/>
            <a:ext cx="9144000" cy="15227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999" y="5652328"/>
            <a:ext cx="6093761" cy="502914"/>
          </a:xfrm>
        </p:spPr>
        <p:txBody>
          <a:bodyPr anchor="t"/>
          <a:lstStyle>
            <a:lvl1pPr marL="0" indent="0"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5335269"/>
            <a:ext cx="9144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Section Header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4262" y="2098146"/>
            <a:ext cx="905434" cy="1323516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8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3999" y="2508931"/>
            <a:ext cx="6093761" cy="2506821"/>
          </a:xfrm>
        </p:spPr>
        <p:txBody>
          <a:bodyPr anchor="t"/>
          <a:lstStyle>
            <a:lvl1pPr algn="l">
              <a:lnSpc>
                <a:spcPts val="5160"/>
              </a:lnSpc>
              <a:defRPr sz="4800" b="0" cap="none" baseline="0"/>
            </a:lvl1pPr>
          </a:lstStyle>
          <a:p>
            <a:r>
              <a:rPr lang="en-US"/>
              <a:t>Click to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68606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3276598" y="2062621"/>
            <a:ext cx="5638800" cy="412724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</a:t>
            </a:r>
            <a:r>
              <a:rPr lang="en-US" sz="1100" baseline="0"/>
              <a:t> Chart (Vertical)</a:t>
            </a:r>
            <a:endParaRPr lang="en-US" sz="11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703191"/>
      </p:ext>
    </p:extLst>
  </p:cSld>
  <p:clrMapOvr>
    <a:masterClrMapping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BRAND BUMPER OPTIONS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00734359"/>
      </p:ext>
    </p:extLst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518400" y="6112937"/>
            <a:ext cx="1625600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94613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1"/>
            <a:ext cx="4953677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54978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Logo (Blue)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0"/>
            <a:ext cx="4953678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0668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Logo (Image)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 by temporarily moving the semi-transparent</a:t>
            </a:r>
            <a:r>
              <a:rPr lang="en-US" sz="675" i="1" baseline="0"/>
              <a:t> box (set at 30%) and right-clicking the image and selecting “change picture”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675" i="1" baseline="0"/>
              <a:t>Select your photo using </a:t>
            </a:r>
            <a:br>
              <a:rPr lang="en-US" sz="675" i="1" baseline="0"/>
            </a:br>
            <a:r>
              <a:rPr lang="en-US" sz="675" i="1" baseline="0"/>
              <a:t>NCQA Vibe Guide, available </a:t>
            </a:r>
            <a:br>
              <a:rPr lang="en-US" sz="675" i="1" baseline="0"/>
            </a:br>
            <a:r>
              <a:rPr lang="en-US" sz="675" i="1" baseline="0"/>
              <a:t>on Intranet or from </a:t>
            </a:r>
            <a:br>
              <a:rPr lang="en-US" sz="675" i="1" baseline="0"/>
            </a:br>
            <a:r>
              <a:rPr lang="en-US" sz="675" i="1" baseline="0"/>
              <a:t>Marketing &amp; Communications Staff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 baseline="0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1"/>
            <a:ext cx="4953677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00608133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Logo (Image 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 by temporarily moving the semi-transparent</a:t>
            </a:r>
            <a:r>
              <a:rPr lang="en-US" sz="675" i="1" baseline="0"/>
              <a:t> box (set at 30%) and right-clicking the image and selecting “change picture”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675" i="1" baseline="0"/>
              <a:t>Select your photo using </a:t>
            </a:r>
            <a:br>
              <a:rPr lang="en-US" sz="675" i="1" baseline="0"/>
            </a:br>
            <a:r>
              <a:rPr lang="en-US" sz="675" i="1" baseline="0"/>
              <a:t>NCQA Vibe Guide, available </a:t>
            </a:r>
            <a:br>
              <a:rPr lang="en-US" sz="675" i="1" baseline="0"/>
            </a:br>
            <a:r>
              <a:rPr lang="en-US" sz="675" i="1" baseline="0"/>
              <a:t>on Intranet or from </a:t>
            </a:r>
            <a:br>
              <a:rPr lang="en-US" sz="675" i="1" baseline="0"/>
            </a:br>
            <a:r>
              <a:rPr lang="en-US" sz="675" i="1" baseline="0"/>
              <a:t>Marketing &amp; Communications Staff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 baseline="0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0"/>
            <a:ext cx="4953678" cy="3718562"/>
          </a:xfrm>
          <a:prstGeom prst="rect">
            <a:avLst/>
          </a:prstGeom>
        </p:spPr>
      </p:pic>
      <p:sp>
        <p:nvSpPr>
          <p:cNvPr id="8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12366738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Questions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79505" y="4323203"/>
            <a:ext cx="1384996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930506" y="1399325"/>
            <a:ext cx="1282989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983690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9" y="480179"/>
            <a:ext cx="4114336" cy="1390926"/>
          </a:xfrm>
        </p:spPr>
        <p:txBody>
          <a:bodyPr anchor="ctr"/>
          <a:lstStyle>
            <a:lvl1pPr algn="ctr">
              <a:defRPr sz="15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15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430004" y="4323203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760110" y="1399325"/>
            <a:ext cx="1282989" cy="2500541"/>
            <a:chOff x="2911475" y="1220788"/>
            <a:chExt cx="3486150" cy="5095875"/>
          </a:xfrm>
          <a:solidFill>
            <a:schemeClr val="accent1"/>
          </a:solidFill>
        </p:grpSpPr>
        <p:sp>
          <p:nvSpPr>
            <p:cNvPr id="2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2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  <p:sp>
          <p:nvSpPr>
            <p:cNvPr id="2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737031"/>
      </p:ext>
    </p:extLst>
  </p:cSld>
  <p:clrMapOvr>
    <a:masterClrMapping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9" y="480179"/>
            <a:ext cx="4114336" cy="1390926"/>
          </a:xfrm>
        </p:spPr>
        <p:txBody>
          <a:bodyPr anchor="ctr"/>
          <a:lstStyle>
            <a:lvl1pPr algn="ctr">
              <a:defRPr sz="1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430003" y="4323203"/>
            <a:ext cx="1712007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775328" y="1427034"/>
            <a:ext cx="1259090" cy="2453965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56520"/>
      </p:ext>
    </p:extLst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879505" y="4323203"/>
            <a:ext cx="1384996" cy="3323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7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3942456" y="1427034"/>
            <a:ext cx="1259090" cy="2453965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1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091002"/>
      </p:ext>
    </p:extLst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94613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 userDrawn="1"/>
        </p:nvSpPr>
        <p:spPr>
          <a:xfrm>
            <a:off x="3941350" y="4240048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3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0" y="1569721"/>
            <a:ext cx="495368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937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Right)&#10;Text + Small Content (Right)&#10;Text + Small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023" y="2062621"/>
            <a:ext cx="5636895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317542" y="2062621"/>
            <a:ext cx="259785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(Right)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165539"/>
      </p:ext>
    </p:extLst>
  </p:cSld>
  <p:clrMapOvr>
    <a:masterClrMapping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Thank You (Blue)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941350" y="4240048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3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2"/>
            <a:ext cx="4953677" cy="37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71032"/>
      </p:ext>
    </p:extLst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0" y="3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941350" y="4240048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3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Thank You (Image)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 by temporarily moving the semi-transparent</a:t>
            </a:r>
            <a:r>
              <a:rPr lang="en-US" sz="675" i="1" baseline="0"/>
              <a:t> box (set at 30%) and right-clicking the image and selecting “change picture”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675" i="1" baseline="0"/>
              <a:t>Select your photo using </a:t>
            </a:r>
            <a:br>
              <a:rPr lang="en-US" sz="675" i="1" baseline="0"/>
            </a:br>
            <a:r>
              <a:rPr lang="en-US" sz="675" i="1" baseline="0"/>
              <a:t>NCQA Vibe Guide, available </a:t>
            </a:r>
            <a:br>
              <a:rPr lang="en-US" sz="675" i="1" baseline="0"/>
            </a:br>
            <a:r>
              <a:rPr lang="en-US" sz="675" i="1" baseline="0"/>
              <a:t>on Intranet or from </a:t>
            </a:r>
            <a:br>
              <a:rPr lang="en-US" sz="675" i="1" baseline="0"/>
            </a:br>
            <a:r>
              <a:rPr lang="en-US" sz="675" i="1" baseline="0"/>
              <a:t>Marketing &amp; Communications Staff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 baseline="0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0" y="1569721"/>
            <a:ext cx="4953680" cy="3718560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25649937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6" t="22318" b="22318"/>
          <a:stretch/>
        </p:blipFill>
        <p:spPr>
          <a:xfrm flipH="1"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1350" y="4240048"/>
            <a:ext cx="1614224" cy="461665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3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24871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tIns="137160" rIns="137160" rtlCol="0" anchor="t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Thank You (Image Blue)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en-US" sz="675" i="1"/>
            </a:br>
            <a:r>
              <a:rPr lang="en-US" sz="675" i="1"/>
              <a:t>Change background</a:t>
            </a:r>
            <a:r>
              <a:rPr lang="en-US" sz="675" i="1" baseline="0"/>
              <a:t> image </a:t>
            </a:r>
            <a:br>
              <a:rPr lang="en-US" sz="675" i="1" baseline="0"/>
            </a:br>
            <a:r>
              <a:rPr lang="en-US" sz="675" i="1"/>
              <a:t>in Slide Master by temporarily moving the semi-transparent</a:t>
            </a:r>
            <a:r>
              <a:rPr lang="en-US" sz="675" i="1" baseline="0"/>
              <a:t> box (set at 30%) and right-clicking the image and selecting “change picture”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675" i="1" baseline="0"/>
              <a:t>Select your photo using </a:t>
            </a:r>
            <a:br>
              <a:rPr lang="en-US" sz="675" i="1" baseline="0"/>
            </a:br>
            <a:r>
              <a:rPr lang="en-US" sz="675" i="1" baseline="0"/>
              <a:t>NCQA Vibe Guide, available </a:t>
            </a:r>
            <a:br>
              <a:rPr lang="en-US" sz="675" i="1" baseline="0"/>
            </a:br>
            <a:r>
              <a:rPr lang="en-US" sz="675" i="1" baseline="0"/>
              <a:t>on Intranet or from </a:t>
            </a:r>
            <a:br>
              <a:rPr lang="en-US" sz="675" i="1" baseline="0"/>
            </a:br>
            <a:r>
              <a:rPr lang="en-US" sz="675" i="1" baseline="0"/>
              <a:t>Marketing &amp; Communications Staff</a:t>
            </a:r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 baseline="0"/>
          </a:p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en-US" sz="675" i="1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2" y="1569722"/>
            <a:ext cx="4953677" cy="3718558"/>
          </a:xfrm>
          <a:prstGeom prst="rect">
            <a:avLst/>
          </a:prstGeom>
        </p:spPr>
      </p:pic>
      <p:sp>
        <p:nvSpPr>
          <p:cNvPr id="10" name="Freeform 25"/>
          <p:cNvSpPr>
            <a:spLocks noChangeArrowheads="1"/>
          </p:cNvSpPr>
          <p:nvPr userDrawn="1"/>
        </p:nvSpPr>
        <p:spPr bwMode="auto">
          <a:xfrm flipH="1">
            <a:off x="10635607" y="692141"/>
            <a:ext cx="217187" cy="212708"/>
          </a:xfrm>
          <a:custGeom>
            <a:avLst/>
            <a:gdLst>
              <a:gd name="T0" fmla="*/ 11999 w 21312"/>
              <a:gd name="T1" fmla="*/ 6844 h 15656"/>
              <a:gd name="T2" fmla="*/ 11999 w 21312"/>
              <a:gd name="T3" fmla="*/ 6844 h 15656"/>
              <a:gd name="T4" fmla="*/ 12999 w 21312"/>
              <a:gd name="T5" fmla="*/ 5875 h 15656"/>
              <a:gd name="T6" fmla="*/ 8156 w 21312"/>
              <a:gd name="T7" fmla="*/ 5906 h 15656"/>
              <a:gd name="T8" fmla="*/ 7219 w 21312"/>
              <a:gd name="T9" fmla="*/ 7625 h 15656"/>
              <a:gd name="T10" fmla="*/ 6562 w 21312"/>
              <a:gd name="T11" fmla="*/ 8155 h 15656"/>
              <a:gd name="T12" fmla="*/ 6437 w 21312"/>
              <a:gd name="T13" fmla="*/ 8124 h 15656"/>
              <a:gd name="T14" fmla="*/ 5906 w 21312"/>
              <a:gd name="T15" fmla="*/ 7343 h 15656"/>
              <a:gd name="T16" fmla="*/ 7219 w 21312"/>
              <a:gd name="T17" fmla="*/ 4969 h 15656"/>
              <a:gd name="T18" fmla="*/ 13936 w 21312"/>
              <a:gd name="T19" fmla="*/ 4937 h 15656"/>
              <a:gd name="T20" fmla="*/ 14936 w 21312"/>
              <a:gd name="T21" fmla="*/ 3937 h 15656"/>
              <a:gd name="T22" fmla="*/ 15999 w 21312"/>
              <a:gd name="T23" fmla="*/ 7905 h 15656"/>
              <a:gd name="T24" fmla="*/ 11999 w 21312"/>
              <a:gd name="T25" fmla="*/ 6844 h 15656"/>
              <a:gd name="T26" fmla="*/ 15405 w 21312"/>
              <a:gd name="T27" fmla="*/ 9874 h 15656"/>
              <a:gd name="T28" fmla="*/ 15405 w 21312"/>
              <a:gd name="T29" fmla="*/ 9874 h 15656"/>
              <a:gd name="T30" fmla="*/ 14093 w 21312"/>
              <a:gd name="T31" fmla="*/ 12249 h 15656"/>
              <a:gd name="T32" fmla="*/ 10718 w 21312"/>
              <a:gd name="T33" fmla="*/ 13655 h 15656"/>
              <a:gd name="T34" fmla="*/ 7375 w 21312"/>
              <a:gd name="T35" fmla="*/ 12280 h 15656"/>
              <a:gd name="T36" fmla="*/ 6375 w 21312"/>
              <a:gd name="T37" fmla="*/ 13280 h 15656"/>
              <a:gd name="T38" fmla="*/ 5312 w 21312"/>
              <a:gd name="T39" fmla="*/ 9311 h 15656"/>
              <a:gd name="T40" fmla="*/ 9312 w 21312"/>
              <a:gd name="T41" fmla="*/ 10374 h 15656"/>
              <a:gd name="T42" fmla="*/ 8312 w 21312"/>
              <a:gd name="T43" fmla="*/ 11343 h 15656"/>
              <a:gd name="T44" fmla="*/ 10718 w 21312"/>
              <a:gd name="T45" fmla="*/ 12311 h 15656"/>
              <a:gd name="T46" fmla="*/ 13155 w 21312"/>
              <a:gd name="T47" fmla="*/ 11311 h 15656"/>
              <a:gd name="T48" fmla="*/ 14093 w 21312"/>
              <a:gd name="T49" fmla="*/ 9593 h 15656"/>
              <a:gd name="T50" fmla="*/ 14874 w 21312"/>
              <a:gd name="T51" fmla="*/ 9093 h 15656"/>
              <a:gd name="T52" fmla="*/ 15405 w 21312"/>
              <a:gd name="T53" fmla="*/ 9874 h 15656"/>
              <a:gd name="T54" fmla="*/ 19311 w 21312"/>
              <a:gd name="T55" fmla="*/ 1656 h 15656"/>
              <a:gd name="T56" fmla="*/ 19311 w 21312"/>
              <a:gd name="T57" fmla="*/ 1656 h 15656"/>
              <a:gd name="T58" fmla="*/ 15155 w 21312"/>
              <a:gd name="T59" fmla="*/ 1656 h 15656"/>
              <a:gd name="T60" fmla="*/ 14436 w 21312"/>
              <a:gd name="T61" fmla="*/ 656 h 15656"/>
              <a:gd name="T62" fmla="*/ 13124 w 21312"/>
              <a:gd name="T63" fmla="*/ 0 h 15656"/>
              <a:gd name="T64" fmla="*/ 8187 w 21312"/>
              <a:gd name="T65" fmla="*/ 0 h 15656"/>
              <a:gd name="T66" fmla="*/ 6875 w 21312"/>
              <a:gd name="T67" fmla="*/ 656 h 15656"/>
              <a:gd name="T68" fmla="*/ 6156 w 21312"/>
              <a:gd name="T69" fmla="*/ 1656 h 15656"/>
              <a:gd name="T70" fmla="*/ 2000 w 21312"/>
              <a:gd name="T71" fmla="*/ 1656 h 15656"/>
              <a:gd name="T72" fmla="*/ 0 w 21312"/>
              <a:gd name="T73" fmla="*/ 3656 h 15656"/>
              <a:gd name="T74" fmla="*/ 0 w 21312"/>
              <a:gd name="T75" fmla="*/ 13655 h 15656"/>
              <a:gd name="T76" fmla="*/ 2000 w 21312"/>
              <a:gd name="T77" fmla="*/ 15655 h 15656"/>
              <a:gd name="T78" fmla="*/ 19311 w 21312"/>
              <a:gd name="T79" fmla="*/ 15655 h 15656"/>
              <a:gd name="T80" fmla="*/ 21311 w 21312"/>
              <a:gd name="T81" fmla="*/ 13655 h 15656"/>
              <a:gd name="T82" fmla="*/ 21311 w 21312"/>
              <a:gd name="T83" fmla="*/ 3656 h 15656"/>
              <a:gd name="T84" fmla="*/ 19311 w 21312"/>
              <a:gd name="T85" fmla="*/ 1656 h 15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1312" h="15656">
                <a:moveTo>
                  <a:pt x="11999" y="6844"/>
                </a:moveTo>
                <a:lnTo>
                  <a:pt x="11999" y="6844"/>
                </a:lnTo>
                <a:cubicBezTo>
                  <a:pt x="12999" y="5875"/>
                  <a:pt x="12999" y="5875"/>
                  <a:pt x="12999" y="5875"/>
                </a:cubicBezTo>
                <a:cubicBezTo>
                  <a:pt x="11655" y="4562"/>
                  <a:pt x="9500" y="4562"/>
                  <a:pt x="8156" y="5906"/>
                </a:cubicBezTo>
                <a:cubicBezTo>
                  <a:pt x="7687" y="6375"/>
                  <a:pt x="7343" y="6969"/>
                  <a:pt x="7219" y="7625"/>
                </a:cubicBezTo>
                <a:cubicBezTo>
                  <a:pt x="7156" y="7936"/>
                  <a:pt x="6875" y="8155"/>
                  <a:pt x="6562" y="8155"/>
                </a:cubicBezTo>
                <a:cubicBezTo>
                  <a:pt x="6531" y="8155"/>
                  <a:pt x="6469" y="8155"/>
                  <a:pt x="6437" y="8124"/>
                </a:cubicBezTo>
                <a:cubicBezTo>
                  <a:pt x="6062" y="8061"/>
                  <a:pt x="5844" y="7719"/>
                  <a:pt x="5906" y="7343"/>
                </a:cubicBezTo>
                <a:cubicBezTo>
                  <a:pt x="6094" y="6437"/>
                  <a:pt x="6562" y="5625"/>
                  <a:pt x="7219" y="4969"/>
                </a:cubicBezTo>
                <a:cubicBezTo>
                  <a:pt x="9062" y="3125"/>
                  <a:pt x="12061" y="3094"/>
                  <a:pt x="13936" y="4937"/>
                </a:cubicBezTo>
                <a:cubicBezTo>
                  <a:pt x="14936" y="3937"/>
                  <a:pt x="14936" y="3937"/>
                  <a:pt x="14936" y="3937"/>
                </a:cubicBezTo>
                <a:cubicBezTo>
                  <a:pt x="15999" y="7905"/>
                  <a:pt x="15999" y="7905"/>
                  <a:pt x="15999" y="7905"/>
                </a:cubicBezTo>
                <a:lnTo>
                  <a:pt x="11999" y="6844"/>
                </a:lnTo>
                <a:close/>
                <a:moveTo>
                  <a:pt x="15405" y="9874"/>
                </a:moveTo>
                <a:lnTo>
                  <a:pt x="15405" y="9874"/>
                </a:lnTo>
                <a:cubicBezTo>
                  <a:pt x="15218" y="10780"/>
                  <a:pt x="14749" y="11593"/>
                  <a:pt x="14093" y="12249"/>
                </a:cubicBezTo>
                <a:cubicBezTo>
                  <a:pt x="13186" y="13155"/>
                  <a:pt x="11999" y="13655"/>
                  <a:pt x="10718" y="13655"/>
                </a:cubicBezTo>
                <a:cubicBezTo>
                  <a:pt x="9469" y="13655"/>
                  <a:pt x="8281" y="13155"/>
                  <a:pt x="7375" y="12280"/>
                </a:cubicBezTo>
                <a:cubicBezTo>
                  <a:pt x="6375" y="13280"/>
                  <a:pt x="6375" y="13280"/>
                  <a:pt x="6375" y="13280"/>
                </a:cubicBezTo>
                <a:cubicBezTo>
                  <a:pt x="5312" y="9311"/>
                  <a:pt x="5312" y="9311"/>
                  <a:pt x="5312" y="9311"/>
                </a:cubicBezTo>
                <a:cubicBezTo>
                  <a:pt x="9312" y="10374"/>
                  <a:pt x="9312" y="10374"/>
                  <a:pt x="9312" y="10374"/>
                </a:cubicBezTo>
                <a:cubicBezTo>
                  <a:pt x="8312" y="11343"/>
                  <a:pt x="8312" y="11343"/>
                  <a:pt x="8312" y="11343"/>
                </a:cubicBezTo>
                <a:cubicBezTo>
                  <a:pt x="8969" y="11968"/>
                  <a:pt x="9812" y="12311"/>
                  <a:pt x="10718" y="12311"/>
                </a:cubicBezTo>
                <a:cubicBezTo>
                  <a:pt x="11655" y="12311"/>
                  <a:pt x="12499" y="11968"/>
                  <a:pt x="13155" y="11311"/>
                </a:cubicBezTo>
                <a:cubicBezTo>
                  <a:pt x="13624" y="10843"/>
                  <a:pt x="13968" y="10249"/>
                  <a:pt x="14093" y="9593"/>
                </a:cubicBezTo>
                <a:cubicBezTo>
                  <a:pt x="14186" y="9218"/>
                  <a:pt x="14530" y="8999"/>
                  <a:pt x="14874" y="9093"/>
                </a:cubicBezTo>
                <a:cubicBezTo>
                  <a:pt x="15249" y="9155"/>
                  <a:pt x="15468" y="9499"/>
                  <a:pt x="15405" y="9874"/>
                </a:cubicBezTo>
                <a:close/>
                <a:moveTo>
                  <a:pt x="19311" y="1656"/>
                </a:moveTo>
                <a:lnTo>
                  <a:pt x="19311" y="1656"/>
                </a:lnTo>
                <a:cubicBezTo>
                  <a:pt x="15155" y="1656"/>
                  <a:pt x="15155" y="1656"/>
                  <a:pt x="15155" y="1656"/>
                </a:cubicBezTo>
                <a:cubicBezTo>
                  <a:pt x="14436" y="656"/>
                  <a:pt x="14436" y="656"/>
                  <a:pt x="14436" y="656"/>
                </a:cubicBezTo>
                <a:cubicBezTo>
                  <a:pt x="14155" y="281"/>
                  <a:pt x="13593" y="0"/>
                  <a:pt x="13124" y="0"/>
                </a:cubicBezTo>
                <a:cubicBezTo>
                  <a:pt x="8187" y="0"/>
                  <a:pt x="8187" y="0"/>
                  <a:pt x="8187" y="0"/>
                </a:cubicBezTo>
                <a:cubicBezTo>
                  <a:pt x="7719" y="0"/>
                  <a:pt x="7156" y="281"/>
                  <a:pt x="6875" y="656"/>
                </a:cubicBezTo>
                <a:cubicBezTo>
                  <a:pt x="6156" y="1656"/>
                  <a:pt x="6156" y="1656"/>
                  <a:pt x="6156" y="1656"/>
                </a:cubicBezTo>
                <a:cubicBezTo>
                  <a:pt x="2000" y="1656"/>
                  <a:pt x="2000" y="1656"/>
                  <a:pt x="2000" y="1656"/>
                </a:cubicBezTo>
                <a:cubicBezTo>
                  <a:pt x="875" y="1656"/>
                  <a:pt x="0" y="2562"/>
                  <a:pt x="0" y="3656"/>
                </a:cubicBezTo>
                <a:cubicBezTo>
                  <a:pt x="0" y="13655"/>
                  <a:pt x="0" y="13655"/>
                  <a:pt x="0" y="13655"/>
                </a:cubicBezTo>
                <a:cubicBezTo>
                  <a:pt x="0" y="14749"/>
                  <a:pt x="875" y="15655"/>
                  <a:pt x="2000" y="15655"/>
                </a:cubicBezTo>
                <a:cubicBezTo>
                  <a:pt x="19311" y="15655"/>
                  <a:pt x="19311" y="15655"/>
                  <a:pt x="19311" y="15655"/>
                </a:cubicBezTo>
                <a:cubicBezTo>
                  <a:pt x="20436" y="15655"/>
                  <a:pt x="21311" y="14749"/>
                  <a:pt x="21311" y="13655"/>
                </a:cubicBezTo>
                <a:cubicBezTo>
                  <a:pt x="21311" y="3656"/>
                  <a:pt x="21311" y="3656"/>
                  <a:pt x="21311" y="3656"/>
                </a:cubicBezTo>
                <a:cubicBezTo>
                  <a:pt x="21311" y="2562"/>
                  <a:pt x="20436" y="1656"/>
                  <a:pt x="19311" y="1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23527704"/>
      </p:ext>
    </p:extLst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HAND OUT OPTIONS</a:t>
            </a:r>
          </a:p>
          <a:p>
            <a:pPr algn="ctr"/>
            <a:r>
              <a:rPr lang="en-US" sz="1800"/>
              <a:t>(THIS</a:t>
            </a:r>
            <a:r>
              <a:rPr lang="en-US" sz="1800" baseline="0"/>
              <a:t> PAGE FOR ORGANIZATIONAL PURPOSES ONLY)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4781065"/>
      </p:ext>
    </p:extLst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8686802" cy="4114800"/>
          </a:xfrm>
        </p:spPr>
        <p:txBody>
          <a:bodyPr numCol="3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6769" indent="-130969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79978"/>
      </p:ext>
    </p:extLst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2075068"/>
            <a:ext cx="2590800" cy="4097135"/>
          </a:xfrm>
        </p:spPr>
        <p:txBody>
          <a:bodyPr anchor="t"/>
          <a:lstStyle>
            <a:lvl1pPr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76601" y="2075064"/>
            <a:ext cx="5638799" cy="4097136"/>
          </a:xfrm>
        </p:spPr>
        <p:txBody>
          <a:bodyPr numCol="2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2569" indent="-13096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0103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17542" y="2057400"/>
            <a:ext cx="2597856" cy="4114800"/>
          </a:xfrm>
        </p:spPr>
        <p:txBody>
          <a:bodyPr numCol="1" spcCol="457200"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5579" indent="-129779">
              <a:tabLst/>
              <a:defRPr sz="750"/>
            </a:lvl3pPr>
            <a:lvl4pPr marL="1159669" indent="-130969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228599" y="2057400"/>
            <a:ext cx="5634318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1488" indent="-128588">
              <a:tabLst/>
              <a:defRPr sz="750"/>
            </a:lvl2pPr>
            <a:lvl3pPr marL="816769" indent="-130969">
              <a:tabLst/>
              <a:defRPr sz="750"/>
            </a:lvl3pPr>
            <a:lvl4pPr marL="1162050" indent="-133350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 +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41418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Quot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4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4" y="4769334"/>
            <a:ext cx="2597855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5634317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Image, Quote (Square)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92059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Content, Image, Chart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5634317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4799446"/>
            <a:ext cx="2597856" cy="1379380"/>
          </a:xfrm>
        </p:spPr>
        <p:txBody>
          <a:bodyPr/>
          <a:lstStyle>
            <a:lvl1pPr>
              <a:defRPr sz="750"/>
            </a:lvl1pPr>
            <a:lvl2pPr marL="471488" indent="-128588">
              <a:tabLst/>
              <a:defRPr sz="750"/>
            </a:lvl2pPr>
            <a:lvl3pPr marL="814388" indent="-128588">
              <a:tabLst/>
              <a:defRPr sz="750"/>
            </a:lvl3pPr>
            <a:lvl4pPr marL="1157288" indent="-128588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317544" y="1962369"/>
            <a:ext cx="2597855" cy="2596182"/>
          </a:xfrm>
          <a:prstGeom prst="rect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Image, Chart</a:t>
            </a:r>
            <a:br>
              <a:rPr lang="en-US" sz="825"/>
            </a:br>
            <a:r>
              <a:rPr lang="en-US" sz="825"/>
              <a:t>(Square)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776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Chart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2060927"/>
            <a:ext cx="2597856" cy="2282477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5579" indent="-129779">
              <a:tabLst/>
              <a:defRPr sz="750"/>
            </a:lvl3pPr>
            <a:lvl4pPr marL="1159669" indent="-130969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4" y="4769334"/>
            <a:ext cx="2597856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5634318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3869" indent="-130969">
              <a:tabLst/>
              <a:defRPr sz="750"/>
            </a:lvl2pPr>
            <a:lvl3pPr marL="815579" indent="-12977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Chart, Quote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7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8503" y="2062621"/>
            <a:ext cx="5636895" cy="4115952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8599" y="2062621"/>
            <a:ext cx="259785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Content (Left)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10983"/>
      </p:ext>
    </p:extLst>
  </p:cSld>
  <p:clrMapOvr>
    <a:masterClrMapping/>
  </p:clrMapOvr>
  <p:transition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Image, Quot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6642635" y="1962369"/>
            <a:ext cx="1947672" cy="2596182"/>
          </a:xfrm>
          <a:prstGeom prst="ellipse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6"/>
          <p:cNvSpPr>
            <a:spLocks noGrp="1"/>
          </p:cNvSpPr>
          <p:nvPr>
            <p:ph type="body" sz="quarter" idx="14" hasCustomPrompt="1"/>
          </p:nvPr>
        </p:nvSpPr>
        <p:spPr>
          <a:xfrm>
            <a:off x="6317545" y="4769334"/>
            <a:ext cx="2597855" cy="1402866"/>
          </a:xfrm>
          <a:noFill/>
        </p:spPr>
        <p:txBody>
          <a:bodyPr lIns="0" tIns="0" rIns="0" bIns="0" anchor="ctr"/>
          <a:lstStyle>
            <a:lvl1pPr algn="ctr">
              <a:defRPr sz="1350" b="0" i="1" cap="none" baseline="0">
                <a:solidFill>
                  <a:schemeClr val="accent2"/>
                </a:solidFill>
                <a:latin typeface="Times New Roman"/>
                <a:cs typeface="Times New Roman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pull quote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5634317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Image, Quote (Circle)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7398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Image, Chart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601" y="2057400"/>
            <a:ext cx="5634317" cy="4114800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4388" indent="-128588">
              <a:tabLst/>
              <a:defRPr sz="750"/>
            </a:lvl3pPr>
            <a:lvl4pPr marL="1159669" indent="-130969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5"/>
          </p:nvPr>
        </p:nvSpPr>
        <p:spPr>
          <a:xfrm>
            <a:off x="6317542" y="4799446"/>
            <a:ext cx="2597856" cy="1379380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1488" indent="-128588">
              <a:tabLst/>
              <a:defRPr sz="750"/>
            </a:lvl2pPr>
            <a:lvl3pPr marL="814388" indent="-128588">
              <a:tabLst/>
              <a:defRPr sz="750"/>
            </a:lvl3pPr>
            <a:lvl4pPr marL="1157288" indent="-128588">
              <a:tabLst/>
              <a:defRPr sz="750"/>
            </a:lvl4pPr>
            <a:lvl5pPr marL="1500188" indent="-128588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777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Image, Chart</a:t>
            </a:r>
            <a:br>
              <a:rPr lang="en-US" sz="825"/>
            </a:br>
            <a:r>
              <a:rPr lang="en-US" sz="825"/>
              <a:t>(Circle)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6642635" y="1962369"/>
            <a:ext cx="1947672" cy="2596182"/>
          </a:xfrm>
          <a:prstGeom prst="ellipse">
            <a:avLst/>
          </a:prstGeom>
        </p:spPr>
        <p:txBody>
          <a:bodyPr/>
          <a:lstStyle>
            <a:lvl1pPr>
              <a:defRPr sz="7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053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HO) Conten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28599" y="2056246"/>
            <a:ext cx="5634318" cy="4115954"/>
          </a:xfrm>
        </p:spPr>
        <p:txBody>
          <a:bodyPr numCol="2" spcCol="457200"/>
          <a:lstStyle>
            <a:lvl1pPr>
              <a:spcBef>
                <a:spcPts val="450"/>
              </a:spcBef>
              <a:spcAft>
                <a:spcPts val="198"/>
              </a:spcAft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5"/>
          </p:nvPr>
        </p:nvSpPr>
        <p:spPr>
          <a:xfrm>
            <a:off x="6316250" y="2056247"/>
            <a:ext cx="2597856" cy="1891286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1" y="671946"/>
            <a:ext cx="8686799" cy="330200"/>
          </a:xfrm>
        </p:spPr>
        <p:txBody>
          <a:bodyPr anchor="t"/>
          <a:lstStyle>
            <a:lvl1pPr marL="9525" indent="0">
              <a:buNone/>
              <a:defRPr sz="12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de-DE" sz="825"/>
              <a:t>(HO)</a:t>
            </a:r>
            <a:r>
              <a:rPr lang="en-US" sz="825"/>
              <a:t> Content, 2 Charts</a:t>
            </a:r>
          </a:p>
        </p:txBody>
      </p:sp>
      <p:sp>
        <p:nvSpPr>
          <p:cNvPr id="50" name="Content Placeholder 8"/>
          <p:cNvSpPr>
            <a:spLocks noGrp="1"/>
          </p:cNvSpPr>
          <p:nvPr>
            <p:ph sz="quarter" idx="16"/>
          </p:nvPr>
        </p:nvSpPr>
        <p:spPr>
          <a:xfrm>
            <a:off x="6316250" y="4297425"/>
            <a:ext cx="2597856" cy="1891286"/>
          </a:xfrm>
        </p:spPr>
        <p:txBody>
          <a:bodyPr/>
          <a:lstStyle>
            <a:lvl1pPr>
              <a:defRPr sz="750" b="0">
                <a:solidFill>
                  <a:schemeClr val="tx1"/>
                </a:solidFill>
              </a:defRPr>
            </a:lvl1pPr>
            <a:lvl2pPr marL="472679" indent="-129779">
              <a:tabLst/>
              <a:defRPr sz="750"/>
            </a:lvl2pPr>
            <a:lvl3pPr marL="816769" indent="-130969">
              <a:tabLst/>
              <a:defRPr sz="750"/>
            </a:lvl3pPr>
            <a:lvl4pPr marL="1157288" indent="-128588">
              <a:tabLst/>
              <a:defRPr sz="750"/>
            </a:lvl4pPr>
            <a:lvl5pPr marL="1501379" indent="-129779">
              <a:tabLst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806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73" name="Group 72"/>
            <p:cNvGrpSpPr/>
            <p:nvPr/>
          </p:nvGrpSpPr>
          <p:grpSpPr>
            <a:xfrm>
              <a:off x="5862919" y="0"/>
              <a:ext cx="457200" cy="6858000"/>
              <a:chOff x="0" y="0"/>
              <a:chExt cx="457200" cy="685800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2819400" y="0"/>
              <a:ext cx="457200" cy="6858000"/>
              <a:chOff x="0" y="0"/>
              <a:chExt cx="457200" cy="6858000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 userDrawn="1"/>
          </p:nvCxnSpPr>
          <p:spPr>
            <a:xfrm>
              <a:off x="0" y="61722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0" y="66294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89154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686800" y="0"/>
              <a:ext cx="0" cy="685800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0" y="6400800"/>
              <a:ext cx="9144000" cy="0"/>
            </a:xfrm>
            <a:prstGeom prst="line">
              <a:avLst/>
            </a:prstGeom>
            <a:ln w="12700" cmpd="sng">
              <a:solidFill>
                <a:schemeClr val="tx1">
                  <a:lumMod val="20000"/>
                  <a:lumOff val="8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0" y="0"/>
              <a:ext cx="7617760" cy="6858000"/>
              <a:chOff x="0" y="0"/>
              <a:chExt cx="7617760" cy="6858000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22860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0" y="0"/>
                <a:ext cx="0" cy="685800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1524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457200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7617760" y="0"/>
                <a:ext cx="0" cy="6858000"/>
              </a:xfrm>
              <a:prstGeom prst="line">
                <a:avLst/>
              </a:prstGeom>
              <a:ln w="12700" cmpd="sng">
                <a:solidFill>
                  <a:schemeClr val="bg2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Connector 80"/>
            <p:cNvCxnSpPr/>
            <p:nvPr/>
          </p:nvCxnSpPr>
          <p:spPr>
            <a:xfrm>
              <a:off x="9144000" y="0"/>
              <a:ext cx="0" cy="685800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/>
            <p:cNvGrpSpPr/>
            <p:nvPr/>
          </p:nvGrpSpPr>
          <p:grpSpPr>
            <a:xfrm>
              <a:off x="0" y="0"/>
              <a:ext cx="9144000" cy="457200"/>
              <a:chOff x="0" y="0"/>
              <a:chExt cx="9144000" cy="45720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/>
            <p:nvPr/>
          </p:nvCxnSpPr>
          <p:spPr>
            <a:xfrm>
              <a:off x="0" y="6858000"/>
              <a:ext cx="91440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/>
            <p:cNvGrpSpPr/>
            <p:nvPr/>
          </p:nvGrpSpPr>
          <p:grpSpPr>
            <a:xfrm>
              <a:off x="0" y="2057400"/>
              <a:ext cx="9144000" cy="457200"/>
              <a:chOff x="0" y="0"/>
              <a:chExt cx="91440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0" y="4343400"/>
              <a:ext cx="9144000" cy="457200"/>
              <a:chOff x="0" y="0"/>
              <a:chExt cx="9144000" cy="457200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0" y="228600"/>
                <a:ext cx="9144000" cy="0"/>
              </a:xfrm>
              <a:prstGeom prst="line">
                <a:avLst/>
              </a:prstGeom>
              <a:ln w="12700" cmpd="sng">
                <a:solidFill>
                  <a:schemeClr val="tx1">
                    <a:lumMod val="20000"/>
                    <a:lumOff val="8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0" y="45720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0" y="0"/>
                <a:ext cx="9144000" cy="0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7" name="Rectangle 10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50"/>
              </a:spcAft>
            </a:pPr>
            <a:r>
              <a:rPr lang="en-US" sz="825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450"/>
              </a:spcAft>
            </a:pPr>
            <a:r>
              <a:rPr lang="en-US" sz="825"/>
              <a:t>Grid</a:t>
            </a:r>
          </a:p>
        </p:txBody>
      </p:sp>
    </p:spTree>
    <p:extLst>
      <p:ext uri="{BB962C8B-B14F-4D97-AF65-F5344CB8AC3E}">
        <p14:creationId xmlns:p14="http://schemas.microsoft.com/office/powerpoint/2010/main" val="769674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560">
          <p15:clr>
            <a:srgbClr val="FBAE40"/>
          </p15:clr>
        </p15:guide>
        <p15:guide id="4" pos="5120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orient="horz" pos="2880">
          <p15:clr>
            <a:srgbClr val="FBAE40"/>
          </p15:clr>
        </p15:guide>
        <p15:guide id="7" orient="horz" pos="144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pos="192">
          <p15:clr>
            <a:srgbClr val="FBAE40"/>
          </p15:clr>
        </p15:guide>
        <p15:guide id="10" pos="7488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/>
              <a:t>DO NOT USE ANY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155672545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(Right)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0"/>
            <a:ext cx="2597856" cy="4109579"/>
          </a:xfrm>
        </p:spPr>
        <p:txBody>
          <a:bodyPr lIns="411480"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278502" y="2062621"/>
            <a:ext cx="563689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10492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17542" y="2062620"/>
            <a:ext cx="2597856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226023" y="2062621"/>
            <a:ext cx="5636896" cy="2737979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insert content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Content (Left)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05440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Icons</a:t>
            </a:r>
          </a:p>
        </p:txBody>
      </p:sp>
    </p:spTree>
    <p:extLst>
      <p:ext uri="{BB962C8B-B14F-4D97-AF65-F5344CB8AC3E}">
        <p14:creationId xmlns:p14="http://schemas.microsoft.com/office/powerpoint/2010/main" val="119796149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573009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060024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145719" y="1783796"/>
            <a:ext cx="1997982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20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8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(Circle)</a:t>
            </a:r>
          </a:p>
        </p:txBody>
      </p:sp>
    </p:spTree>
    <p:extLst>
      <p:ext uri="{BB962C8B-B14F-4D97-AF65-F5344CB8AC3E}">
        <p14:creationId xmlns:p14="http://schemas.microsoft.com/office/powerpoint/2010/main" val="85788235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3573009" y="1783796"/>
            <a:ext cx="1997982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6060024" y="1783796"/>
            <a:ext cx="1997982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1145719" y="1783796"/>
            <a:ext cx="1997982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45720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3009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60024" y="3860800"/>
            <a:ext cx="1997982" cy="695959"/>
          </a:xfrm>
        </p:spPr>
        <p:txBody>
          <a:bodyPr anchor="b"/>
          <a:lstStyle>
            <a:lvl1pPr algn="ctr">
              <a:defRPr sz="24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5719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589687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60024" y="4816244"/>
            <a:ext cx="1997982" cy="1234600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3 Images (Square)</a:t>
            </a:r>
          </a:p>
        </p:txBody>
      </p:sp>
    </p:spTree>
    <p:extLst>
      <p:ext uri="{BB962C8B-B14F-4D97-AF65-F5344CB8AC3E}">
        <p14:creationId xmlns:p14="http://schemas.microsoft.com/office/powerpoint/2010/main" val="177881992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1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Icon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55843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Circle)&#10;Text + Small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200" y="1981200"/>
            <a:ext cx="1997982" cy="199798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0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(Circle)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30144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1"/>
            <a:ext cx="8686798" cy="4096512"/>
          </a:xfrm>
        </p:spPr>
        <p:txBody>
          <a:bodyPr lIns="411480" numCol="1" spcCol="457200"/>
          <a:lstStyle>
            <a:lvl1pPr marL="65088" indent="-65088">
              <a:spcBef>
                <a:spcPts val="500"/>
              </a:spcBef>
              <a:tabLst/>
              <a:defRPr sz="2000" baseline="0"/>
            </a:lvl1pPr>
            <a:lvl2pPr>
              <a:spcBef>
                <a:spcPts val="500"/>
              </a:spcBef>
              <a:defRPr sz="2000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tab to add bullet.</a:t>
            </a:r>
          </a:p>
          <a:p>
            <a:pPr lvl="1"/>
            <a:r>
              <a:rPr lang="en-US"/>
              <a:t>Suggested maximums: 5 words per line. 10 words per text block. 50 slides per text box.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and Content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447094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mall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200" y="1981200"/>
            <a:ext cx="1997982" cy="19979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76599" y="2062620"/>
            <a:ext cx="5638799" cy="4109579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Small Image (Square)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620957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Circ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1538" y="1848946"/>
            <a:ext cx="4348752" cy="4348752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09920" y="2062620"/>
            <a:ext cx="320547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(Circle)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241294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arge Image (Squ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1538" y="1848238"/>
            <a:ext cx="4348752" cy="4350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09920" y="2062620"/>
            <a:ext cx="3205478" cy="4109579"/>
          </a:xfrm>
        </p:spPr>
        <p:txBody>
          <a:bodyPr numCol="1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+ Large Image (Square)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3" name="Group 1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79491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1489" y="234668"/>
            <a:ext cx="6373908" cy="155617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599" y="2062621"/>
            <a:ext cx="8686798" cy="4096512"/>
          </a:xfrm>
        </p:spPr>
        <p:txBody>
          <a:bodyPr lIns="411480" numCol="2" spcCol="457200"/>
          <a:lstStyle>
            <a:lvl1pPr>
              <a:spcAft>
                <a:spcPts val="300"/>
              </a:spcAft>
              <a:defRPr sz="2000" b="1" baseline="0">
                <a:solidFill>
                  <a:schemeClr val="tx2"/>
                </a:solidFill>
              </a:defRPr>
            </a:lvl1pPr>
            <a:lvl2pPr marL="65088" indent="0">
              <a:spcBef>
                <a:spcPts val="200"/>
              </a:spcBef>
              <a:spcAft>
                <a:spcPts val="1200"/>
              </a:spcAft>
              <a:buNone/>
              <a:tabLst/>
              <a:defRPr sz="2000" i="1" baseline="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Use tab and left </a:t>
            </a:r>
            <a:r>
              <a:rPr lang="en-US" err="1"/>
              <a:t>outdent</a:t>
            </a:r>
            <a:r>
              <a:rPr lang="en-US"/>
              <a:t> button to change between text styles.</a:t>
            </a:r>
          </a:p>
          <a:p>
            <a:pPr lvl="1"/>
            <a:r>
              <a:rPr lang="en-US"/>
              <a:t>5 words per line. 10 words per text block.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Case</a:t>
            </a:r>
            <a:r>
              <a:rPr lang="en-US" sz="1100" baseline="0"/>
              <a:t> Study</a:t>
            </a:r>
            <a:endParaRPr lang="en-US" sz="1100"/>
          </a:p>
        </p:txBody>
      </p:sp>
      <p:sp>
        <p:nvSpPr>
          <p:cNvPr id="13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699246" y="234668"/>
            <a:ext cx="1556176" cy="1556176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and left outdent button to change between text styles.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3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3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80265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4482" y="1502630"/>
            <a:ext cx="275489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200939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914482" y="2789016"/>
            <a:ext cx="0" cy="3141138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1844168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771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27125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(3 Year)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8"/>
          </p:nvPr>
        </p:nvSpPr>
        <p:spPr>
          <a:xfrm>
            <a:off x="647753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3361296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6074840" y="2789015"/>
            <a:ext cx="2392829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4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4" y="1502630"/>
            <a:ext cx="2068778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499302" y="1502630"/>
            <a:ext cx="2073931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542187" y="1502630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585076" y="1502630"/>
            <a:ext cx="2063624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501113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53626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5571420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(4 Year)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12718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536973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6561228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756943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7"/>
          <p:cNvSpPr>
            <a:spLocks noGrp="1"/>
          </p:cNvSpPr>
          <p:nvPr userDrawn="1">
            <p:ph type="body" sz="quarter" idx="19"/>
          </p:nvPr>
        </p:nvSpPr>
        <p:spPr>
          <a:xfrm>
            <a:off x="623449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 userDrawn="1">
            <p:ph type="body" sz="quarter" idx="20"/>
          </p:nvPr>
        </p:nvSpPr>
        <p:spPr>
          <a:xfrm>
            <a:off x="2647704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 userDrawn="1">
            <p:ph type="body" sz="quarter" idx="21"/>
          </p:nvPr>
        </p:nvSpPr>
        <p:spPr>
          <a:xfrm>
            <a:off x="4671959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 userDrawn="1">
            <p:ph type="body" sz="quarter" idx="22"/>
          </p:nvPr>
        </p:nvSpPr>
        <p:spPr>
          <a:xfrm>
            <a:off x="6696215" y="2789015"/>
            <a:ext cx="174643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(5 ye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6724" y="1502630"/>
            <a:ext cx="1658042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093724" y="1502630"/>
            <a:ext cx="166420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733039" y="1502630"/>
            <a:ext cx="1651885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356411" y="1502630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990657" y="1502630"/>
            <a:ext cx="1666740" cy="834749"/>
          </a:xfrm>
          <a:prstGeom prst="chevron">
            <a:avLst>
              <a:gd name="adj" fmla="val 16529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1295745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455898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824027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Timeline (5 Year)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2925824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H="1">
            <a:off x="6189781" y="2394161"/>
            <a:ext cx="1" cy="178954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111781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375923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3743852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7007994" y="2789015"/>
            <a:ext cx="0" cy="3141139"/>
          </a:xfrm>
          <a:prstGeom prst="line">
            <a:avLst/>
          </a:prstGeom>
          <a:ln w="12700" cap="rnd">
            <a:solidFill>
              <a:schemeClr val="bg2">
                <a:lumMod val="9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03222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2235293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3867364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5499435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7131504" y="2789015"/>
            <a:ext cx="1385047" cy="314113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6" y="2621075"/>
            <a:ext cx="3997138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2621075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Two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4" name="Rectangle 23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9205" y="2621075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Three Items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8" name="Group 17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9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1925653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0145" y="1925653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369676"/>
            <a:ext cx="3997137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4" y="3369676"/>
            <a:ext cx="4049013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Four Items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8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274023" y="2062621"/>
            <a:ext cx="2578958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7542" y="2062621"/>
            <a:ext cx="2597856" cy="410957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Main text style. Use text indent more and indent less buttons to change text style.</a:t>
            </a:r>
          </a:p>
          <a:p>
            <a:pPr lvl="1"/>
            <a:r>
              <a:rPr lang="en-US"/>
              <a:t>5 words per line. 10 words per text block. 50 words per slide.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Two Content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51881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8" y="3369676"/>
            <a:ext cx="3997136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3369676"/>
            <a:ext cx="404901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Five Items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1" name="Rectangle 20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2" name="Group 21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3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925653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369676"/>
            <a:ext cx="2629954" cy="1287733"/>
          </a:xfrm>
          <a:solidFill>
            <a:schemeClr val="accent1"/>
          </a:solidFill>
        </p:spPr>
        <p:txBody>
          <a:bodyPr lIns="91440" tIns="91440" rIns="91440" bIns="91440"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Six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S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1646281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1646281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307266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4499042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50146" y="4499042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Seven Items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2" name="Rectangle 21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3" name="Group 22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4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ight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072662"/>
            <a:ext cx="3997136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650146" y="3072661"/>
            <a:ext cx="404901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Eight Items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Nin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646281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717" y="3072662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3282961" y="3072662"/>
            <a:ext cx="2629953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069204" y="3072661"/>
            <a:ext cx="2629955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6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4499042"/>
            <a:ext cx="2629954" cy="128773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6" name="Rectangle 3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Nine Items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0" name="Group 19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1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T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496717" y="4930130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4672484" y="4930130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Ten Items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0" name="Rectangle 19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1" name="Group 20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 Eleven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96717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82961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9205" y="1525196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96717" y="2660174"/>
            <a:ext cx="4025042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672484" y="2660174"/>
            <a:ext cx="4026675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2961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069205" y="3795152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6717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61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6069205" y="4930130"/>
            <a:ext cx="2629954" cy="98721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spcAft>
                <a:spcPts val="0"/>
              </a:spcAft>
              <a:defRPr sz="2000" baseline="0">
                <a:solidFill>
                  <a:schemeClr val="bg1"/>
                </a:solidFill>
              </a:defRPr>
            </a:lvl1pPr>
            <a:lvl2pPr marL="11112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Boxed Text Eleven Items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Text in boxes is Arial, 20pt.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wo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V="1">
            <a:off x="4597938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2621076"/>
            <a:ext cx="4041648" cy="1095452"/>
          </a:xfrm>
        </p:spPr>
        <p:txBody>
          <a:bodyPr lIns="91440" tIns="91440" rIns="91440" bIns="91440"/>
          <a:lstStyle>
            <a:lvl1pPr marL="12700" indent="0" algn="ctr">
              <a:spcAft>
                <a:spcPts val="0"/>
              </a:spcAft>
              <a:buNone/>
              <a:defRPr sz="2000" b="0" baseline="0">
                <a:solidFill>
                  <a:schemeClr val="tx1"/>
                </a:solidFill>
              </a:defRPr>
            </a:lvl1pPr>
            <a:lvl2pPr marL="11112" indent="0">
              <a:spcBef>
                <a:spcPts val="0"/>
              </a:spcBef>
              <a:buNone/>
              <a:defRPr sz="200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7511" y="2621076"/>
            <a:ext cx="4041648" cy="1095452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Two Items</a:t>
            </a: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Thre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18939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76934" y="2433870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8" y="2621076"/>
            <a:ext cx="2686446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254714" y="2621076"/>
            <a:ext cx="2686445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12710" y="2621076"/>
            <a:ext cx="2686449" cy="1095452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 smtClean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Three Items</a:t>
            </a: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60564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1" y="3143762"/>
            <a:ext cx="4083266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45378" y="3143762"/>
            <a:ext cx="4114251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8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0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96717" y="1913648"/>
            <a:ext cx="4058350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45378" y="1913648"/>
            <a:ext cx="4053781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6717" y="3205334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45380" y="3205334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Four Items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4023" y="1823989"/>
            <a:ext cx="2586657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74023" y="2438399"/>
            <a:ext cx="2586657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7542" y="1818345"/>
            <a:ext cx="2597856" cy="508176"/>
          </a:xfrm>
        </p:spPr>
        <p:txBody>
          <a:bodyPr anchor="b"/>
          <a:lstStyle>
            <a:lvl1pPr marL="0" indent="0">
              <a:buNone/>
              <a:defRPr sz="2000" b="1" kern="0" cap="all" spc="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17542" y="2438399"/>
            <a:ext cx="2597856" cy="3733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Main text style. Use tab to change text style.</a:t>
            </a:r>
          </a:p>
          <a:p>
            <a:pPr lvl="1"/>
            <a:r>
              <a:rPr lang="en-US"/>
              <a:t>5 words per line. 10 words per text block.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cxnSp>
        <p:nvCxnSpPr>
          <p:cNvPr id="53" name="Straight Connector 52"/>
          <p:cNvCxnSpPr/>
          <p:nvPr userDrawn="1"/>
        </p:nvCxnSpPr>
        <p:spPr>
          <a:xfrm>
            <a:off x="6091519" y="2062621"/>
            <a:ext cx="0" cy="4109577"/>
          </a:xfrm>
          <a:prstGeom prst="line">
            <a:avLst/>
          </a:prstGeom>
          <a:ln w="12700" cap="rnd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6439994" y="6430910"/>
            <a:ext cx="1079329" cy="166714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Comparison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Use Tab to add bullet.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If body subhead is needed, change default text</a:t>
              </a:r>
              <a:r>
                <a:rPr lang="en-US" sz="1000" baseline="0"/>
                <a:t> to bold &amp; red.</a:t>
              </a:r>
              <a:endParaRPr lang="en-US" sz="1000"/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Keep words to a minimum with these suggested limits.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 words per line. 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10 words per text block.</a:t>
              </a:r>
            </a:p>
            <a:p>
              <a:pPr marL="352425" lvl="0" indent="-85725">
                <a:spcAft>
                  <a:spcPts val="600"/>
                </a:spcAft>
                <a:buFont typeface="Arial" charset="0"/>
                <a:buChar char="•"/>
                <a:tabLst/>
              </a:pPr>
              <a:r>
                <a:rPr lang="en-US" sz="1000"/>
                <a:t>50 words per text block. </a:t>
              </a:r>
            </a:p>
          </p:txBody>
        </p:sp>
        <p:grpSp>
          <p:nvGrpSpPr>
            <p:cNvPr id="16" name="Group 15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7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63598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71801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4605647" y="3196306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3242626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100880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9" name="Rectangle 28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30" name="Group 29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31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3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6717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803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39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marL="1270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 lang="en-US" baseline="0" dirty="0"/>
            </a:lvl1pPr>
            <a:lvl2pPr>
              <a:defRPr lang="en-US" dirty="0"/>
            </a:lvl2pPr>
          </a:lstStyle>
          <a:p>
            <a:pPr marL="1270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/>
              <a:t>Insert text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96717" y="3205334"/>
            <a:ext cx="4058351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7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645380" y="3205334"/>
            <a:ext cx="4053780" cy="1168543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Five Items</a:t>
            </a: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 Six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3206138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471801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5989737" y="1726442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3242626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6100880" y="3143762"/>
            <a:ext cx="2658749" cy="0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V="1">
            <a:off x="3206138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 flipV="1">
            <a:off x="5989737" y="3205334"/>
            <a:ext cx="0" cy="1364776"/>
          </a:xfrm>
          <a:prstGeom prst="line">
            <a:avLst/>
          </a:prstGeom>
          <a:ln w="12700" cap="rnd">
            <a:solidFill>
              <a:schemeClr val="bg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3" name="Rectangle 22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add emphasis</a:t>
              </a:r>
              <a:r>
                <a:rPr lang="en-US" sz="1000" baseline="0"/>
                <a:t> to text</a:t>
              </a:r>
              <a:r>
                <a:rPr lang="en-US" sz="1000"/>
                <a:t>, make text bold and red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To jump from</a:t>
              </a:r>
              <a:r>
                <a:rPr lang="en-US" sz="1000" baseline="0"/>
                <a:t> box to box, use Tab. If clicked into text edit, use Esc-Tab to move to next box.</a:t>
              </a:r>
              <a:endParaRPr lang="en-US" sz="1000"/>
            </a:p>
          </p:txBody>
        </p: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5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96717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32803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063916" y="1913648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496717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3280316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063916" y="3205334"/>
            <a:ext cx="2635243" cy="1177570"/>
          </a:xfrm>
        </p:spPr>
        <p:txBody>
          <a:bodyPr vert="horz" lIns="91440" tIns="91440" rIns="91440" bIns="91440" rtlCol="0">
            <a:noAutofit/>
          </a:bodyPr>
          <a:lstStyle>
            <a:lvl1pPr algn="ctr">
              <a:defRPr lang="en-US" baseline="0" dirty="0"/>
            </a:lvl1pPr>
            <a:lvl2pPr>
              <a:defRPr lang="en-US" dirty="0"/>
            </a:lvl2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vert="horz" lIns="0" tIns="0" rIns="0" bIns="0" rtlCol="0" anchor="t">
            <a:noAutofit/>
          </a:bodyPr>
          <a:lstStyle>
            <a:lvl1pPr marL="12700" indent="0">
              <a:buNone/>
              <a:defRPr lang="en-US" sz="2000" b="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Text Grid Six Items</a:t>
            </a: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336974" cy="3749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 (Image)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599" y="671946"/>
            <a:ext cx="8336974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99834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below)&#10;Image with Text (Times be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228599"/>
            <a:ext cx="2590801" cy="315109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below)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442041"/>
            <a:ext cx="2588224" cy="2730159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5" name="Rectangle 44"/>
          <p:cNvSpPr/>
          <p:nvPr userDrawn="1"/>
        </p:nvSpPr>
        <p:spPr>
          <a:xfrm>
            <a:off x="9601200" y="693867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(Times abo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599" y="3025584"/>
            <a:ext cx="2590801" cy="3151097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Image with Text</a:t>
            </a:r>
            <a:r>
              <a:rPr lang="en-US" sz="1100" baseline="0"/>
              <a:t> (Times above)</a:t>
            </a:r>
            <a:endParaRPr lang="en-US" sz="110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599"/>
            <a:ext cx="2588224" cy="2730159"/>
          </a:xfrm>
        </p:spPr>
        <p:txBody>
          <a:bodyPr anchor="b"/>
          <a:lstStyle>
            <a:lvl1pPr marL="12700" indent="0">
              <a:lnSpc>
                <a:spcPct val="90000"/>
              </a:lnSpc>
              <a:buNone/>
              <a:defRPr sz="28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8" name="Rectangle 47"/>
          <p:cNvSpPr/>
          <p:nvPr userDrawn="1"/>
        </p:nvSpPr>
        <p:spPr>
          <a:xfrm>
            <a:off x="9601200" y="693867"/>
            <a:ext cx="2286000" cy="8928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arial" charset="0"/>
              </a:rPr>
              <a:t>change text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arial" charset="0"/>
              </a:rPr>
              <a:t>to white or black </a:t>
            </a:r>
            <a:br>
              <a:rPr lang="en-US" sz="1100">
                <a:solidFill>
                  <a:schemeClr val="bg1"/>
                </a:solidFill>
                <a:latin typeface="arial" charset="0"/>
              </a:rPr>
            </a:br>
            <a:r>
              <a:rPr lang="en-US" sz="1100">
                <a:solidFill>
                  <a:schemeClr val="bg1"/>
                </a:solidFill>
                <a:latin typeface="arial" charset="0"/>
              </a:rPr>
              <a:t>if red</a:t>
            </a: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 text is not visible </a:t>
            </a:r>
            <a:br>
              <a:rPr lang="en-US" sz="1100" baseline="0">
                <a:solidFill>
                  <a:schemeClr val="bg1"/>
                </a:solidFill>
                <a:latin typeface="arial" charset="0"/>
              </a:rPr>
            </a:br>
            <a:r>
              <a:rPr lang="en-US" sz="1100" baseline="0">
                <a:solidFill>
                  <a:schemeClr val="bg1"/>
                </a:solidFill>
                <a:latin typeface="arial" charset="0"/>
              </a:rPr>
              <a:t>over image</a:t>
            </a:r>
            <a:endParaRPr lang="en-US" sz="1100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QUOTE SLIDE</a:t>
            </a:r>
            <a:r>
              <a:rPr lang="en-US" sz="4800" b="1" baseline="0"/>
              <a:t> LAYOUTS</a:t>
            </a:r>
            <a:endParaRPr lang="en-US" sz="4800" b="1"/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</a:t>
            </a:r>
          </a:p>
        </p:txBody>
      </p:sp>
    </p:spTree>
    <p:extLst>
      <p:ext uri="{BB962C8B-B14F-4D97-AF65-F5344CB8AC3E}">
        <p14:creationId xmlns:p14="http://schemas.microsoft.com/office/powerpoint/2010/main" val="161471887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(Blue)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402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T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LTSS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(LTSS)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503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HP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HPA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(HPA)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2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Title Only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lnSpc>
                <a:spcPct val="90000"/>
              </a:lnSpc>
              <a:buNone/>
              <a:defRPr sz="20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06485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Connected Ca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Connected Care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</a:t>
            </a:r>
            <a:br>
              <a:rPr lang="en-US" sz="1100"/>
            </a:br>
            <a:r>
              <a:rPr lang="en-US" sz="1100"/>
              <a:t>(Connected Care)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9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(Light Blue)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59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(Go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2057400"/>
            <a:ext cx="8216900" cy="2743200"/>
          </a:xfrm>
        </p:spPr>
        <p:txBody>
          <a:bodyPr anchor="ctr"/>
          <a:lstStyle>
            <a:lvl1pPr algn="ctr">
              <a:defRPr sz="4000" b="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Click to edit quote about any product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931217"/>
            <a:ext cx="8223250" cy="354203"/>
          </a:xfrm>
        </p:spPr>
        <p:txBody>
          <a:bodyPr/>
          <a:lstStyle>
            <a:lvl1pPr algn="ctr">
              <a:defRPr sz="2000" b="1" kern="0" cap="all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Quote/Statement (Gold)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99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MEDIA LAYOUTS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 (Image)</a:t>
            </a: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476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2971800" y="1828800"/>
            <a:ext cx="3200400" cy="3200400"/>
            <a:chOff x="2378792" y="1235792"/>
            <a:chExt cx="4386417" cy="4386417"/>
          </a:xfrm>
        </p:grpSpPr>
        <p:sp>
          <p:nvSpPr>
            <p:cNvPr id="5" name="Oval 4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7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</a:t>
            </a: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dio File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Audio File (Image)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2971800" y="1828800"/>
            <a:ext cx="3200400" cy="3200400"/>
            <a:chOff x="2378792" y="1235792"/>
            <a:chExt cx="4386417" cy="4386417"/>
          </a:xfrm>
        </p:grpSpPr>
        <p:sp>
          <p:nvSpPr>
            <p:cNvPr id="16" name="Oval 15"/>
            <p:cNvSpPr>
              <a:spLocks noChangeAspect="1"/>
            </p:cNvSpPr>
            <p:nvPr userDrawn="1"/>
          </p:nvSpPr>
          <p:spPr>
            <a:xfrm>
              <a:off x="2378792" y="1235792"/>
              <a:ext cx="4386417" cy="43864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3617259" y="2506070"/>
              <a:ext cx="1909482" cy="1845860"/>
              <a:chOff x="1339850" y="55563"/>
              <a:chExt cx="7670800" cy="7415212"/>
            </a:xfrm>
            <a:solidFill>
              <a:schemeClr val="bg1"/>
            </a:solidFill>
          </p:grpSpPr>
          <p:sp>
            <p:nvSpPr>
              <p:cNvPr id="18" name="Freeform 1"/>
              <p:cNvSpPr>
                <a:spLocks noChangeArrowheads="1"/>
              </p:cNvSpPr>
              <p:nvPr/>
            </p:nvSpPr>
            <p:spPr bwMode="auto">
              <a:xfrm>
                <a:off x="7372350" y="1582738"/>
                <a:ext cx="1638300" cy="4349750"/>
              </a:xfrm>
              <a:custGeom>
                <a:avLst/>
                <a:gdLst>
                  <a:gd name="T0" fmla="*/ 1568 w 4551"/>
                  <a:gd name="T1" fmla="*/ 339 h 12084"/>
                  <a:gd name="T2" fmla="*/ 1568 w 4551"/>
                  <a:gd name="T3" fmla="*/ 339 h 12084"/>
                  <a:gd name="T4" fmla="*/ 339 w 4551"/>
                  <a:gd name="T5" fmla="*/ 308 h 12084"/>
                  <a:gd name="T6" fmla="*/ 308 w 4551"/>
                  <a:gd name="T7" fmla="*/ 1538 h 12084"/>
                  <a:gd name="T8" fmla="*/ 308 w 4551"/>
                  <a:gd name="T9" fmla="*/ 10637 h 12084"/>
                  <a:gd name="T10" fmla="*/ 339 w 4551"/>
                  <a:gd name="T11" fmla="*/ 11837 h 12084"/>
                  <a:gd name="T12" fmla="*/ 923 w 4551"/>
                  <a:gd name="T13" fmla="*/ 12083 h 12084"/>
                  <a:gd name="T14" fmla="*/ 1538 w 4551"/>
                  <a:gd name="T15" fmla="*/ 11805 h 12084"/>
                  <a:gd name="T16" fmla="*/ 1568 w 4551"/>
                  <a:gd name="T17" fmla="*/ 339 h 12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51" h="12084">
                    <a:moveTo>
                      <a:pt x="1568" y="339"/>
                    </a:moveTo>
                    <a:lnTo>
                      <a:pt x="1568" y="339"/>
                    </a:lnTo>
                    <a:cubicBezTo>
                      <a:pt x="1260" y="0"/>
                      <a:pt x="708" y="0"/>
                      <a:pt x="339" y="308"/>
                    </a:cubicBezTo>
                    <a:cubicBezTo>
                      <a:pt x="0" y="615"/>
                      <a:pt x="0" y="1169"/>
                      <a:pt x="308" y="1538"/>
                    </a:cubicBezTo>
                    <a:cubicBezTo>
                      <a:pt x="2675" y="4028"/>
                      <a:pt x="2675" y="8085"/>
                      <a:pt x="308" y="10637"/>
                    </a:cubicBezTo>
                    <a:cubicBezTo>
                      <a:pt x="0" y="10976"/>
                      <a:pt x="0" y="11498"/>
                      <a:pt x="339" y="11837"/>
                    </a:cubicBezTo>
                    <a:cubicBezTo>
                      <a:pt x="523" y="12021"/>
                      <a:pt x="738" y="12083"/>
                      <a:pt x="923" y="12083"/>
                    </a:cubicBezTo>
                    <a:cubicBezTo>
                      <a:pt x="1138" y="12083"/>
                      <a:pt x="1353" y="11990"/>
                      <a:pt x="1538" y="11805"/>
                    </a:cubicBezTo>
                    <a:cubicBezTo>
                      <a:pt x="4550" y="8670"/>
                      <a:pt x="4550" y="3506"/>
                      <a:pt x="1568" y="33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2"/>
              <p:cNvSpPr>
                <a:spLocks noChangeArrowheads="1"/>
              </p:cNvSpPr>
              <p:nvPr/>
            </p:nvSpPr>
            <p:spPr bwMode="auto">
              <a:xfrm>
                <a:off x="6453188" y="2555875"/>
                <a:ext cx="1139825" cy="2390775"/>
              </a:xfrm>
              <a:custGeom>
                <a:avLst/>
                <a:gdLst>
                  <a:gd name="T0" fmla="*/ 1599 w 3168"/>
                  <a:gd name="T1" fmla="*/ 369 h 6641"/>
                  <a:gd name="T2" fmla="*/ 1599 w 3168"/>
                  <a:gd name="T3" fmla="*/ 369 h 6641"/>
                  <a:gd name="T4" fmla="*/ 369 w 3168"/>
                  <a:gd name="T5" fmla="*/ 308 h 6641"/>
                  <a:gd name="T6" fmla="*/ 308 w 3168"/>
                  <a:gd name="T7" fmla="*/ 1538 h 6641"/>
                  <a:gd name="T8" fmla="*/ 308 w 3168"/>
                  <a:gd name="T9" fmla="*/ 5195 h 6641"/>
                  <a:gd name="T10" fmla="*/ 369 w 3168"/>
                  <a:gd name="T11" fmla="*/ 6425 h 6641"/>
                  <a:gd name="T12" fmla="*/ 923 w 3168"/>
                  <a:gd name="T13" fmla="*/ 6640 h 6641"/>
                  <a:gd name="T14" fmla="*/ 1538 w 3168"/>
                  <a:gd name="T15" fmla="*/ 6394 h 6641"/>
                  <a:gd name="T16" fmla="*/ 1599 w 3168"/>
                  <a:gd name="T17" fmla="*/ 369 h 6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68" h="6641">
                    <a:moveTo>
                      <a:pt x="1599" y="369"/>
                    </a:moveTo>
                    <a:lnTo>
                      <a:pt x="1599" y="369"/>
                    </a:lnTo>
                    <a:cubicBezTo>
                      <a:pt x="1292" y="0"/>
                      <a:pt x="707" y="0"/>
                      <a:pt x="369" y="308"/>
                    </a:cubicBezTo>
                    <a:cubicBezTo>
                      <a:pt x="0" y="615"/>
                      <a:pt x="0" y="1199"/>
                      <a:pt x="308" y="1538"/>
                    </a:cubicBezTo>
                    <a:cubicBezTo>
                      <a:pt x="1292" y="2552"/>
                      <a:pt x="1292" y="4212"/>
                      <a:pt x="308" y="5195"/>
                    </a:cubicBezTo>
                    <a:cubicBezTo>
                      <a:pt x="0" y="5564"/>
                      <a:pt x="0" y="6087"/>
                      <a:pt x="369" y="6425"/>
                    </a:cubicBezTo>
                    <a:cubicBezTo>
                      <a:pt x="524" y="6609"/>
                      <a:pt x="769" y="6640"/>
                      <a:pt x="923" y="6640"/>
                    </a:cubicBezTo>
                    <a:cubicBezTo>
                      <a:pt x="1138" y="6640"/>
                      <a:pt x="1353" y="6548"/>
                      <a:pt x="1538" y="6394"/>
                    </a:cubicBezTo>
                    <a:cubicBezTo>
                      <a:pt x="3167" y="4734"/>
                      <a:pt x="3167" y="2029"/>
                      <a:pt x="1599" y="3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3"/>
              <p:cNvSpPr>
                <a:spLocks noChangeArrowheads="1"/>
              </p:cNvSpPr>
              <p:nvPr/>
            </p:nvSpPr>
            <p:spPr bwMode="auto">
              <a:xfrm>
                <a:off x="1339850" y="2058988"/>
                <a:ext cx="919163" cy="3441700"/>
              </a:xfrm>
              <a:custGeom>
                <a:avLst/>
                <a:gdLst>
                  <a:gd name="T0" fmla="*/ 2553 w 2554"/>
                  <a:gd name="T1" fmla="*/ 0 h 9561"/>
                  <a:gd name="T2" fmla="*/ 2553 w 2554"/>
                  <a:gd name="T3" fmla="*/ 0 h 9561"/>
                  <a:gd name="T4" fmla="*/ 892 w 2554"/>
                  <a:gd name="T5" fmla="*/ 0 h 9561"/>
                  <a:gd name="T6" fmla="*/ 0 w 2554"/>
                  <a:gd name="T7" fmla="*/ 860 h 9561"/>
                  <a:gd name="T8" fmla="*/ 0 w 2554"/>
                  <a:gd name="T9" fmla="*/ 8700 h 9561"/>
                  <a:gd name="T10" fmla="*/ 892 w 2554"/>
                  <a:gd name="T11" fmla="*/ 9560 h 9561"/>
                  <a:gd name="T12" fmla="*/ 2553 w 2554"/>
                  <a:gd name="T13" fmla="*/ 9560 h 9561"/>
                  <a:gd name="T14" fmla="*/ 2553 w 2554"/>
                  <a:gd name="T15" fmla="*/ 0 h 9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4" h="9561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892" y="0"/>
                      <a:pt x="892" y="0"/>
                      <a:pt x="892" y="0"/>
                    </a:cubicBezTo>
                    <a:cubicBezTo>
                      <a:pt x="400" y="0"/>
                      <a:pt x="0" y="368"/>
                      <a:pt x="0" y="860"/>
                    </a:cubicBezTo>
                    <a:cubicBezTo>
                      <a:pt x="0" y="8700"/>
                      <a:pt x="0" y="8700"/>
                      <a:pt x="0" y="8700"/>
                    </a:cubicBezTo>
                    <a:cubicBezTo>
                      <a:pt x="0" y="9161"/>
                      <a:pt x="400" y="9560"/>
                      <a:pt x="892" y="9560"/>
                    </a:cubicBezTo>
                    <a:cubicBezTo>
                      <a:pt x="2553" y="9560"/>
                      <a:pt x="2553" y="9560"/>
                      <a:pt x="2553" y="9560"/>
                    </a:cubicBezTo>
                    <a:lnTo>
                      <a:pt x="2553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4"/>
              <p:cNvSpPr>
                <a:spLocks noChangeArrowheads="1"/>
              </p:cNvSpPr>
              <p:nvPr/>
            </p:nvSpPr>
            <p:spPr bwMode="auto">
              <a:xfrm>
                <a:off x="2867025" y="55563"/>
                <a:ext cx="3132138" cy="7415212"/>
              </a:xfrm>
              <a:custGeom>
                <a:avLst/>
                <a:gdLst>
                  <a:gd name="T0" fmla="*/ 8177 w 8701"/>
                  <a:gd name="T1" fmla="*/ 123 h 20599"/>
                  <a:gd name="T2" fmla="*/ 8177 w 8701"/>
                  <a:gd name="T3" fmla="*/ 123 h 20599"/>
                  <a:gd name="T4" fmla="*/ 7317 w 8701"/>
                  <a:gd name="T5" fmla="*/ 215 h 20599"/>
                  <a:gd name="T6" fmla="*/ 0 w 8701"/>
                  <a:gd name="T7" fmla="*/ 5565 h 20599"/>
                  <a:gd name="T8" fmla="*/ 0 w 8701"/>
                  <a:gd name="T9" fmla="*/ 15095 h 20599"/>
                  <a:gd name="T10" fmla="*/ 7317 w 8701"/>
                  <a:gd name="T11" fmla="*/ 20414 h 20599"/>
                  <a:gd name="T12" fmla="*/ 7839 w 8701"/>
                  <a:gd name="T13" fmla="*/ 20598 h 20599"/>
                  <a:gd name="T14" fmla="*/ 8208 w 8701"/>
                  <a:gd name="T15" fmla="*/ 20506 h 20599"/>
                  <a:gd name="T16" fmla="*/ 8700 w 8701"/>
                  <a:gd name="T17" fmla="*/ 19768 h 20599"/>
                  <a:gd name="T18" fmla="*/ 8700 w 8701"/>
                  <a:gd name="T19" fmla="*/ 922 h 20599"/>
                  <a:gd name="T20" fmla="*/ 8177 w 8701"/>
                  <a:gd name="T21" fmla="*/ 123 h 20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01" h="20599">
                    <a:moveTo>
                      <a:pt x="8177" y="123"/>
                    </a:moveTo>
                    <a:lnTo>
                      <a:pt x="8177" y="123"/>
                    </a:lnTo>
                    <a:cubicBezTo>
                      <a:pt x="7869" y="0"/>
                      <a:pt x="7563" y="0"/>
                      <a:pt x="7317" y="215"/>
                    </a:cubicBezTo>
                    <a:cubicBezTo>
                      <a:pt x="0" y="5565"/>
                      <a:pt x="0" y="5565"/>
                      <a:pt x="0" y="5565"/>
                    </a:cubicBezTo>
                    <a:cubicBezTo>
                      <a:pt x="0" y="15095"/>
                      <a:pt x="0" y="15095"/>
                      <a:pt x="0" y="15095"/>
                    </a:cubicBezTo>
                    <a:cubicBezTo>
                      <a:pt x="7317" y="20414"/>
                      <a:pt x="7317" y="20414"/>
                      <a:pt x="7317" y="20414"/>
                    </a:cubicBezTo>
                    <a:cubicBezTo>
                      <a:pt x="7440" y="20537"/>
                      <a:pt x="7624" y="20598"/>
                      <a:pt x="7839" y="20598"/>
                    </a:cubicBezTo>
                    <a:cubicBezTo>
                      <a:pt x="7962" y="20598"/>
                      <a:pt x="8085" y="20537"/>
                      <a:pt x="8208" y="20506"/>
                    </a:cubicBezTo>
                    <a:cubicBezTo>
                      <a:pt x="8516" y="20383"/>
                      <a:pt x="8700" y="20075"/>
                      <a:pt x="8700" y="19768"/>
                    </a:cubicBezTo>
                    <a:cubicBezTo>
                      <a:pt x="8700" y="922"/>
                      <a:pt x="8700" y="922"/>
                      <a:pt x="8700" y="922"/>
                    </a:cubicBezTo>
                    <a:cubicBezTo>
                      <a:pt x="8669" y="584"/>
                      <a:pt x="8454" y="276"/>
                      <a:pt x="8177" y="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080237" y="497879"/>
            <a:ext cx="6983527" cy="5933031"/>
            <a:chOff x="3591030" y="1737935"/>
            <a:chExt cx="5040205" cy="4282034"/>
          </a:xfrm>
          <a:solidFill>
            <a:schemeClr val="tx2"/>
          </a:solidFill>
        </p:grpSpPr>
        <p:grpSp>
          <p:nvGrpSpPr>
            <p:cNvPr id="15" name="Group 23"/>
            <p:cNvGrpSpPr/>
            <p:nvPr/>
          </p:nvGrpSpPr>
          <p:grpSpPr>
            <a:xfrm>
              <a:off x="3591030" y="1737935"/>
              <a:ext cx="5040205" cy="4282034"/>
              <a:chOff x="3479800" y="2286000"/>
              <a:chExt cx="598488" cy="509588"/>
            </a:xfrm>
            <a:grpFill/>
          </p:grpSpPr>
          <p:sp>
            <p:nvSpPr>
              <p:cNvPr id="19" name="AutoShape 1"/>
              <p:cNvSpPr>
                <a:spLocks/>
              </p:cNvSpPr>
              <p:nvPr/>
            </p:nvSpPr>
            <p:spPr bwMode="auto">
              <a:xfrm>
                <a:off x="3695700" y="2743200"/>
                <a:ext cx="157163" cy="31750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ubicBezTo>
                      <a:pt x="21600" y="0"/>
                      <a:pt x="0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AutoShape 2"/>
              <p:cNvSpPr>
                <a:spLocks/>
              </p:cNvSpPr>
              <p:nvPr/>
            </p:nvSpPr>
            <p:spPr bwMode="auto">
              <a:xfrm>
                <a:off x="3479800" y="2286000"/>
                <a:ext cx="598488" cy="43973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261" y="16883"/>
                    </a:moveTo>
                    <a:lnTo>
                      <a:pt x="1336" y="16883"/>
                    </a:lnTo>
                    <a:lnTo>
                      <a:pt x="1336" y="1780"/>
                    </a:lnTo>
                    <a:lnTo>
                      <a:pt x="20261" y="1780"/>
                    </a:lnTo>
                    <a:cubicBezTo>
                      <a:pt x="20261" y="1780"/>
                      <a:pt x="20261" y="16883"/>
                      <a:pt x="20261" y="16883"/>
                    </a:cubicBezTo>
                    <a:close/>
                    <a:moveTo>
                      <a:pt x="21062" y="0"/>
                    </a:moveTo>
                    <a:lnTo>
                      <a:pt x="539" y="0"/>
                    </a:lnTo>
                    <a:cubicBezTo>
                      <a:pt x="240" y="0"/>
                      <a:pt x="0" y="330"/>
                      <a:pt x="0" y="740"/>
                    </a:cubicBezTo>
                    <a:lnTo>
                      <a:pt x="0" y="20862"/>
                    </a:lnTo>
                    <a:cubicBezTo>
                      <a:pt x="0" y="21270"/>
                      <a:pt x="240" y="21600"/>
                      <a:pt x="539" y="21600"/>
                    </a:cubicBezTo>
                    <a:lnTo>
                      <a:pt x="21062" y="21600"/>
                    </a:lnTo>
                    <a:cubicBezTo>
                      <a:pt x="21359" y="21600"/>
                      <a:pt x="21600" y="21270"/>
                      <a:pt x="21600" y="20862"/>
                    </a:cubicBezTo>
                    <a:lnTo>
                      <a:pt x="21600" y="740"/>
                    </a:lnTo>
                    <a:cubicBezTo>
                      <a:pt x="21600" y="330"/>
                      <a:pt x="21359" y="0"/>
                      <a:pt x="21062" y="0"/>
                    </a:cubicBezTo>
                    <a:close/>
                    <a:moveTo>
                      <a:pt x="2106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3"/>
              <p:cNvSpPr>
                <a:spLocks/>
              </p:cNvSpPr>
              <p:nvPr/>
            </p:nvSpPr>
            <p:spPr bwMode="auto">
              <a:xfrm>
                <a:off x="3644900" y="2781300"/>
                <a:ext cx="255588" cy="14288"/>
              </a:xfrm>
              <a:custGeom>
                <a:avLst/>
                <a:gdLst>
                  <a:gd name="T0" fmla="*/ 10800 w 21600"/>
                  <a:gd name="T1" fmla="*/ 10800 h 21600"/>
                </a:gdLst>
                <a:ahLst/>
                <a:cxnLst>
                  <a:cxn ang="0">
                    <a:pos x="T0" y="T1"/>
                  </a:cxn>
                </a:cxnLst>
                <a:rect l="0" t="0" r="r" b="b"/>
                <a:pathLst>
                  <a:path w="21600" h="21600">
                    <a:moveTo>
                      <a:pt x="20692" y="0"/>
                    </a:moveTo>
                    <a:lnTo>
                      <a:pt x="908" y="0"/>
                    </a:lnTo>
                    <a:cubicBezTo>
                      <a:pt x="406" y="0"/>
                      <a:pt x="0" y="7057"/>
                      <a:pt x="0" y="1572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5722"/>
                    </a:lnTo>
                    <a:cubicBezTo>
                      <a:pt x="21600" y="7057"/>
                      <a:pt x="21193" y="0"/>
                      <a:pt x="20692" y="0"/>
                    </a:cubicBezTo>
                    <a:close/>
                    <a:moveTo>
                      <a:pt x="20692" y="0"/>
                    </a:moveTo>
                  </a:path>
                </a:pathLst>
              </a:custGeom>
              <a:grp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uppieren 46"/>
            <p:cNvGrpSpPr/>
            <p:nvPr/>
          </p:nvGrpSpPr>
          <p:grpSpPr>
            <a:xfrm>
              <a:off x="5788358" y="4752411"/>
              <a:ext cx="538594" cy="538594"/>
              <a:chOff x="5206900" y="5301208"/>
              <a:chExt cx="720000" cy="720000"/>
            </a:xfrm>
            <a:grpFill/>
          </p:grpSpPr>
          <p:sp>
            <p:nvSpPr>
              <p:cNvPr id="17" name="Ellipse 556"/>
              <p:cNvSpPr/>
              <p:nvPr/>
            </p:nvSpPr>
            <p:spPr bwMode="gray">
              <a:xfrm rot="5400000">
                <a:off x="5206900" y="530120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Freeform 733" descr="© INSCALE GmbH, 21.06.2010"/>
              <p:cNvSpPr>
                <a:spLocks noChangeAspect="1"/>
              </p:cNvSpPr>
              <p:nvPr/>
            </p:nvSpPr>
            <p:spPr bwMode="auto">
              <a:xfrm>
                <a:off x="5447199" y="5481027"/>
                <a:ext cx="287337" cy="360362"/>
              </a:xfrm>
              <a:custGeom>
                <a:avLst/>
                <a:gdLst>
                  <a:gd name="T0" fmla="*/ 45 w 46"/>
                  <a:gd name="T1" fmla="*/ 27 h 58"/>
                  <a:gd name="T2" fmla="*/ 4 w 46"/>
                  <a:gd name="T3" fmla="*/ 0 h 58"/>
                  <a:gd name="T4" fmla="*/ 4 w 46"/>
                  <a:gd name="T5" fmla="*/ 0 h 58"/>
                  <a:gd name="T6" fmla="*/ 0 w 46"/>
                  <a:gd name="T7" fmla="*/ 3 h 58"/>
                  <a:gd name="T8" fmla="*/ 0 w 46"/>
                  <a:gd name="T9" fmla="*/ 55 h 58"/>
                  <a:gd name="T10" fmla="*/ 4 w 46"/>
                  <a:gd name="T11" fmla="*/ 58 h 58"/>
                  <a:gd name="T12" fmla="*/ 4 w 46"/>
                  <a:gd name="T13" fmla="*/ 58 h 58"/>
                  <a:gd name="T14" fmla="*/ 45 w 46"/>
                  <a:gd name="T15" fmla="*/ 32 h 58"/>
                  <a:gd name="T16" fmla="*/ 45 w 46"/>
                  <a:gd name="T1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58">
                    <a:moveTo>
                      <a:pt x="45" y="27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6" y="30"/>
                      <a:pt x="46" y="28"/>
                      <a:pt x="4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3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1479363" y="915054"/>
            <a:ext cx="6185274" cy="3592860"/>
          </a:xfrm>
          <a:solidFill>
            <a:srgbClr val="000000"/>
          </a:solidFill>
        </p:spPr>
        <p:txBody>
          <a:bodyPr/>
          <a:lstStyle/>
          <a:p>
            <a:r>
              <a:rPr lang="en-US"/>
              <a:t>Video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24" name="Rectangle 23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Click icon to browse</a:t>
              </a:r>
              <a:r>
                <a:rPr lang="en-US" sz="1000" baseline="0"/>
                <a:t> to desired file.</a:t>
              </a:r>
              <a:endParaRPr lang="en-US" sz="1000"/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26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File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22"/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9144000" cy="6858000"/>
          </a:xfrm>
          <a:solidFill>
            <a:srgbClr val="000000"/>
          </a:solidFill>
        </p:spPr>
        <p:txBody>
          <a:bodyPr/>
          <a:lstStyle/>
          <a:p>
            <a:r>
              <a:rPr lang="en-US"/>
              <a:t>Full Screen Video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Video File (Full Screen)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9601200" y="702812"/>
            <a:ext cx="2286000" cy="6155188"/>
            <a:chOff x="9601200" y="702812"/>
            <a:chExt cx="2286000" cy="6155188"/>
          </a:xfrm>
        </p:grpSpPr>
        <p:sp>
          <p:nvSpPr>
            <p:cNvPr id="8" name="Rectangle 7"/>
            <p:cNvSpPr/>
            <p:nvPr userDrawn="1"/>
          </p:nvSpPr>
          <p:spPr>
            <a:xfrm>
              <a:off x="9601200" y="702812"/>
              <a:ext cx="2286000" cy="61551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82880" tIns="457200" rIns="182880" rtlCol="0" anchor="t"/>
            <a:lstStyle/>
            <a:p>
              <a:pPr algn="ctr">
                <a:spcAft>
                  <a:spcPts val="600"/>
                </a:spcAft>
              </a:pPr>
              <a:r>
                <a:rPr lang="en-US" sz="1100" b="1">
                  <a:ea typeface="Times New Roman" charset="0"/>
                  <a:cs typeface="Times New Roman" charset="0"/>
                </a:rPr>
                <a:t>Layout Standards</a:t>
              </a:r>
            </a:p>
            <a:p>
              <a:pPr marL="228600" indent="-228600">
                <a:spcAft>
                  <a:spcPts val="600"/>
                </a:spcAft>
                <a:buFont typeface="+mj-lt"/>
                <a:buAutoNum type="arabicPeriod"/>
              </a:pPr>
              <a:r>
                <a:rPr lang="en-US" sz="1000"/>
                <a:t>Click icon to browse</a:t>
              </a:r>
              <a:r>
                <a:rPr lang="en-US" sz="1000" baseline="0"/>
                <a:t> to desired file.</a:t>
              </a:r>
              <a:endParaRPr lang="en-US" sz="1000"/>
            </a:p>
          </p:txBody>
        </p:sp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10625490" y="843418"/>
              <a:ext cx="233337" cy="225045"/>
              <a:chOff x="366713" y="2336800"/>
              <a:chExt cx="1608137" cy="1550988"/>
            </a:xfrm>
            <a:solidFill>
              <a:schemeClr val="bg1"/>
            </a:solidFill>
          </p:grpSpPr>
          <p:sp>
            <p:nvSpPr>
              <p:cNvPr id="10" name="AutoShape 48"/>
              <p:cNvSpPr>
                <a:spLocks/>
              </p:cNvSpPr>
              <p:nvPr/>
            </p:nvSpPr>
            <p:spPr bwMode="auto">
              <a:xfrm>
                <a:off x="1117600" y="2336800"/>
                <a:ext cx="857250" cy="855663"/>
              </a:xfrm>
              <a:custGeom>
                <a:avLst/>
                <a:gdLst/>
                <a:ahLst/>
                <a:cxnLst/>
                <a:rect l="0" t="0" r="r" b="b"/>
                <a:pathLst>
                  <a:path w="21526" h="21465">
                    <a:moveTo>
                      <a:pt x="11035" y="6753"/>
                    </a:moveTo>
                    <a:cubicBezTo>
                      <a:pt x="8309" y="6557"/>
                      <a:pt x="5586" y="9378"/>
                      <a:pt x="7112" y="12552"/>
                    </a:cubicBezTo>
                    <a:cubicBezTo>
                      <a:pt x="8284" y="14989"/>
                      <a:pt x="12214" y="15497"/>
                      <a:pt x="13979" y="13287"/>
                    </a:cubicBezTo>
                    <a:cubicBezTo>
                      <a:pt x="16142" y="10578"/>
                      <a:pt x="14059" y="6970"/>
                      <a:pt x="11035" y="6753"/>
                    </a:cubicBezTo>
                    <a:close/>
                    <a:moveTo>
                      <a:pt x="13488" y="382"/>
                    </a:moveTo>
                    <a:cubicBezTo>
                      <a:pt x="13627" y="2367"/>
                      <a:pt x="13815" y="3733"/>
                      <a:pt x="15368" y="3894"/>
                    </a:cubicBezTo>
                    <a:cubicBezTo>
                      <a:pt x="16544" y="4016"/>
                      <a:pt x="17213" y="2788"/>
                      <a:pt x="18066" y="2914"/>
                    </a:cubicBezTo>
                    <a:cubicBezTo>
                      <a:pt x="18529" y="2982"/>
                      <a:pt x="18987" y="3880"/>
                      <a:pt x="19128" y="4057"/>
                    </a:cubicBezTo>
                    <a:cubicBezTo>
                      <a:pt x="19520" y="4550"/>
                      <a:pt x="19881" y="4792"/>
                      <a:pt x="20027" y="5364"/>
                    </a:cubicBezTo>
                    <a:cubicBezTo>
                      <a:pt x="19600" y="6213"/>
                      <a:pt x="18661" y="6479"/>
                      <a:pt x="18474" y="7406"/>
                    </a:cubicBezTo>
                    <a:cubicBezTo>
                      <a:pt x="18058" y="9482"/>
                      <a:pt x="19959" y="9825"/>
                      <a:pt x="21499" y="10346"/>
                    </a:cubicBezTo>
                    <a:cubicBezTo>
                      <a:pt x="21600" y="11283"/>
                      <a:pt x="21404" y="12580"/>
                      <a:pt x="21172" y="13450"/>
                    </a:cubicBezTo>
                    <a:cubicBezTo>
                      <a:pt x="19226" y="13539"/>
                      <a:pt x="17595" y="13849"/>
                      <a:pt x="17576" y="15574"/>
                    </a:cubicBezTo>
                    <a:cubicBezTo>
                      <a:pt x="17563" y="16643"/>
                      <a:pt x="18440" y="16985"/>
                      <a:pt x="18637" y="18024"/>
                    </a:cubicBezTo>
                    <a:cubicBezTo>
                      <a:pt x="18379" y="18485"/>
                      <a:pt x="17961" y="18713"/>
                      <a:pt x="17494" y="19086"/>
                    </a:cubicBezTo>
                    <a:cubicBezTo>
                      <a:pt x="17257" y="19274"/>
                      <a:pt x="16598" y="19997"/>
                      <a:pt x="16186" y="19984"/>
                    </a:cubicBezTo>
                    <a:cubicBezTo>
                      <a:pt x="15405" y="19960"/>
                      <a:pt x="14930" y="18589"/>
                      <a:pt x="14061" y="18432"/>
                    </a:cubicBezTo>
                    <a:cubicBezTo>
                      <a:pt x="11682" y="18003"/>
                      <a:pt x="11871" y="20267"/>
                      <a:pt x="11035" y="21454"/>
                    </a:cubicBezTo>
                    <a:cubicBezTo>
                      <a:pt x="10171" y="21501"/>
                      <a:pt x="8737" y="21411"/>
                      <a:pt x="8012" y="21046"/>
                    </a:cubicBezTo>
                    <a:cubicBezTo>
                      <a:pt x="8020" y="18885"/>
                      <a:pt x="7584" y="17552"/>
                      <a:pt x="5968" y="17534"/>
                    </a:cubicBezTo>
                    <a:cubicBezTo>
                      <a:pt x="4966" y="17522"/>
                      <a:pt x="4195" y="18681"/>
                      <a:pt x="3516" y="18596"/>
                    </a:cubicBezTo>
                    <a:cubicBezTo>
                      <a:pt x="3014" y="18533"/>
                      <a:pt x="1534" y="16594"/>
                      <a:pt x="1554" y="16145"/>
                    </a:cubicBezTo>
                    <a:cubicBezTo>
                      <a:pt x="1584" y="15462"/>
                      <a:pt x="2996" y="14864"/>
                      <a:pt x="3106" y="13859"/>
                    </a:cubicBezTo>
                    <a:cubicBezTo>
                      <a:pt x="3320" y="11906"/>
                      <a:pt x="1782" y="11786"/>
                      <a:pt x="0" y="11082"/>
                    </a:cubicBezTo>
                    <a:cubicBezTo>
                      <a:pt x="51" y="9961"/>
                      <a:pt x="86" y="8825"/>
                      <a:pt x="409" y="7978"/>
                    </a:cubicBezTo>
                    <a:cubicBezTo>
                      <a:pt x="2675" y="7987"/>
                      <a:pt x="4213" y="7552"/>
                      <a:pt x="3924" y="5528"/>
                    </a:cubicBezTo>
                    <a:cubicBezTo>
                      <a:pt x="3808" y="4715"/>
                      <a:pt x="2819" y="4111"/>
                      <a:pt x="2943" y="3404"/>
                    </a:cubicBezTo>
                    <a:cubicBezTo>
                      <a:pt x="3026" y="2931"/>
                      <a:pt x="3813" y="2646"/>
                      <a:pt x="4087" y="2424"/>
                    </a:cubicBezTo>
                    <a:cubicBezTo>
                      <a:pt x="4456" y="2126"/>
                      <a:pt x="4859" y="1493"/>
                      <a:pt x="5395" y="1525"/>
                    </a:cubicBezTo>
                    <a:cubicBezTo>
                      <a:pt x="6077" y="1567"/>
                      <a:pt x="6713" y="2981"/>
                      <a:pt x="7684" y="3077"/>
                    </a:cubicBezTo>
                    <a:cubicBezTo>
                      <a:pt x="9420" y="3248"/>
                      <a:pt x="9831" y="1970"/>
                      <a:pt x="10300" y="55"/>
                    </a:cubicBezTo>
                    <a:cubicBezTo>
                      <a:pt x="11317" y="-99"/>
                      <a:pt x="12649" y="92"/>
                      <a:pt x="13488" y="382"/>
                    </a:cubicBezTo>
                    <a:close/>
                    <a:moveTo>
                      <a:pt x="13488" y="38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" name="AutoShape 49"/>
              <p:cNvSpPr>
                <a:spLocks/>
              </p:cNvSpPr>
              <p:nvPr/>
            </p:nvSpPr>
            <p:spPr bwMode="auto">
              <a:xfrm>
                <a:off x="366713" y="2895600"/>
                <a:ext cx="992187" cy="992188"/>
              </a:xfrm>
              <a:custGeom>
                <a:avLst/>
                <a:gdLst/>
                <a:ahLst/>
                <a:cxnLst/>
                <a:rect l="0" t="0" r="r" b="b"/>
                <a:pathLst>
                  <a:path w="21509" h="21247">
                    <a:moveTo>
                      <a:pt x="11258" y="6594"/>
                    </a:moveTo>
                    <a:cubicBezTo>
                      <a:pt x="8710" y="6275"/>
                      <a:pt x="6623" y="8080"/>
                      <a:pt x="6592" y="10571"/>
                    </a:cubicBezTo>
                    <a:cubicBezTo>
                      <a:pt x="6560" y="13194"/>
                      <a:pt x="8524" y="14478"/>
                      <a:pt x="10056" y="14687"/>
                    </a:cubicBezTo>
                    <a:cubicBezTo>
                      <a:pt x="15829" y="15473"/>
                      <a:pt x="16469" y="7042"/>
                      <a:pt x="11399" y="6594"/>
                    </a:cubicBezTo>
                    <a:cubicBezTo>
                      <a:pt x="11353" y="6590"/>
                      <a:pt x="11304" y="6600"/>
                      <a:pt x="11258" y="6594"/>
                    </a:cubicBezTo>
                    <a:close/>
                    <a:moveTo>
                      <a:pt x="6168" y="735"/>
                    </a:moveTo>
                    <a:cubicBezTo>
                      <a:pt x="6529" y="576"/>
                      <a:pt x="7248" y="78"/>
                      <a:pt x="7723" y="177"/>
                    </a:cubicBezTo>
                    <a:cubicBezTo>
                      <a:pt x="8075" y="250"/>
                      <a:pt x="8401" y="934"/>
                      <a:pt x="8643" y="1293"/>
                    </a:cubicBezTo>
                    <a:cubicBezTo>
                      <a:pt x="9176" y="2086"/>
                      <a:pt x="10077" y="2793"/>
                      <a:pt x="11329" y="2269"/>
                    </a:cubicBezTo>
                    <a:cubicBezTo>
                      <a:pt x="12195" y="1907"/>
                      <a:pt x="12670" y="-312"/>
                      <a:pt x="13591" y="37"/>
                    </a:cubicBezTo>
                    <a:cubicBezTo>
                      <a:pt x="14316" y="312"/>
                      <a:pt x="15180" y="520"/>
                      <a:pt x="16065" y="1153"/>
                    </a:cubicBezTo>
                    <a:cubicBezTo>
                      <a:pt x="16183" y="2248"/>
                      <a:pt x="15579" y="3176"/>
                      <a:pt x="15924" y="4013"/>
                    </a:cubicBezTo>
                    <a:cubicBezTo>
                      <a:pt x="16134" y="4524"/>
                      <a:pt x="16781" y="5098"/>
                      <a:pt x="17409" y="5199"/>
                    </a:cubicBezTo>
                    <a:cubicBezTo>
                      <a:pt x="18457" y="5369"/>
                      <a:pt x="19363" y="4508"/>
                      <a:pt x="20024" y="4781"/>
                    </a:cubicBezTo>
                    <a:cubicBezTo>
                      <a:pt x="20490" y="4973"/>
                      <a:pt x="20546" y="5698"/>
                      <a:pt x="20731" y="6106"/>
                    </a:cubicBezTo>
                    <a:cubicBezTo>
                      <a:pt x="20916" y="6515"/>
                      <a:pt x="21439" y="7128"/>
                      <a:pt x="21367" y="7571"/>
                    </a:cubicBezTo>
                    <a:cubicBezTo>
                      <a:pt x="21250" y="8300"/>
                      <a:pt x="19464" y="8602"/>
                      <a:pt x="19176" y="9594"/>
                    </a:cubicBezTo>
                    <a:cubicBezTo>
                      <a:pt x="18596" y="11589"/>
                      <a:pt x="20120" y="11956"/>
                      <a:pt x="21509" y="12942"/>
                    </a:cubicBezTo>
                    <a:cubicBezTo>
                      <a:pt x="21270" y="14103"/>
                      <a:pt x="20922" y="15154"/>
                      <a:pt x="20307" y="15942"/>
                    </a:cubicBezTo>
                    <a:cubicBezTo>
                      <a:pt x="18434" y="15432"/>
                      <a:pt x="16591" y="15449"/>
                      <a:pt x="16277" y="17128"/>
                    </a:cubicBezTo>
                    <a:cubicBezTo>
                      <a:pt x="16118" y="17982"/>
                      <a:pt x="16918" y="18976"/>
                      <a:pt x="16702" y="19709"/>
                    </a:cubicBezTo>
                    <a:cubicBezTo>
                      <a:pt x="16582" y="20116"/>
                      <a:pt x="15669" y="20336"/>
                      <a:pt x="15359" y="20477"/>
                    </a:cubicBezTo>
                    <a:cubicBezTo>
                      <a:pt x="14876" y="20694"/>
                      <a:pt x="14407" y="20971"/>
                      <a:pt x="13874" y="21104"/>
                    </a:cubicBezTo>
                    <a:cubicBezTo>
                      <a:pt x="12709" y="20052"/>
                      <a:pt x="12163" y="17932"/>
                      <a:pt x="10056" y="19012"/>
                    </a:cubicBezTo>
                    <a:cubicBezTo>
                      <a:pt x="9084" y="19510"/>
                      <a:pt x="9043" y="21139"/>
                      <a:pt x="8218" y="21244"/>
                    </a:cubicBezTo>
                    <a:cubicBezTo>
                      <a:pt x="7873" y="21288"/>
                      <a:pt x="7070" y="20911"/>
                      <a:pt x="6663" y="20756"/>
                    </a:cubicBezTo>
                    <a:cubicBezTo>
                      <a:pt x="6243" y="20595"/>
                      <a:pt x="5555" y="20432"/>
                      <a:pt x="5391" y="19988"/>
                    </a:cubicBezTo>
                    <a:cubicBezTo>
                      <a:pt x="5115" y="19244"/>
                      <a:pt x="5974" y="18581"/>
                      <a:pt x="5673" y="17407"/>
                    </a:cubicBezTo>
                    <a:cubicBezTo>
                      <a:pt x="5048" y="15746"/>
                      <a:pt x="3211" y="15947"/>
                      <a:pt x="1502" y="16500"/>
                    </a:cubicBezTo>
                    <a:cubicBezTo>
                      <a:pt x="1147" y="16184"/>
                      <a:pt x="953" y="15682"/>
                      <a:pt x="725" y="15175"/>
                    </a:cubicBezTo>
                    <a:cubicBezTo>
                      <a:pt x="558" y="14803"/>
                      <a:pt x="80" y="14064"/>
                      <a:pt x="159" y="13640"/>
                    </a:cubicBezTo>
                    <a:cubicBezTo>
                      <a:pt x="241" y="13200"/>
                      <a:pt x="952" y="13000"/>
                      <a:pt x="1361" y="12733"/>
                    </a:cubicBezTo>
                    <a:cubicBezTo>
                      <a:pt x="2090" y="12257"/>
                      <a:pt x="2777" y="11448"/>
                      <a:pt x="2351" y="10152"/>
                    </a:cubicBezTo>
                    <a:cubicBezTo>
                      <a:pt x="2039" y="9205"/>
                      <a:pt x="175" y="8931"/>
                      <a:pt x="18" y="8199"/>
                    </a:cubicBezTo>
                    <a:cubicBezTo>
                      <a:pt x="-91" y="7692"/>
                      <a:pt x="329" y="7141"/>
                      <a:pt x="512" y="6664"/>
                    </a:cubicBezTo>
                    <a:cubicBezTo>
                      <a:pt x="707" y="6160"/>
                      <a:pt x="778" y="5612"/>
                      <a:pt x="1220" y="5269"/>
                    </a:cubicBezTo>
                    <a:cubicBezTo>
                      <a:pt x="2927" y="5801"/>
                      <a:pt x="4936" y="5803"/>
                      <a:pt x="5249" y="4083"/>
                    </a:cubicBezTo>
                    <a:cubicBezTo>
                      <a:pt x="5427" y="3104"/>
                      <a:pt x="4834" y="2576"/>
                      <a:pt x="4825" y="1502"/>
                    </a:cubicBezTo>
                    <a:cubicBezTo>
                      <a:pt x="5132" y="1105"/>
                      <a:pt x="5623" y="975"/>
                      <a:pt x="6168" y="735"/>
                    </a:cubicBezTo>
                    <a:close/>
                    <a:moveTo>
                      <a:pt x="6168" y="735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BRAND BUMBER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280366895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2" cy="324025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518400" y="6112933"/>
            <a:ext cx="1625600" cy="745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94611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824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Logo (Blue)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1" cy="32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941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2" cy="3240257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Logo (Image)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5" name="Freeform 14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54154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29" y="1808872"/>
            <a:ext cx="5755341" cy="3240257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Logo (Image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4" name="Freeform 13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2082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94611" y="6035040"/>
            <a:ext cx="7154779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8" cy="322784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4719696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Thank You (Blue)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7" cy="322784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5100348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8" cy="322784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Thank You (Image)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7" name="Freeform 16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tx2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055690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(Image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Stock_83157857_LARGE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t="24794" r="12461" b="16863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56" y="1815080"/>
            <a:ext cx="5733287" cy="3227841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Thank You (Image 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3672847" y="4086156"/>
            <a:ext cx="2151230" cy="615553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/>
            <a:r>
              <a:rPr lang="en-US" sz="40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8727279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STRUCTURAL</a:t>
            </a:r>
            <a:r>
              <a:rPr lang="en-US" sz="4800" b="1" baseline="0"/>
              <a:t> </a:t>
            </a:r>
            <a:br>
              <a:rPr lang="en-US" sz="4800" b="1" baseline="0"/>
            </a:br>
            <a:r>
              <a:rPr lang="en-US" sz="4800" b="1" baseline="0"/>
              <a:t>SLIDE </a:t>
            </a:r>
            <a:r>
              <a:rPr lang="en-US" sz="4800" b="1"/>
              <a:t>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Table of Contents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54560" y="1980800"/>
            <a:ext cx="1538883" cy="2896401"/>
            <a:chOff x="754560" y="1728152"/>
            <a:chExt cx="1538883" cy="2896401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754560" y="3738156"/>
              <a:ext cx="1538883" cy="886397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Table of</a:t>
              </a:r>
              <a:b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</a:b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contents</a:t>
              </a:r>
            </a:p>
          </p:txBody>
        </p:sp>
        <p:grpSp>
          <p:nvGrpSpPr>
            <p:cNvPr id="24" name="Group 23"/>
            <p:cNvGrpSpPr/>
            <p:nvPr userDrawn="1"/>
          </p:nvGrpSpPr>
          <p:grpSpPr>
            <a:xfrm>
              <a:off x="939802" y="1728152"/>
              <a:ext cx="1168398" cy="1707904"/>
              <a:chOff x="2911475" y="1220788"/>
              <a:chExt cx="3486150" cy="5095875"/>
            </a:xfrm>
            <a:solidFill>
              <a:schemeClr val="tx2"/>
            </a:solidFill>
          </p:grpSpPr>
          <p:sp>
            <p:nvSpPr>
              <p:cNvPr id="25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056245"/>
            <a:ext cx="2583229" cy="1127222"/>
          </a:xfrm>
        </p:spPr>
        <p:txBody>
          <a:bodyPr lIns="457200" anchor="b"/>
          <a:lstStyle>
            <a:lvl1pPr algn="l">
              <a:lnSpc>
                <a:spcPct val="100000"/>
              </a:lnSpc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598" y="3318933"/>
            <a:ext cx="2583229" cy="1810455"/>
          </a:xfrm>
        </p:spPr>
        <p:txBody>
          <a:bodyPr lIns="457200"/>
          <a:lstStyle>
            <a:lvl1pPr marL="0" indent="0">
              <a:buNone/>
              <a:defRPr sz="20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3276598" y="2062621"/>
            <a:ext cx="5638800" cy="3066768"/>
          </a:xfrm>
        </p:spPr>
        <p:txBody>
          <a:bodyPr numCol="2" spcCol="457200"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601200" y="702812"/>
            <a:ext cx="2286000" cy="6155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80" tIns="457200" rIns="182880" rtlCol="0" anchor="t"/>
          <a:lstStyle/>
          <a:p>
            <a:pPr algn="ctr">
              <a:spcAft>
                <a:spcPts val="600"/>
              </a:spcAft>
            </a:pPr>
            <a:r>
              <a:rPr lang="en-US" sz="1100" b="1">
                <a:ea typeface="Times New Roman" charset="0"/>
                <a:cs typeface="Times New Roman" charset="0"/>
              </a:rPr>
              <a:t>Layout Standards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Use this layout for charts, tables</a:t>
            </a:r>
            <a:r>
              <a:rPr lang="en-US" sz="1000" baseline="0"/>
              <a:t> or image that need caption text. Click corresponding icon to insert media.</a:t>
            </a:r>
            <a:endParaRPr lang="en-US" sz="1000"/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00"/>
              <a:t>Put title &amp; caption in placeholders at left</a:t>
            </a:r>
          </a:p>
        </p:txBody>
      </p:sp>
      <p:grpSp>
        <p:nvGrpSpPr>
          <p:cNvPr id="15" name="Group 14"/>
          <p:cNvGrpSpPr>
            <a:grpSpLocks noChangeAspect="1"/>
          </p:cNvGrpSpPr>
          <p:nvPr userDrawn="1"/>
        </p:nvGrpSpPr>
        <p:grpSpPr>
          <a:xfrm>
            <a:off x="10625490" y="843418"/>
            <a:ext cx="233337" cy="225045"/>
            <a:chOff x="366713" y="2336800"/>
            <a:chExt cx="1608137" cy="1550988"/>
          </a:xfrm>
          <a:solidFill>
            <a:schemeClr val="bg1"/>
          </a:solidFill>
        </p:grpSpPr>
        <p:sp>
          <p:nvSpPr>
            <p:cNvPr id="16" name="AutoShape 48"/>
            <p:cNvSpPr>
              <a:spLocks/>
            </p:cNvSpPr>
            <p:nvPr/>
          </p:nvSpPr>
          <p:spPr bwMode="auto">
            <a:xfrm>
              <a:off x="1117600" y="2336800"/>
              <a:ext cx="857250" cy="855663"/>
            </a:xfrm>
            <a:custGeom>
              <a:avLst/>
              <a:gdLst/>
              <a:ahLst/>
              <a:cxnLst/>
              <a:rect l="0" t="0" r="r" b="b"/>
              <a:pathLst>
                <a:path w="21526" h="21465">
                  <a:moveTo>
                    <a:pt x="11035" y="6753"/>
                  </a:moveTo>
                  <a:cubicBezTo>
                    <a:pt x="8309" y="6557"/>
                    <a:pt x="5586" y="9378"/>
                    <a:pt x="7112" y="12552"/>
                  </a:cubicBezTo>
                  <a:cubicBezTo>
                    <a:pt x="8284" y="14989"/>
                    <a:pt x="12214" y="15497"/>
                    <a:pt x="13979" y="13287"/>
                  </a:cubicBezTo>
                  <a:cubicBezTo>
                    <a:pt x="16142" y="10578"/>
                    <a:pt x="14059" y="6970"/>
                    <a:pt x="11035" y="6753"/>
                  </a:cubicBezTo>
                  <a:close/>
                  <a:moveTo>
                    <a:pt x="13488" y="382"/>
                  </a:moveTo>
                  <a:cubicBezTo>
                    <a:pt x="13627" y="2367"/>
                    <a:pt x="13815" y="3733"/>
                    <a:pt x="15368" y="3894"/>
                  </a:cubicBezTo>
                  <a:cubicBezTo>
                    <a:pt x="16544" y="4016"/>
                    <a:pt x="17213" y="2788"/>
                    <a:pt x="18066" y="2914"/>
                  </a:cubicBezTo>
                  <a:cubicBezTo>
                    <a:pt x="18529" y="2982"/>
                    <a:pt x="18987" y="3880"/>
                    <a:pt x="19128" y="4057"/>
                  </a:cubicBezTo>
                  <a:cubicBezTo>
                    <a:pt x="19520" y="4550"/>
                    <a:pt x="19881" y="4792"/>
                    <a:pt x="20027" y="5364"/>
                  </a:cubicBezTo>
                  <a:cubicBezTo>
                    <a:pt x="19600" y="6213"/>
                    <a:pt x="18661" y="6479"/>
                    <a:pt x="18474" y="7406"/>
                  </a:cubicBezTo>
                  <a:cubicBezTo>
                    <a:pt x="18058" y="9482"/>
                    <a:pt x="19959" y="9825"/>
                    <a:pt x="21499" y="10346"/>
                  </a:cubicBezTo>
                  <a:cubicBezTo>
                    <a:pt x="21600" y="11283"/>
                    <a:pt x="21404" y="12580"/>
                    <a:pt x="21172" y="13450"/>
                  </a:cubicBezTo>
                  <a:cubicBezTo>
                    <a:pt x="19226" y="13539"/>
                    <a:pt x="17595" y="13849"/>
                    <a:pt x="17576" y="15574"/>
                  </a:cubicBezTo>
                  <a:cubicBezTo>
                    <a:pt x="17563" y="16643"/>
                    <a:pt x="18440" y="16985"/>
                    <a:pt x="18637" y="18024"/>
                  </a:cubicBezTo>
                  <a:cubicBezTo>
                    <a:pt x="18379" y="18485"/>
                    <a:pt x="17961" y="18713"/>
                    <a:pt x="17494" y="19086"/>
                  </a:cubicBezTo>
                  <a:cubicBezTo>
                    <a:pt x="17257" y="19274"/>
                    <a:pt x="16598" y="19997"/>
                    <a:pt x="16186" y="19984"/>
                  </a:cubicBezTo>
                  <a:cubicBezTo>
                    <a:pt x="15405" y="19960"/>
                    <a:pt x="14930" y="18589"/>
                    <a:pt x="14061" y="18432"/>
                  </a:cubicBezTo>
                  <a:cubicBezTo>
                    <a:pt x="11682" y="18003"/>
                    <a:pt x="11871" y="20267"/>
                    <a:pt x="11035" y="21454"/>
                  </a:cubicBezTo>
                  <a:cubicBezTo>
                    <a:pt x="10171" y="21501"/>
                    <a:pt x="8737" y="21411"/>
                    <a:pt x="8012" y="21046"/>
                  </a:cubicBezTo>
                  <a:cubicBezTo>
                    <a:pt x="8020" y="18885"/>
                    <a:pt x="7584" y="17552"/>
                    <a:pt x="5968" y="17534"/>
                  </a:cubicBezTo>
                  <a:cubicBezTo>
                    <a:pt x="4966" y="17522"/>
                    <a:pt x="4195" y="18681"/>
                    <a:pt x="3516" y="18596"/>
                  </a:cubicBezTo>
                  <a:cubicBezTo>
                    <a:pt x="3014" y="18533"/>
                    <a:pt x="1534" y="16594"/>
                    <a:pt x="1554" y="16145"/>
                  </a:cubicBezTo>
                  <a:cubicBezTo>
                    <a:pt x="1584" y="15462"/>
                    <a:pt x="2996" y="14864"/>
                    <a:pt x="3106" y="13859"/>
                  </a:cubicBezTo>
                  <a:cubicBezTo>
                    <a:pt x="3320" y="11906"/>
                    <a:pt x="1782" y="11786"/>
                    <a:pt x="0" y="11082"/>
                  </a:cubicBezTo>
                  <a:cubicBezTo>
                    <a:pt x="51" y="9961"/>
                    <a:pt x="86" y="8825"/>
                    <a:pt x="409" y="7978"/>
                  </a:cubicBezTo>
                  <a:cubicBezTo>
                    <a:pt x="2675" y="7987"/>
                    <a:pt x="4213" y="7552"/>
                    <a:pt x="3924" y="5528"/>
                  </a:cubicBezTo>
                  <a:cubicBezTo>
                    <a:pt x="3808" y="4715"/>
                    <a:pt x="2819" y="4111"/>
                    <a:pt x="2943" y="3404"/>
                  </a:cubicBezTo>
                  <a:cubicBezTo>
                    <a:pt x="3026" y="2931"/>
                    <a:pt x="3813" y="2646"/>
                    <a:pt x="4087" y="2424"/>
                  </a:cubicBezTo>
                  <a:cubicBezTo>
                    <a:pt x="4456" y="2126"/>
                    <a:pt x="4859" y="1493"/>
                    <a:pt x="5395" y="1525"/>
                  </a:cubicBezTo>
                  <a:cubicBezTo>
                    <a:pt x="6077" y="1567"/>
                    <a:pt x="6713" y="2981"/>
                    <a:pt x="7684" y="3077"/>
                  </a:cubicBezTo>
                  <a:cubicBezTo>
                    <a:pt x="9420" y="3248"/>
                    <a:pt x="9831" y="1970"/>
                    <a:pt x="10300" y="55"/>
                  </a:cubicBezTo>
                  <a:cubicBezTo>
                    <a:pt x="11317" y="-99"/>
                    <a:pt x="12649" y="92"/>
                    <a:pt x="13488" y="382"/>
                  </a:cubicBezTo>
                  <a:close/>
                  <a:moveTo>
                    <a:pt x="13488" y="38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AutoShape 49"/>
            <p:cNvSpPr>
              <a:spLocks/>
            </p:cNvSpPr>
            <p:nvPr/>
          </p:nvSpPr>
          <p:spPr bwMode="auto">
            <a:xfrm>
              <a:off x="366713" y="2895600"/>
              <a:ext cx="992187" cy="992188"/>
            </a:xfrm>
            <a:custGeom>
              <a:avLst/>
              <a:gdLst/>
              <a:ahLst/>
              <a:cxnLst/>
              <a:rect l="0" t="0" r="r" b="b"/>
              <a:pathLst>
                <a:path w="21509" h="21247">
                  <a:moveTo>
                    <a:pt x="11258" y="6594"/>
                  </a:moveTo>
                  <a:cubicBezTo>
                    <a:pt x="8710" y="6275"/>
                    <a:pt x="6623" y="8080"/>
                    <a:pt x="6592" y="10571"/>
                  </a:cubicBezTo>
                  <a:cubicBezTo>
                    <a:pt x="6560" y="13194"/>
                    <a:pt x="8524" y="14478"/>
                    <a:pt x="10056" y="14687"/>
                  </a:cubicBezTo>
                  <a:cubicBezTo>
                    <a:pt x="15829" y="15473"/>
                    <a:pt x="16469" y="7042"/>
                    <a:pt x="11399" y="6594"/>
                  </a:cubicBezTo>
                  <a:cubicBezTo>
                    <a:pt x="11353" y="6590"/>
                    <a:pt x="11304" y="6600"/>
                    <a:pt x="11258" y="6594"/>
                  </a:cubicBezTo>
                  <a:close/>
                  <a:moveTo>
                    <a:pt x="6168" y="735"/>
                  </a:moveTo>
                  <a:cubicBezTo>
                    <a:pt x="6529" y="576"/>
                    <a:pt x="7248" y="78"/>
                    <a:pt x="7723" y="177"/>
                  </a:cubicBezTo>
                  <a:cubicBezTo>
                    <a:pt x="8075" y="250"/>
                    <a:pt x="8401" y="934"/>
                    <a:pt x="8643" y="1293"/>
                  </a:cubicBezTo>
                  <a:cubicBezTo>
                    <a:pt x="9176" y="2086"/>
                    <a:pt x="10077" y="2793"/>
                    <a:pt x="11329" y="2269"/>
                  </a:cubicBezTo>
                  <a:cubicBezTo>
                    <a:pt x="12195" y="1907"/>
                    <a:pt x="12670" y="-312"/>
                    <a:pt x="13591" y="37"/>
                  </a:cubicBezTo>
                  <a:cubicBezTo>
                    <a:pt x="14316" y="312"/>
                    <a:pt x="15180" y="520"/>
                    <a:pt x="16065" y="1153"/>
                  </a:cubicBezTo>
                  <a:cubicBezTo>
                    <a:pt x="16183" y="2248"/>
                    <a:pt x="15579" y="3176"/>
                    <a:pt x="15924" y="4013"/>
                  </a:cubicBezTo>
                  <a:cubicBezTo>
                    <a:pt x="16134" y="4524"/>
                    <a:pt x="16781" y="5098"/>
                    <a:pt x="17409" y="5199"/>
                  </a:cubicBezTo>
                  <a:cubicBezTo>
                    <a:pt x="18457" y="5369"/>
                    <a:pt x="19363" y="4508"/>
                    <a:pt x="20024" y="4781"/>
                  </a:cubicBezTo>
                  <a:cubicBezTo>
                    <a:pt x="20490" y="4973"/>
                    <a:pt x="20546" y="5698"/>
                    <a:pt x="20731" y="6106"/>
                  </a:cubicBezTo>
                  <a:cubicBezTo>
                    <a:pt x="20916" y="6515"/>
                    <a:pt x="21439" y="7128"/>
                    <a:pt x="21367" y="7571"/>
                  </a:cubicBezTo>
                  <a:cubicBezTo>
                    <a:pt x="21250" y="8300"/>
                    <a:pt x="19464" y="8602"/>
                    <a:pt x="19176" y="9594"/>
                  </a:cubicBezTo>
                  <a:cubicBezTo>
                    <a:pt x="18596" y="11589"/>
                    <a:pt x="20120" y="11956"/>
                    <a:pt x="21509" y="12942"/>
                  </a:cubicBezTo>
                  <a:cubicBezTo>
                    <a:pt x="21270" y="14103"/>
                    <a:pt x="20922" y="15154"/>
                    <a:pt x="20307" y="15942"/>
                  </a:cubicBezTo>
                  <a:cubicBezTo>
                    <a:pt x="18434" y="15432"/>
                    <a:pt x="16591" y="15449"/>
                    <a:pt x="16277" y="17128"/>
                  </a:cubicBezTo>
                  <a:cubicBezTo>
                    <a:pt x="16118" y="17982"/>
                    <a:pt x="16918" y="18976"/>
                    <a:pt x="16702" y="19709"/>
                  </a:cubicBezTo>
                  <a:cubicBezTo>
                    <a:pt x="16582" y="20116"/>
                    <a:pt x="15669" y="20336"/>
                    <a:pt x="15359" y="20477"/>
                  </a:cubicBezTo>
                  <a:cubicBezTo>
                    <a:pt x="14876" y="20694"/>
                    <a:pt x="14407" y="20971"/>
                    <a:pt x="13874" y="21104"/>
                  </a:cubicBezTo>
                  <a:cubicBezTo>
                    <a:pt x="12709" y="20052"/>
                    <a:pt x="12163" y="17932"/>
                    <a:pt x="10056" y="19012"/>
                  </a:cubicBezTo>
                  <a:cubicBezTo>
                    <a:pt x="9084" y="19510"/>
                    <a:pt x="9043" y="21139"/>
                    <a:pt x="8218" y="21244"/>
                  </a:cubicBezTo>
                  <a:cubicBezTo>
                    <a:pt x="7873" y="21288"/>
                    <a:pt x="7070" y="20911"/>
                    <a:pt x="6663" y="20756"/>
                  </a:cubicBezTo>
                  <a:cubicBezTo>
                    <a:pt x="6243" y="20595"/>
                    <a:pt x="5555" y="20432"/>
                    <a:pt x="5391" y="19988"/>
                  </a:cubicBezTo>
                  <a:cubicBezTo>
                    <a:pt x="5115" y="19244"/>
                    <a:pt x="5974" y="18581"/>
                    <a:pt x="5673" y="17407"/>
                  </a:cubicBezTo>
                  <a:cubicBezTo>
                    <a:pt x="5048" y="15746"/>
                    <a:pt x="3211" y="15947"/>
                    <a:pt x="1502" y="16500"/>
                  </a:cubicBezTo>
                  <a:cubicBezTo>
                    <a:pt x="1147" y="16184"/>
                    <a:pt x="953" y="15682"/>
                    <a:pt x="725" y="15175"/>
                  </a:cubicBezTo>
                  <a:cubicBezTo>
                    <a:pt x="558" y="14803"/>
                    <a:pt x="80" y="14064"/>
                    <a:pt x="159" y="13640"/>
                  </a:cubicBezTo>
                  <a:cubicBezTo>
                    <a:pt x="241" y="13200"/>
                    <a:pt x="952" y="13000"/>
                    <a:pt x="1361" y="12733"/>
                  </a:cubicBezTo>
                  <a:cubicBezTo>
                    <a:pt x="2090" y="12257"/>
                    <a:pt x="2777" y="11448"/>
                    <a:pt x="2351" y="10152"/>
                  </a:cubicBezTo>
                  <a:cubicBezTo>
                    <a:pt x="2039" y="9205"/>
                    <a:pt x="175" y="8931"/>
                    <a:pt x="18" y="8199"/>
                  </a:cubicBezTo>
                  <a:cubicBezTo>
                    <a:pt x="-91" y="7692"/>
                    <a:pt x="329" y="7141"/>
                    <a:pt x="512" y="6664"/>
                  </a:cubicBezTo>
                  <a:cubicBezTo>
                    <a:pt x="707" y="6160"/>
                    <a:pt x="778" y="5612"/>
                    <a:pt x="1220" y="5269"/>
                  </a:cubicBezTo>
                  <a:cubicBezTo>
                    <a:pt x="2927" y="5801"/>
                    <a:pt x="4936" y="5803"/>
                    <a:pt x="5249" y="4083"/>
                  </a:cubicBezTo>
                  <a:cubicBezTo>
                    <a:pt x="5427" y="3104"/>
                    <a:pt x="4834" y="2576"/>
                    <a:pt x="4825" y="1502"/>
                  </a:cubicBezTo>
                  <a:cubicBezTo>
                    <a:pt x="5132" y="1105"/>
                    <a:pt x="5623" y="975"/>
                    <a:pt x="6168" y="735"/>
                  </a:cubicBezTo>
                  <a:close/>
                  <a:moveTo>
                    <a:pt x="6168" y="73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Content with Caption</a:t>
            </a:r>
          </a:p>
        </p:txBody>
      </p:sp>
    </p:spTree>
    <p:extLst>
      <p:ext uri="{BB962C8B-B14F-4D97-AF65-F5344CB8AC3E}">
        <p14:creationId xmlns:p14="http://schemas.microsoft.com/office/powerpoint/2010/main" val="15614049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Table of Contents (Blue)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54560" y="3990804"/>
            <a:ext cx="1538883" cy="886397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Table of</a:t>
            </a:r>
            <a:b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contents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939802" y="1980800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9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Agenda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/>
          <p:cNvSpPr>
            <a:spLocks noGrp="1"/>
          </p:cNvSpPr>
          <p:nvPr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818682" y="2202399"/>
            <a:ext cx="1410643" cy="2453202"/>
            <a:chOff x="818682" y="1980800"/>
            <a:chExt cx="1410643" cy="2453202"/>
          </a:xfrm>
        </p:grpSpPr>
        <p:sp>
          <p:nvSpPr>
            <p:cNvPr id="28" name="TextBox 27"/>
            <p:cNvSpPr txBox="1"/>
            <p:nvPr userDrawn="1"/>
          </p:nvSpPr>
          <p:spPr>
            <a:xfrm>
              <a:off x="818682" y="3990804"/>
              <a:ext cx="1410643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Agenda</a:t>
              </a:r>
            </a:p>
          </p:txBody>
        </p:sp>
        <p:grpSp>
          <p:nvGrpSpPr>
            <p:cNvPr id="29" name="Group 28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30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49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9601200" y="0"/>
            <a:ext cx="2286000" cy="1335024"/>
            <a:chOff x="9262533" y="0"/>
            <a:chExt cx="2286000" cy="133502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9262533" y="0"/>
              <a:ext cx="2286000" cy="1335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100" i="1">
                  <a:latin typeface="Times New Roman" charset="0"/>
                  <a:ea typeface="Times New Roman" charset="0"/>
                  <a:cs typeface="Times New Roman" charset="0"/>
                </a:rPr>
                <a:t>Layout</a:t>
              </a:r>
            </a:p>
            <a:p>
              <a:pPr algn="ctr">
                <a:spcAft>
                  <a:spcPts val="600"/>
                </a:spcAft>
              </a:pPr>
              <a:r>
                <a:rPr lang="en-US" sz="1100"/>
                <a:t>Agenda (Blue)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n-US" sz="900" i="1"/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900" i="1"/>
              </a:br>
              <a:r>
                <a:rPr lang="en-US" sz="900" i="1"/>
                <a:t>change background</a:t>
              </a:r>
              <a:r>
                <a:rPr lang="en-US" sz="900" i="1" baseline="0"/>
                <a:t> image </a:t>
              </a:r>
              <a:br>
                <a:rPr lang="en-US" sz="900" i="1" baseline="0"/>
              </a:br>
              <a:r>
                <a:rPr lang="en-US" sz="900" i="1"/>
                <a:t>in Slide Master</a:t>
              </a:r>
            </a:p>
          </p:txBody>
        </p:sp>
        <p:sp>
          <p:nvSpPr>
            <p:cNvPr id="19" name="Freeform 18"/>
            <p:cNvSpPr>
              <a:spLocks noChangeArrowheads="1"/>
            </p:cNvSpPr>
            <p:nvPr userDrawn="1"/>
          </p:nvSpPr>
          <p:spPr bwMode="auto">
            <a:xfrm flipH="1">
              <a:off x="10231805" y="692141"/>
              <a:ext cx="289582" cy="212708"/>
            </a:xfrm>
            <a:custGeom>
              <a:avLst/>
              <a:gdLst>
                <a:gd name="T0" fmla="*/ 11999 w 21312"/>
                <a:gd name="T1" fmla="*/ 6844 h 15656"/>
                <a:gd name="T2" fmla="*/ 11999 w 21312"/>
                <a:gd name="T3" fmla="*/ 6844 h 15656"/>
                <a:gd name="T4" fmla="*/ 12999 w 21312"/>
                <a:gd name="T5" fmla="*/ 5875 h 15656"/>
                <a:gd name="T6" fmla="*/ 8156 w 21312"/>
                <a:gd name="T7" fmla="*/ 5906 h 15656"/>
                <a:gd name="T8" fmla="*/ 7219 w 21312"/>
                <a:gd name="T9" fmla="*/ 7625 h 15656"/>
                <a:gd name="T10" fmla="*/ 6562 w 21312"/>
                <a:gd name="T11" fmla="*/ 8155 h 15656"/>
                <a:gd name="T12" fmla="*/ 6437 w 21312"/>
                <a:gd name="T13" fmla="*/ 8124 h 15656"/>
                <a:gd name="T14" fmla="*/ 5906 w 21312"/>
                <a:gd name="T15" fmla="*/ 7343 h 15656"/>
                <a:gd name="T16" fmla="*/ 7219 w 21312"/>
                <a:gd name="T17" fmla="*/ 4969 h 15656"/>
                <a:gd name="T18" fmla="*/ 13936 w 21312"/>
                <a:gd name="T19" fmla="*/ 4937 h 15656"/>
                <a:gd name="T20" fmla="*/ 14936 w 21312"/>
                <a:gd name="T21" fmla="*/ 3937 h 15656"/>
                <a:gd name="T22" fmla="*/ 15999 w 21312"/>
                <a:gd name="T23" fmla="*/ 7905 h 15656"/>
                <a:gd name="T24" fmla="*/ 11999 w 21312"/>
                <a:gd name="T25" fmla="*/ 6844 h 15656"/>
                <a:gd name="T26" fmla="*/ 15405 w 21312"/>
                <a:gd name="T27" fmla="*/ 9874 h 15656"/>
                <a:gd name="T28" fmla="*/ 15405 w 21312"/>
                <a:gd name="T29" fmla="*/ 9874 h 15656"/>
                <a:gd name="T30" fmla="*/ 14093 w 21312"/>
                <a:gd name="T31" fmla="*/ 12249 h 15656"/>
                <a:gd name="T32" fmla="*/ 10718 w 21312"/>
                <a:gd name="T33" fmla="*/ 13655 h 15656"/>
                <a:gd name="T34" fmla="*/ 7375 w 21312"/>
                <a:gd name="T35" fmla="*/ 12280 h 15656"/>
                <a:gd name="T36" fmla="*/ 6375 w 21312"/>
                <a:gd name="T37" fmla="*/ 13280 h 15656"/>
                <a:gd name="T38" fmla="*/ 5312 w 21312"/>
                <a:gd name="T39" fmla="*/ 9311 h 15656"/>
                <a:gd name="T40" fmla="*/ 9312 w 21312"/>
                <a:gd name="T41" fmla="*/ 10374 h 15656"/>
                <a:gd name="T42" fmla="*/ 8312 w 21312"/>
                <a:gd name="T43" fmla="*/ 11343 h 15656"/>
                <a:gd name="T44" fmla="*/ 10718 w 21312"/>
                <a:gd name="T45" fmla="*/ 12311 h 15656"/>
                <a:gd name="T46" fmla="*/ 13155 w 21312"/>
                <a:gd name="T47" fmla="*/ 11311 h 15656"/>
                <a:gd name="T48" fmla="*/ 14093 w 21312"/>
                <a:gd name="T49" fmla="*/ 9593 h 15656"/>
                <a:gd name="T50" fmla="*/ 14874 w 21312"/>
                <a:gd name="T51" fmla="*/ 9093 h 15656"/>
                <a:gd name="T52" fmla="*/ 15405 w 21312"/>
                <a:gd name="T53" fmla="*/ 9874 h 15656"/>
                <a:gd name="T54" fmla="*/ 19311 w 21312"/>
                <a:gd name="T55" fmla="*/ 1656 h 15656"/>
                <a:gd name="T56" fmla="*/ 19311 w 21312"/>
                <a:gd name="T57" fmla="*/ 1656 h 15656"/>
                <a:gd name="T58" fmla="*/ 15155 w 21312"/>
                <a:gd name="T59" fmla="*/ 1656 h 15656"/>
                <a:gd name="T60" fmla="*/ 14436 w 21312"/>
                <a:gd name="T61" fmla="*/ 656 h 15656"/>
                <a:gd name="T62" fmla="*/ 13124 w 21312"/>
                <a:gd name="T63" fmla="*/ 0 h 15656"/>
                <a:gd name="T64" fmla="*/ 8187 w 21312"/>
                <a:gd name="T65" fmla="*/ 0 h 15656"/>
                <a:gd name="T66" fmla="*/ 6875 w 21312"/>
                <a:gd name="T67" fmla="*/ 656 h 15656"/>
                <a:gd name="T68" fmla="*/ 6156 w 21312"/>
                <a:gd name="T69" fmla="*/ 1656 h 15656"/>
                <a:gd name="T70" fmla="*/ 2000 w 21312"/>
                <a:gd name="T71" fmla="*/ 1656 h 15656"/>
                <a:gd name="T72" fmla="*/ 0 w 21312"/>
                <a:gd name="T73" fmla="*/ 3656 h 15656"/>
                <a:gd name="T74" fmla="*/ 0 w 21312"/>
                <a:gd name="T75" fmla="*/ 13655 h 15656"/>
                <a:gd name="T76" fmla="*/ 2000 w 21312"/>
                <a:gd name="T77" fmla="*/ 15655 h 15656"/>
                <a:gd name="T78" fmla="*/ 19311 w 21312"/>
                <a:gd name="T79" fmla="*/ 15655 h 15656"/>
                <a:gd name="T80" fmla="*/ 21311 w 21312"/>
                <a:gd name="T81" fmla="*/ 13655 h 15656"/>
                <a:gd name="T82" fmla="*/ 21311 w 21312"/>
                <a:gd name="T83" fmla="*/ 3656 h 15656"/>
                <a:gd name="T84" fmla="*/ 19311 w 21312"/>
                <a:gd name="T85" fmla="*/ 1656 h 15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312" h="15656">
                  <a:moveTo>
                    <a:pt x="11999" y="6844"/>
                  </a:moveTo>
                  <a:lnTo>
                    <a:pt x="11999" y="6844"/>
                  </a:lnTo>
                  <a:cubicBezTo>
                    <a:pt x="12999" y="5875"/>
                    <a:pt x="12999" y="5875"/>
                    <a:pt x="12999" y="5875"/>
                  </a:cubicBezTo>
                  <a:cubicBezTo>
                    <a:pt x="11655" y="4562"/>
                    <a:pt x="9500" y="4562"/>
                    <a:pt x="8156" y="5906"/>
                  </a:cubicBezTo>
                  <a:cubicBezTo>
                    <a:pt x="7687" y="6375"/>
                    <a:pt x="7343" y="6969"/>
                    <a:pt x="7219" y="7625"/>
                  </a:cubicBezTo>
                  <a:cubicBezTo>
                    <a:pt x="7156" y="7936"/>
                    <a:pt x="6875" y="8155"/>
                    <a:pt x="6562" y="8155"/>
                  </a:cubicBezTo>
                  <a:cubicBezTo>
                    <a:pt x="6531" y="8155"/>
                    <a:pt x="6469" y="8155"/>
                    <a:pt x="6437" y="8124"/>
                  </a:cubicBezTo>
                  <a:cubicBezTo>
                    <a:pt x="6062" y="8061"/>
                    <a:pt x="5844" y="7719"/>
                    <a:pt x="5906" y="7343"/>
                  </a:cubicBezTo>
                  <a:cubicBezTo>
                    <a:pt x="6094" y="6437"/>
                    <a:pt x="6562" y="5625"/>
                    <a:pt x="7219" y="4969"/>
                  </a:cubicBezTo>
                  <a:cubicBezTo>
                    <a:pt x="9062" y="3125"/>
                    <a:pt x="12061" y="3094"/>
                    <a:pt x="13936" y="4937"/>
                  </a:cubicBezTo>
                  <a:cubicBezTo>
                    <a:pt x="14936" y="3937"/>
                    <a:pt x="14936" y="3937"/>
                    <a:pt x="14936" y="3937"/>
                  </a:cubicBezTo>
                  <a:cubicBezTo>
                    <a:pt x="15999" y="7905"/>
                    <a:pt x="15999" y="7905"/>
                    <a:pt x="15999" y="7905"/>
                  </a:cubicBezTo>
                  <a:lnTo>
                    <a:pt x="11999" y="6844"/>
                  </a:lnTo>
                  <a:close/>
                  <a:moveTo>
                    <a:pt x="15405" y="9874"/>
                  </a:moveTo>
                  <a:lnTo>
                    <a:pt x="15405" y="9874"/>
                  </a:lnTo>
                  <a:cubicBezTo>
                    <a:pt x="15218" y="10780"/>
                    <a:pt x="14749" y="11593"/>
                    <a:pt x="14093" y="12249"/>
                  </a:cubicBezTo>
                  <a:cubicBezTo>
                    <a:pt x="13186" y="13155"/>
                    <a:pt x="11999" y="13655"/>
                    <a:pt x="10718" y="13655"/>
                  </a:cubicBezTo>
                  <a:cubicBezTo>
                    <a:pt x="9469" y="13655"/>
                    <a:pt x="8281" y="13155"/>
                    <a:pt x="7375" y="12280"/>
                  </a:cubicBezTo>
                  <a:cubicBezTo>
                    <a:pt x="6375" y="13280"/>
                    <a:pt x="6375" y="13280"/>
                    <a:pt x="6375" y="13280"/>
                  </a:cubicBezTo>
                  <a:cubicBezTo>
                    <a:pt x="5312" y="9311"/>
                    <a:pt x="5312" y="9311"/>
                    <a:pt x="5312" y="9311"/>
                  </a:cubicBezTo>
                  <a:cubicBezTo>
                    <a:pt x="9312" y="10374"/>
                    <a:pt x="9312" y="10374"/>
                    <a:pt x="9312" y="10374"/>
                  </a:cubicBezTo>
                  <a:cubicBezTo>
                    <a:pt x="8312" y="11343"/>
                    <a:pt x="8312" y="11343"/>
                    <a:pt x="8312" y="11343"/>
                  </a:cubicBezTo>
                  <a:cubicBezTo>
                    <a:pt x="8969" y="11968"/>
                    <a:pt x="9812" y="12311"/>
                    <a:pt x="10718" y="12311"/>
                  </a:cubicBezTo>
                  <a:cubicBezTo>
                    <a:pt x="11655" y="12311"/>
                    <a:pt x="12499" y="11968"/>
                    <a:pt x="13155" y="11311"/>
                  </a:cubicBezTo>
                  <a:cubicBezTo>
                    <a:pt x="13624" y="10843"/>
                    <a:pt x="13968" y="10249"/>
                    <a:pt x="14093" y="9593"/>
                  </a:cubicBezTo>
                  <a:cubicBezTo>
                    <a:pt x="14186" y="9218"/>
                    <a:pt x="14530" y="8999"/>
                    <a:pt x="14874" y="9093"/>
                  </a:cubicBezTo>
                  <a:cubicBezTo>
                    <a:pt x="15249" y="9155"/>
                    <a:pt x="15468" y="9499"/>
                    <a:pt x="15405" y="9874"/>
                  </a:cubicBezTo>
                  <a:close/>
                  <a:moveTo>
                    <a:pt x="19311" y="1656"/>
                  </a:moveTo>
                  <a:lnTo>
                    <a:pt x="19311" y="1656"/>
                  </a:lnTo>
                  <a:cubicBezTo>
                    <a:pt x="15155" y="1656"/>
                    <a:pt x="15155" y="1656"/>
                    <a:pt x="15155" y="1656"/>
                  </a:cubicBezTo>
                  <a:cubicBezTo>
                    <a:pt x="14436" y="656"/>
                    <a:pt x="14436" y="656"/>
                    <a:pt x="14436" y="656"/>
                  </a:cubicBezTo>
                  <a:cubicBezTo>
                    <a:pt x="14155" y="281"/>
                    <a:pt x="13593" y="0"/>
                    <a:pt x="13124" y="0"/>
                  </a:cubicBezTo>
                  <a:cubicBezTo>
                    <a:pt x="8187" y="0"/>
                    <a:pt x="8187" y="0"/>
                    <a:pt x="8187" y="0"/>
                  </a:cubicBezTo>
                  <a:cubicBezTo>
                    <a:pt x="7719" y="0"/>
                    <a:pt x="7156" y="281"/>
                    <a:pt x="6875" y="656"/>
                  </a:cubicBezTo>
                  <a:cubicBezTo>
                    <a:pt x="6156" y="1656"/>
                    <a:pt x="6156" y="1656"/>
                    <a:pt x="6156" y="1656"/>
                  </a:cubicBezTo>
                  <a:cubicBezTo>
                    <a:pt x="2000" y="1656"/>
                    <a:pt x="2000" y="1656"/>
                    <a:pt x="2000" y="1656"/>
                  </a:cubicBezTo>
                  <a:cubicBezTo>
                    <a:pt x="875" y="1656"/>
                    <a:pt x="0" y="2562"/>
                    <a:pt x="0" y="3656"/>
                  </a:cubicBezTo>
                  <a:cubicBezTo>
                    <a:pt x="0" y="13655"/>
                    <a:pt x="0" y="13655"/>
                    <a:pt x="0" y="13655"/>
                  </a:cubicBezTo>
                  <a:cubicBezTo>
                    <a:pt x="0" y="14749"/>
                    <a:pt x="875" y="15655"/>
                    <a:pt x="2000" y="15655"/>
                  </a:cubicBezTo>
                  <a:cubicBezTo>
                    <a:pt x="19311" y="15655"/>
                    <a:pt x="19311" y="15655"/>
                    <a:pt x="19311" y="15655"/>
                  </a:cubicBezTo>
                  <a:cubicBezTo>
                    <a:pt x="20436" y="15655"/>
                    <a:pt x="21311" y="14749"/>
                    <a:pt x="21311" y="13655"/>
                  </a:cubicBezTo>
                  <a:cubicBezTo>
                    <a:pt x="21311" y="3656"/>
                    <a:pt x="21311" y="3656"/>
                    <a:pt x="21311" y="3656"/>
                  </a:cubicBezTo>
                  <a:cubicBezTo>
                    <a:pt x="21311" y="2562"/>
                    <a:pt x="20436" y="1656"/>
                    <a:pt x="19311" y="16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1" y="1"/>
            <a:ext cx="30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 rot="5400000">
            <a:off x="-357025" y="3381935"/>
            <a:ext cx="6858000" cy="9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304" y="798159"/>
            <a:ext cx="5021180" cy="5261683"/>
          </a:xfrm>
        </p:spPr>
        <p:txBody>
          <a:bodyPr anchor="ctr"/>
          <a:lstStyle>
            <a:lvl1pPr marL="0" indent="0">
              <a:spcAft>
                <a:spcPts val="1600"/>
              </a:spcAft>
              <a:buNone/>
              <a:defRPr sz="2000" b="1" kern="0" cap="all" spc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18682" y="4212403"/>
            <a:ext cx="1410643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Agenda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939802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30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31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32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8" y="480179"/>
            <a:ext cx="4114336" cy="1390926"/>
          </a:xfrm>
        </p:spPr>
        <p:txBody>
          <a:bodyPr anchor="ctr"/>
          <a:lstStyle>
            <a:lvl1pPr algn="ctr">
              <a:defRPr sz="20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 userDrawn="1"/>
        </p:nvGrpSpPr>
        <p:grpSpPr>
          <a:xfrm>
            <a:off x="1144668" y="2202399"/>
            <a:ext cx="2282676" cy="2453202"/>
            <a:chOff x="382668" y="1980800"/>
            <a:chExt cx="2282676" cy="2453202"/>
          </a:xfrm>
        </p:grpSpPr>
        <p:sp>
          <p:nvSpPr>
            <p:cNvPr id="18" name="TextBox 17"/>
            <p:cNvSpPr txBox="1"/>
            <p:nvPr userDrawn="1"/>
          </p:nvSpPr>
          <p:spPr>
            <a:xfrm>
              <a:off x="382668" y="3990804"/>
              <a:ext cx="2282676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Get in touch</a:t>
              </a:r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24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Contact (Blue)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6208" y="480179"/>
            <a:ext cx="4114336" cy="1390926"/>
          </a:xfrm>
        </p:spPr>
        <p:txBody>
          <a:bodyPr anchor="ctr"/>
          <a:lstStyle>
            <a:lvl1pPr algn="ctr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214" y="1988717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214" y="3497255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214" y="5005793"/>
            <a:ext cx="4118330" cy="1390926"/>
          </a:xfrm>
        </p:spPr>
        <p:txBody>
          <a:bodyPr anchor="ctr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575744" y="1929911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4575744" y="3438449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4575744" y="4946987"/>
            <a:ext cx="4114800" cy="0"/>
          </a:xfrm>
          <a:prstGeom prst="line">
            <a:avLst/>
          </a:prstGeom>
          <a:ln w="1270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144668" y="4212403"/>
            <a:ext cx="2282676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Get in touch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701802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24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522464" y="6035040"/>
            <a:ext cx="1621536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648672" y="2202399"/>
            <a:ext cx="1846660" cy="2453202"/>
            <a:chOff x="600678" y="1980800"/>
            <a:chExt cx="1846660" cy="2453202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600678" y="3990804"/>
              <a:ext cx="1846660" cy="443198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i="1">
                  <a:solidFill>
                    <a:schemeClr val="accent2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Questions</a:t>
              </a: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39802" y="1980800"/>
              <a:ext cx="1168398" cy="1707904"/>
              <a:chOff x="2911475" y="1220788"/>
              <a:chExt cx="3486150" cy="5095875"/>
            </a:xfrm>
            <a:solidFill>
              <a:schemeClr val="accent1"/>
            </a:solidFill>
          </p:grpSpPr>
          <p:sp>
            <p:nvSpPr>
              <p:cNvPr id="16" name="Freeform 1"/>
              <p:cNvSpPr>
                <a:spLocks noChangeArrowheads="1"/>
              </p:cNvSpPr>
              <p:nvPr/>
            </p:nvSpPr>
            <p:spPr bwMode="auto">
              <a:xfrm>
                <a:off x="4181475" y="1220788"/>
                <a:ext cx="2216150" cy="4083050"/>
              </a:xfrm>
              <a:custGeom>
                <a:avLst/>
                <a:gdLst>
                  <a:gd name="T0" fmla="*/ 500 w 6157"/>
                  <a:gd name="T1" fmla="*/ 9655 h 11344"/>
                  <a:gd name="T2" fmla="*/ 500 w 6157"/>
                  <a:gd name="T3" fmla="*/ 9655 h 11344"/>
                  <a:gd name="T4" fmla="*/ 2406 w 6157"/>
                  <a:gd name="T5" fmla="*/ 11343 h 11344"/>
                  <a:gd name="T6" fmla="*/ 2562 w 6157"/>
                  <a:gd name="T7" fmla="*/ 10343 h 11344"/>
                  <a:gd name="T8" fmla="*/ 1063 w 6157"/>
                  <a:gd name="T9" fmla="*/ 9093 h 11344"/>
                  <a:gd name="T10" fmla="*/ 6156 w 6157"/>
                  <a:gd name="T11" fmla="*/ 0 h 11344"/>
                  <a:gd name="T12" fmla="*/ 500 w 6157"/>
                  <a:gd name="T13" fmla="*/ 9655 h 1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57" h="11344">
                    <a:moveTo>
                      <a:pt x="500" y="9655"/>
                    </a:moveTo>
                    <a:lnTo>
                      <a:pt x="500" y="9655"/>
                    </a:lnTo>
                    <a:cubicBezTo>
                      <a:pt x="782" y="10562"/>
                      <a:pt x="1563" y="11062"/>
                      <a:pt x="2406" y="11343"/>
                    </a:cubicBezTo>
                    <a:cubicBezTo>
                      <a:pt x="2562" y="10343"/>
                      <a:pt x="2562" y="10343"/>
                      <a:pt x="2562" y="10343"/>
                    </a:cubicBezTo>
                    <a:cubicBezTo>
                      <a:pt x="1938" y="10093"/>
                      <a:pt x="1375" y="9718"/>
                      <a:pt x="1063" y="9093"/>
                    </a:cubicBezTo>
                    <a:cubicBezTo>
                      <a:pt x="438" y="7718"/>
                      <a:pt x="1188" y="5125"/>
                      <a:pt x="6156" y="0"/>
                    </a:cubicBezTo>
                    <a:cubicBezTo>
                      <a:pt x="1063" y="5125"/>
                      <a:pt x="0" y="8030"/>
                      <a:pt x="500" y="96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3800475" y="1265238"/>
                <a:ext cx="2541588" cy="4578350"/>
              </a:xfrm>
              <a:custGeom>
                <a:avLst/>
                <a:gdLst>
                  <a:gd name="T0" fmla="*/ 3406 w 7062"/>
                  <a:gd name="T1" fmla="*/ 11562 h 12719"/>
                  <a:gd name="T2" fmla="*/ 3406 w 7062"/>
                  <a:gd name="T3" fmla="*/ 11562 h 12719"/>
                  <a:gd name="T4" fmla="*/ 1344 w 7062"/>
                  <a:gd name="T5" fmla="*/ 9780 h 12719"/>
                  <a:gd name="T6" fmla="*/ 7061 w 7062"/>
                  <a:gd name="T7" fmla="*/ 0 h 12719"/>
                  <a:gd name="T8" fmla="*/ 750 w 7062"/>
                  <a:gd name="T9" fmla="*/ 10968 h 12719"/>
                  <a:gd name="T10" fmla="*/ 3219 w 7062"/>
                  <a:gd name="T11" fmla="*/ 12718 h 12719"/>
                  <a:gd name="T12" fmla="*/ 3406 w 7062"/>
                  <a:gd name="T13" fmla="*/ 11562 h 12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62" h="12719">
                    <a:moveTo>
                      <a:pt x="3406" y="11562"/>
                    </a:moveTo>
                    <a:lnTo>
                      <a:pt x="3406" y="11562"/>
                    </a:lnTo>
                    <a:cubicBezTo>
                      <a:pt x="2500" y="11280"/>
                      <a:pt x="1656" y="10749"/>
                      <a:pt x="1344" y="9780"/>
                    </a:cubicBezTo>
                    <a:cubicBezTo>
                      <a:pt x="781" y="8155"/>
                      <a:pt x="1844" y="5219"/>
                      <a:pt x="7061" y="0"/>
                    </a:cubicBezTo>
                    <a:cubicBezTo>
                      <a:pt x="969" y="6000"/>
                      <a:pt x="0" y="9218"/>
                      <a:pt x="750" y="10968"/>
                    </a:cubicBezTo>
                    <a:cubicBezTo>
                      <a:pt x="1219" y="11968"/>
                      <a:pt x="2250" y="12468"/>
                      <a:pt x="3219" y="12718"/>
                    </a:cubicBezTo>
                    <a:lnTo>
                      <a:pt x="3406" y="1156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2911475" y="1298575"/>
                <a:ext cx="3397250" cy="5018088"/>
              </a:xfrm>
              <a:custGeom>
                <a:avLst/>
                <a:gdLst>
                  <a:gd name="T0" fmla="*/ 3156 w 9438"/>
                  <a:gd name="T1" fmla="*/ 11405 h 13937"/>
                  <a:gd name="T2" fmla="*/ 3156 w 9438"/>
                  <a:gd name="T3" fmla="*/ 11405 h 13937"/>
                  <a:gd name="T4" fmla="*/ 9437 w 9438"/>
                  <a:gd name="T5" fmla="*/ 0 h 13937"/>
                  <a:gd name="T6" fmla="*/ 3938 w 9438"/>
                  <a:gd name="T7" fmla="*/ 13468 h 13937"/>
                  <a:gd name="T8" fmla="*/ 5469 w 9438"/>
                  <a:gd name="T9" fmla="*/ 13936 h 13937"/>
                  <a:gd name="T10" fmla="*/ 5594 w 9438"/>
                  <a:gd name="T11" fmla="*/ 13030 h 13937"/>
                  <a:gd name="T12" fmla="*/ 3156 w 9438"/>
                  <a:gd name="T13" fmla="*/ 11405 h 13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38" h="13937">
                    <a:moveTo>
                      <a:pt x="3156" y="11405"/>
                    </a:moveTo>
                    <a:lnTo>
                      <a:pt x="3156" y="11405"/>
                    </a:lnTo>
                    <a:cubicBezTo>
                      <a:pt x="2188" y="9718"/>
                      <a:pt x="2938" y="6406"/>
                      <a:pt x="9437" y="0"/>
                    </a:cubicBezTo>
                    <a:cubicBezTo>
                      <a:pt x="0" y="9186"/>
                      <a:pt x="1594" y="12374"/>
                      <a:pt x="3938" y="13468"/>
                    </a:cubicBezTo>
                    <a:cubicBezTo>
                      <a:pt x="4438" y="13718"/>
                      <a:pt x="4969" y="13843"/>
                      <a:pt x="5469" y="13936"/>
                    </a:cubicBezTo>
                    <a:cubicBezTo>
                      <a:pt x="5594" y="13030"/>
                      <a:pt x="5594" y="13030"/>
                      <a:pt x="5594" y="13030"/>
                    </a:cubicBezTo>
                    <a:cubicBezTo>
                      <a:pt x="4719" y="12811"/>
                      <a:pt x="3656" y="12343"/>
                      <a:pt x="3156" y="1140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en-US" sz="1100"/>
              <a:t>Questions (Blue)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48672" y="4212403"/>
            <a:ext cx="1846660" cy="4431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i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Questions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87796" y="2202399"/>
            <a:ext cx="1168398" cy="1707904"/>
            <a:chOff x="2911475" y="1220788"/>
            <a:chExt cx="3486150" cy="5095875"/>
          </a:xfrm>
          <a:solidFill>
            <a:schemeClr val="bg1"/>
          </a:solidFill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>
              <a:off x="4181475" y="1220788"/>
              <a:ext cx="2216150" cy="4083050"/>
            </a:xfrm>
            <a:custGeom>
              <a:avLst/>
              <a:gdLst>
                <a:gd name="T0" fmla="*/ 500 w 6157"/>
                <a:gd name="T1" fmla="*/ 9655 h 11344"/>
                <a:gd name="T2" fmla="*/ 500 w 6157"/>
                <a:gd name="T3" fmla="*/ 9655 h 11344"/>
                <a:gd name="T4" fmla="*/ 2406 w 6157"/>
                <a:gd name="T5" fmla="*/ 11343 h 11344"/>
                <a:gd name="T6" fmla="*/ 2562 w 6157"/>
                <a:gd name="T7" fmla="*/ 10343 h 11344"/>
                <a:gd name="T8" fmla="*/ 1063 w 6157"/>
                <a:gd name="T9" fmla="*/ 9093 h 11344"/>
                <a:gd name="T10" fmla="*/ 6156 w 6157"/>
                <a:gd name="T11" fmla="*/ 0 h 11344"/>
                <a:gd name="T12" fmla="*/ 500 w 6157"/>
                <a:gd name="T13" fmla="*/ 9655 h 1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57" h="11344">
                  <a:moveTo>
                    <a:pt x="500" y="9655"/>
                  </a:moveTo>
                  <a:lnTo>
                    <a:pt x="500" y="9655"/>
                  </a:lnTo>
                  <a:cubicBezTo>
                    <a:pt x="782" y="10562"/>
                    <a:pt x="1563" y="11062"/>
                    <a:pt x="2406" y="11343"/>
                  </a:cubicBezTo>
                  <a:cubicBezTo>
                    <a:pt x="2562" y="10343"/>
                    <a:pt x="2562" y="10343"/>
                    <a:pt x="2562" y="10343"/>
                  </a:cubicBezTo>
                  <a:cubicBezTo>
                    <a:pt x="1938" y="10093"/>
                    <a:pt x="1375" y="9718"/>
                    <a:pt x="1063" y="9093"/>
                  </a:cubicBezTo>
                  <a:cubicBezTo>
                    <a:pt x="438" y="7718"/>
                    <a:pt x="1188" y="5125"/>
                    <a:pt x="6156" y="0"/>
                  </a:cubicBezTo>
                  <a:cubicBezTo>
                    <a:pt x="1063" y="5125"/>
                    <a:pt x="0" y="8030"/>
                    <a:pt x="500" y="965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Freeform 2"/>
            <p:cNvSpPr>
              <a:spLocks noChangeArrowheads="1"/>
            </p:cNvSpPr>
            <p:nvPr/>
          </p:nvSpPr>
          <p:spPr bwMode="auto">
            <a:xfrm>
              <a:off x="3800475" y="1265238"/>
              <a:ext cx="2541588" cy="4578350"/>
            </a:xfrm>
            <a:custGeom>
              <a:avLst/>
              <a:gdLst>
                <a:gd name="T0" fmla="*/ 3406 w 7062"/>
                <a:gd name="T1" fmla="*/ 11562 h 12719"/>
                <a:gd name="T2" fmla="*/ 3406 w 7062"/>
                <a:gd name="T3" fmla="*/ 11562 h 12719"/>
                <a:gd name="T4" fmla="*/ 1344 w 7062"/>
                <a:gd name="T5" fmla="*/ 9780 h 12719"/>
                <a:gd name="T6" fmla="*/ 7061 w 7062"/>
                <a:gd name="T7" fmla="*/ 0 h 12719"/>
                <a:gd name="T8" fmla="*/ 750 w 7062"/>
                <a:gd name="T9" fmla="*/ 10968 h 12719"/>
                <a:gd name="T10" fmla="*/ 3219 w 7062"/>
                <a:gd name="T11" fmla="*/ 12718 h 12719"/>
                <a:gd name="T12" fmla="*/ 3406 w 7062"/>
                <a:gd name="T13" fmla="*/ 11562 h 12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62" h="12719">
                  <a:moveTo>
                    <a:pt x="3406" y="11562"/>
                  </a:moveTo>
                  <a:lnTo>
                    <a:pt x="3406" y="11562"/>
                  </a:lnTo>
                  <a:cubicBezTo>
                    <a:pt x="2500" y="11280"/>
                    <a:pt x="1656" y="10749"/>
                    <a:pt x="1344" y="9780"/>
                  </a:cubicBezTo>
                  <a:cubicBezTo>
                    <a:pt x="781" y="8155"/>
                    <a:pt x="1844" y="5219"/>
                    <a:pt x="7061" y="0"/>
                  </a:cubicBezTo>
                  <a:cubicBezTo>
                    <a:pt x="969" y="6000"/>
                    <a:pt x="0" y="9218"/>
                    <a:pt x="750" y="10968"/>
                  </a:cubicBezTo>
                  <a:cubicBezTo>
                    <a:pt x="1219" y="11968"/>
                    <a:pt x="2250" y="12468"/>
                    <a:pt x="3219" y="12718"/>
                  </a:cubicBezTo>
                  <a:lnTo>
                    <a:pt x="3406" y="115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 3"/>
            <p:cNvSpPr>
              <a:spLocks noChangeArrowheads="1"/>
            </p:cNvSpPr>
            <p:nvPr/>
          </p:nvSpPr>
          <p:spPr bwMode="auto">
            <a:xfrm>
              <a:off x="2911475" y="1298575"/>
              <a:ext cx="3397250" cy="5018088"/>
            </a:xfrm>
            <a:custGeom>
              <a:avLst/>
              <a:gdLst>
                <a:gd name="T0" fmla="*/ 3156 w 9438"/>
                <a:gd name="T1" fmla="*/ 11405 h 13937"/>
                <a:gd name="T2" fmla="*/ 3156 w 9438"/>
                <a:gd name="T3" fmla="*/ 11405 h 13937"/>
                <a:gd name="T4" fmla="*/ 9437 w 9438"/>
                <a:gd name="T5" fmla="*/ 0 h 13937"/>
                <a:gd name="T6" fmla="*/ 3938 w 9438"/>
                <a:gd name="T7" fmla="*/ 13468 h 13937"/>
                <a:gd name="T8" fmla="*/ 5469 w 9438"/>
                <a:gd name="T9" fmla="*/ 13936 h 13937"/>
                <a:gd name="T10" fmla="*/ 5594 w 9438"/>
                <a:gd name="T11" fmla="*/ 13030 h 13937"/>
                <a:gd name="T12" fmla="*/ 3156 w 9438"/>
                <a:gd name="T13" fmla="*/ 11405 h 13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38" h="13937">
                  <a:moveTo>
                    <a:pt x="3156" y="11405"/>
                  </a:moveTo>
                  <a:lnTo>
                    <a:pt x="3156" y="11405"/>
                  </a:lnTo>
                  <a:cubicBezTo>
                    <a:pt x="2188" y="9718"/>
                    <a:pt x="2938" y="6406"/>
                    <a:pt x="9437" y="0"/>
                  </a:cubicBezTo>
                  <a:cubicBezTo>
                    <a:pt x="0" y="9186"/>
                    <a:pt x="1594" y="12374"/>
                    <a:pt x="3938" y="13468"/>
                  </a:cubicBezTo>
                  <a:cubicBezTo>
                    <a:pt x="4438" y="13718"/>
                    <a:pt x="4969" y="13843"/>
                    <a:pt x="5469" y="13936"/>
                  </a:cubicBezTo>
                  <a:cubicBezTo>
                    <a:pt x="5594" y="13030"/>
                    <a:pt x="5594" y="13030"/>
                    <a:pt x="5594" y="13030"/>
                  </a:cubicBezTo>
                  <a:cubicBezTo>
                    <a:pt x="4719" y="12811"/>
                    <a:pt x="3656" y="12343"/>
                    <a:pt x="3156" y="114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s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HAND OUT OPTIONS</a:t>
            </a:r>
          </a:p>
          <a:p>
            <a:pPr algn="ctr"/>
            <a:r>
              <a:rPr lang="en-US" sz="2400"/>
              <a:t>(THIS</a:t>
            </a:r>
            <a:r>
              <a:rPr lang="en-US" sz="2400" baseline="0"/>
              <a:t> PAGE FOR ORGANIZATIONAL PURPOSES ONLY)</a:t>
            </a:r>
            <a:endParaRPr lang="en-US" sz="2400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2057400"/>
            <a:ext cx="8686802" cy="4114800"/>
          </a:xfrm>
        </p:spPr>
        <p:txBody>
          <a:bodyPr numCol="3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9025" indent="-174625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671946"/>
            <a:ext cx="8686799" cy="330200"/>
          </a:xfrm>
        </p:spPr>
        <p:txBody>
          <a:bodyPr anchor="t"/>
          <a:lstStyle>
            <a:lvl1pPr marL="12700" indent="0">
              <a:buNone/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Title and Content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9589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HO)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936992" y="0"/>
            <a:ext cx="120700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600" y="2075064"/>
            <a:ext cx="2590800" cy="4097135"/>
          </a:xfrm>
        </p:spPr>
        <p:txBody>
          <a:bodyPr anchor="t"/>
          <a:lstStyle>
            <a:lvl1pPr>
              <a:defRPr sz="1600" b="0" i="1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76599" y="2075064"/>
            <a:ext cx="5638799" cy="4097136"/>
          </a:xfrm>
        </p:spPr>
        <p:txBody>
          <a:bodyPr numCol="2" spcCol="457200"/>
          <a:lstStyle>
            <a:lvl1pPr>
              <a:defRPr sz="1000" b="0">
                <a:solidFill>
                  <a:schemeClr val="tx1"/>
                </a:solidFill>
              </a:defRPr>
            </a:lvl1pPr>
            <a:lvl2pPr marL="631825" indent="-174625">
              <a:tabLst/>
              <a:defRPr sz="1000"/>
            </a:lvl2pPr>
            <a:lvl3pPr marL="1085850" indent="-171450">
              <a:tabLst/>
              <a:defRPr sz="1000"/>
            </a:lvl3pPr>
            <a:lvl4pPr marL="1546225" indent="-174625">
              <a:tabLst/>
              <a:defRPr sz="1000"/>
            </a:lvl4pPr>
            <a:lvl5pPr marL="2003425" indent="-174625">
              <a:tabLst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601200" y="0"/>
            <a:ext cx="2286000" cy="6400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100" i="1">
                <a:latin typeface="Times New Roman" charset="0"/>
                <a:ea typeface="Times New Roman" charset="0"/>
                <a:cs typeface="Times New Roman" charset="0"/>
              </a:rPr>
              <a:t>Layout</a:t>
            </a:r>
          </a:p>
          <a:p>
            <a:pPr algn="ctr">
              <a:spcAft>
                <a:spcPts val="600"/>
              </a:spcAft>
            </a:pPr>
            <a:r>
              <a:rPr lang="de-DE" sz="1100"/>
              <a:t>(HO)</a:t>
            </a:r>
            <a:r>
              <a:rPr lang="en-US" sz="1100"/>
              <a:t> 2 Column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171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47.xml"/><Relationship Id="rId47" Type="http://schemas.openxmlformats.org/officeDocument/2006/relationships/slideLayout" Target="../slideLayouts/slideLayout152.xml"/><Relationship Id="rId63" Type="http://schemas.openxmlformats.org/officeDocument/2006/relationships/slideLayout" Target="../slideLayouts/slideLayout168.xml"/><Relationship Id="rId68" Type="http://schemas.openxmlformats.org/officeDocument/2006/relationships/slideLayout" Target="../slideLayouts/slideLayout173.xml"/><Relationship Id="rId84" Type="http://schemas.openxmlformats.org/officeDocument/2006/relationships/slideLayout" Target="../slideLayouts/slideLayout189.xml"/><Relationship Id="rId89" Type="http://schemas.openxmlformats.org/officeDocument/2006/relationships/slideLayout" Target="../slideLayouts/slideLayout194.xml"/><Relationship Id="rId112" Type="http://schemas.openxmlformats.org/officeDocument/2006/relationships/image" Target="../media/image1.png"/><Relationship Id="rId16" Type="http://schemas.openxmlformats.org/officeDocument/2006/relationships/slideLayout" Target="../slideLayouts/slideLayout121.xml"/><Relationship Id="rId107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37.xml"/><Relationship Id="rId37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58.xml"/><Relationship Id="rId58" Type="http://schemas.openxmlformats.org/officeDocument/2006/relationships/slideLayout" Target="../slideLayouts/slideLayout163.xml"/><Relationship Id="rId74" Type="http://schemas.openxmlformats.org/officeDocument/2006/relationships/slideLayout" Target="../slideLayouts/slideLayout179.xml"/><Relationship Id="rId79" Type="http://schemas.openxmlformats.org/officeDocument/2006/relationships/slideLayout" Target="../slideLayouts/slideLayout184.xml"/><Relationship Id="rId102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10.xml"/><Relationship Id="rId90" Type="http://schemas.openxmlformats.org/officeDocument/2006/relationships/slideLayout" Target="../slideLayouts/slideLayout195.xml"/><Relationship Id="rId95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8.xml"/><Relationship Id="rId48" Type="http://schemas.openxmlformats.org/officeDocument/2006/relationships/slideLayout" Target="../slideLayouts/slideLayout153.xml"/><Relationship Id="rId64" Type="http://schemas.openxmlformats.org/officeDocument/2006/relationships/slideLayout" Target="../slideLayouts/slideLayout169.xml"/><Relationship Id="rId69" Type="http://schemas.openxmlformats.org/officeDocument/2006/relationships/slideLayout" Target="../slideLayouts/slideLayout174.xml"/><Relationship Id="rId80" Type="http://schemas.openxmlformats.org/officeDocument/2006/relationships/slideLayout" Target="../slideLayouts/slideLayout185.xml"/><Relationship Id="rId85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43.xml"/><Relationship Id="rId59" Type="http://schemas.openxmlformats.org/officeDocument/2006/relationships/slideLayout" Target="../slideLayouts/slideLayout164.xml"/><Relationship Id="rId103" Type="http://schemas.openxmlformats.org/officeDocument/2006/relationships/slideLayout" Target="../slideLayouts/slideLayout208.xml"/><Relationship Id="rId108" Type="http://schemas.openxmlformats.org/officeDocument/2006/relationships/slideLayout" Target="../slideLayouts/slideLayout213.xml"/><Relationship Id="rId54" Type="http://schemas.openxmlformats.org/officeDocument/2006/relationships/slideLayout" Target="../slideLayouts/slideLayout159.xml"/><Relationship Id="rId70" Type="http://schemas.openxmlformats.org/officeDocument/2006/relationships/slideLayout" Target="../slideLayouts/slideLayout175.xml"/><Relationship Id="rId75" Type="http://schemas.openxmlformats.org/officeDocument/2006/relationships/slideLayout" Target="../slideLayouts/slideLayout180.xml"/><Relationship Id="rId91" Type="http://schemas.openxmlformats.org/officeDocument/2006/relationships/slideLayout" Target="../slideLayouts/slideLayout196.xml"/><Relationship Id="rId96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41.xml"/><Relationship Id="rId49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62.xml"/><Relationship Id="rId106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36.xml"/><Relationship Id="rId44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57.xml"/><Relationship Id="rId60" Type="http://schemas.openxmlformats.org/officeDocument/2006/relationships/slideLayout" Target="../slideLayouts/slideLayout165.xml"/><Relationship Id="rId65" Type="http://schemas.openxmlformats.org/officeDocument/2006/relationships/slideLayout" Target="../slideLayouts/slideLayout170.xml"/><Relationship Id="rId73" Type="http://schemas.openxmlformats.org/officeDocument/2006/relationships/slideLayout" Target="../slideLayouts/slideLayout178.xml"/><Relationship Id="rId78" Type="http://schemas.openxmlformats.org/officeDocument/2006/relationships/slideLayout" Target="../slideLayouts/slideLayout183.xml"/><Relationship Id="rId81" Type="http://schemas.openxmlformats.org/officeDocument/2006/relationships/slideLayout" Target="../slideLayouts/slideLayout186.xml"/><Relationship Id="rId86" Type="http://schemas.openxmlformats.org/officeDocument/2006/relationships/slideLayout" Target="../slideLayouts/slideLayout191.xml"/><Relationship Id="rId94" Type="http://schemas.openxmlformats.org/officeDocument/2006/relationships/slideLayout" Target="../slideLayouts/slideLayout199.xml"/><Relationship Id="rId99" Type="http://schemas.openxmlformats.org/officeDocument/2006/relationships/slideLayout" Target="../slideLayouts/slideLayout204.xml"/><Relationship Id="rId101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44.xml"/><Relationship Id="rId109" Type="http://schemas.openxmlformats.org/officeDocument/2006/relationships/slideLayout" Target="../slideLayouts/slideLayout214.xml"/><Relationship Id="rId34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55.xml"/><Relationship Id="rId55" Type="http://schemas.openxmlformats.org/officeDocument/2006/relationships/slideLayout" Target="../slideLayouts/slideLayout160.xml"/><Relationship Id="rId76" Type="http://schemas.openxmlformats.org/officeDocument/2006/relationships/slideLayout" Target="../slideLayouts/slideLayout181.xml"/><Relationship Id="rId97" Type="http://schemas.openxmlformats.org/officeDocument/2006/relationships/slideLayout" Target="../slideLayouts/slideLayout202.xml"/><Relationship Id="rId104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12.xml"/><Relationship Id="rId71" Type="http://schemas.openxmlformats.org/officeDocument/2006/relationships/slideLayout" Target="../slideLayouts/slideLayout176.xml"/><Relationship Id="rId9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45.xml"/><Relationship Id="rId45" Type="http://schemas.openxmlformats.org/officeDocument/2006/relationships/slideLayout" Target="../slideLayouts/slideLayout150.xml"/><Relationship Id="rId66" Type="http://schemas.openxmlformats.org/officeDocument/2006/relationships/slideLayout" Target="../slideLayouts/slideLayout171.xml"/><Relationship Id="rId87" Type="http://schemas.openxmlformats.org/officeDocument/2006/relationships/slideLayout" Target="../slideLayouts/slideLayout192.xml"/><Relationship Id="rId110" Type="http://schemas.openxmlformats.org/officeDocument/2006/relationships/slideLayout" Target="../slideLayouts/slideLayout215.xml"/><Relationship Id="rId61" Type="http://schemas.openxmlformats.org/officeDocument/2006/relationships/slideLayout" Target="../slideLayouts/slideLayout166.xml"/><Relationship Id="rId82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61.xml"/><Relationship Id="rId77" Type="http://schemas.openxmlformats.org/officeDocument/2006/relationships/slideLayout" Target="../slideLayouts/slideLayout182.xml"/><Relationship Id="rId100" Type="http://schemas.openxmlformats.org/officeDocument/2006/relationships/slideLayout" Target="../slideLayouts/slideLayout205.xml"/><Relationship Id="rId105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13.xml"/><Relationship Id="rId51" Type="http://schemas.openxmlformats.org/officeDocument/2006/relationships/slideLayout" Target="../slideLayouts/slideLayout156.xml"/><Relationship Id="rId72" Type="http://schemas.openxmlformats.org/officeDocument/2006/relationships/slideLayout" Target="../slideLayouts/slideLayout177.xml"/><Relationship Id="rId93" Type="http://schemas.openxmlformats.org/officeDocument/2006/relationships/slideLayout" Target="../slideLayouts/slideLayout198.xml"/><Relationship Id="rId9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51.xml"/><Relationship Id="rId67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25.xml"/><Relationship Id="rId41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67.xml"/><Relationship Id="rId83" Type="http://schemas.openxmlformats.org/officeDocument/2006/relationships/slideLayout" Target="../slideLayouts/slideLayout188.xml"/><Relationship Id="rId88" Type="http://schemas.openxmlformats.org/officeDocument/2006/relationships/slideLayout" Target="../slideLayouts/slideLayout193.xml"/><Relationship Id="rId11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236.xml"/><Relationship Id="rId42" Type="http://schemas.openxmlformats.org/officeDocument/2006/relationships/slideLayout" Target="../slideLayouts/slideLayout257.xml"/><Relationship Id="rId47" Type="http://schemas.openxmlformats.org/officeDocument/2006/relationships/slideLayout" Target="../slideLayouts/slideLayout262.xml"/><Relationship Id="rId63" Type="http://schemas.openxmlformats.org/officeDocument/2006/relationships/slideLayout" Target="../slideLayouts/slideLayout278.xml"/><Relationship Id="rId68" Type="http://schemas.openxmlformats.org/officeDocument/2006/relationships/slideLayout" Target="../slideLayouts/slideLayout283.xml"/><Relationship Id="rId84" Type="http://schemas.openxmlformats.org/officeDocument/2006/relationships/slideLayout" Target="../slideLayouts/slideLayout299.xml"/><Relationship Id="rId89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231.xml"/><Relationship Id="rId107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226.xml"/><Relationship Id="rId32" Type="http://schemas.openxmlformats.org/officeDocument/2006/relationships/slideLayout" Target="../slideLayouts/slideLayout247.xml"/><Relationship Id="rId37" Type="http://schemas.openxmlformats.org/officeDocument/2006/relationships/slideLayout" Target="../slideLayouts/slideLayout252.xml"/><Relationship Id="rId53" Type="http://schemas.openxmlformats.org/officeDocument/2006/relationships/slideLayout" Target="../slideLayouts/slideLayout268.xml"/><Relationship Id="rId58" Type="http://schemas.openxmlformats.org/officeDocument/2006/relationships/slideLayout" Target="../slideLayouts/slideLayout273.xml"/><Relationship Id="rId74" Type="http://schemas.openxmlformats.org/officeDocument/2006/relationships/slideLayout" Target="../slideLayouts/slideLayout289.xml"/><Relationship Id="rId79" Type="http://schemas.openxmlformats.org/officeDocument/2006/relationships/slideLayout" Target="../slideLayouts/slideLayout294.xml"/><Relationship Id="rId102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220.xml"/><Relationship Id="rId90" Type="http://schemas.openxmlformats.org/officeDocument/2006/relationships/slideLayout" Target="../slideLayouts/slideLayout305.xml"/><Relationship Id="rId95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237.xml"/><Relationship Id="rId27" Type="http://schemas.openxmlformats.org/officeDocument/2006/relationships/slideLayout" Target="../slideLayouts/slideLayout242.xml"/><Relationship Id="rId43" Type="http://schemas.openxmlformats.org/officeDocument/2006/relationships/slideLayout" Target="../slideLayouts/slideLayout258.xml"/><Relationship Id="rId48" Type="http://schemas.openxmlformats.org/officeDocument/2006/relationships/slideLayout" Target="../slideLayouts/slideLayout263.xml"/><Relationship Id="rId64" Type="http://schemas.openxmlformats.org/officeDocument/2006/relationships/slideLayout" Target="../slideLayouts/slideLayout279.xml"/><Relationship Id="rId69" Type="http://schemas.openxmlformats.org/officeDocument/2006/relationships/slideLayout" Target="../slideLayouts/slideLayout284.xml"/><Relationship Id="rId80" Type="http://schemas.openxmlformats.org/officeDocument/2006/relationships/slideLayout" Target="../slideLayouts/slideLayout295.xml"/><Relationship Id="rId85" Type="http://schemas.openxmlformats.org/officeDocument/2006/relationships/slideLayout" Target="../slideLayouts/slideLayout300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8.xml"/><Relationship Id="rId38" Type="http://schemas.openxmlformats.org/officeDocument/2006/relationships/slideLayout" Target="../slideLayouts/slideLayout253.xml"/><Relationship Id="rId59" Type="http://schemas.openxmlformats.org/officeDocument/2006/relationships/slideLayout" Target="../slideLayouts/slideLayout274.xml"/><Relationship Id="rId103" Type="http://schemas.openxmlformats.org/officeDocument/2006/relationships/slideLayout" Target="../slideLayouts/slideLayout318.xml"/><Relationship Id="rId108" Type="http://schemas.openxmlformats.org/officeDocument/2006/relationships/slideLayout" Target="../slideLayouts/slideLayout323.xml"/><Relationship Id="rId54" Type="http://schemas.openxmlformats.org/officeDocument/2006/relationships/slideLayout" Target="../slideLayouts/slideLayout269.xml"/><Relationship Id="rId70" Type="http://schemas.openxmlformats.org/officeDocument/2006/relationships/slideLayout" Target="../slideLayouts/slideLayout285.xml"/><Relationship Id="rId75" Type="http://schemas.openxmlformats.org/officeDocument/2006/relationships/slideLayout" Target="../slideLayouts/slideLayout290.xml"/><Relationship Id="rId91" Type="http://schemas.openxmlformats.org/officeDocument/2006/relationships/slideLayout" Target="../slideLayouts/slideLayout306.xml"/><Relationship Id="rId96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0.xml"/><Relationship Id="rId23" Type="http://schemas.openxmlformats.org/officeDocument/2006/relationships/slideLayout" Target="../slideLayouts/slideLayout238.xml"/><Relationship Id="rId28" Type="http://schemas.openxmlformats.org/officeDocument/2006/relationships/slideLayout" Target="../slideLayouts/slideLayout243.xml"/><Relationship Id="rId36" Type="http://schemas.openxmlformats.org/officeDocument/2006/relationships/slideLayout" Target="../slideLayouts/slideLayout251.xml"/><Relationship Id="rId49" Type="http://schemas.openxmlformats.org/officeDocument/2006/relationships/slideLayout" Target="../slideLayouts/slideLayout264.xml"/><Relationship Id="rId57" Type="http://schemas.openxmlformats.org/officeDocument/2006/relationships/slideLayout" Target="../slideLayouts/slideLayout272.xml"/><Relationship Id="rId106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225.xml"/><Relationship Id="rId31" Type="http://schemas.openxmlformats.org/officeDocument/2006/relationships/slideLayout" Target="../slideLayouts/slideLayout246.xml"/><Relationship Id="rId44" Type="http://schemas.openxmlformats.org/officeDocument/2006/relationships/slideLayout" Target="../slideLayouts/slideLayout259.xml"/><Relationship Id="rId52" Type="http://schemas.openxmlformats.org/officeDocument/2006/relationships/slideLayout" Target="../slideLayouts/slideLayout267.xml"/><Relationship Id="rId60" Type="http://schemas.openxmlformats.org/officeDocument/2006/relationships/slideLayout" Target="../slideLayouts/slideLayout275.xml"/><Relationship Id="rId65" Type="http://schemas.openxmlformats.org/officeDocument/2006/relationships/slideLayout" Target="../slideLayouts/slideLayout280.xml"/><Relationship Id="rId73" Type="http://schemas.openxmlformats.org/officeDocument/2006/relationships/slideLayout" Target="../slideLayouts/slideLayout288.xml"/><Relationship Id="rId78" Type="http://schemas.openxmlformats.org/officeDocument/2006/relationships/slideLayout" Target="../slideLayouts/slideLayout293.xml"/><Relationship Id="rId81" Type="http://schemas.openxmlformats.org/officeDocument/2006/relationships/slideLayout" Target="../slideLayouts/slideLayout296.xml"/><Relationship Id="rId86" Type="http://schemas.openxmlformats.org/officeDocument/2006/relationships/slideLayout" Target="../slideLayouts/slideLayout301.xml"/><Relationship Id="rId94" Type="http://schemas.openxmlformats.org/officeDocument/2006/relationships/slideLayout" Target="../slideLayouts/slideLayout309.xml"/><Relationship Id="rId99" Type="http://schemas.openxmlformats.org/officeDocument/2006/relationships/slideLayout" Target="../slideLayouts/slideLayout314.xml"/><Relationship Id="rId101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39" Type="http://schemas.openxmlformats.org/officeDocument/2006/relationships/slideLayout" Target="../slideLayouts/slideLayout254.xml"/><Relationship Id="rId109" Type="http://schemas.openxmlformats.org/officeDocument/2006/relationships/slideLayout" Target="../slideLayouts/slideLayout324.xml"/><Relationship Id="rId34" Type="http://schemas.openxmlformats.org/officeDocument/2006/relationships/slideLayout" Target="../slideLayouts/slideLayout249.xml"/><Relationship Id="rId50" Type="http://schemas.openxmlformats.org/officeDocument/2006/relationships/slideLayout" Target="../slideLayouts/slideLayout265.xml"/><Relationship Id="rId55" Type="http://schemas.openxmlformats.org/officeDocument/2006/relationships/slideLayout" Target="../slideLayouts/slideLayout270.xml"/><Relationship Id="rId76" Type="http://schemas.openxmlformats.org/officeDocument/2006/relationships/slideLayout" Target="../slideLayouts/slideLayout291.xml"/><Relationship Id="rId97" Type="http://schemas.openxmlformats.org/officeDocument/2006/relationships/slideLayout" Target="../slideLayouts/slideLayout312.xml"/><Relationship Id="rId104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222.xml"/><Relationship Id="rId71" Type="http://schemas.openxmlformats.org/officeDocument/2006/relationships/slideLayout" Target="../slideLayouts/slideLayout286.xml"/><Relationship Id="rId92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217.xml"/><Relationship Id="rId29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39.xml"/><Relationship Id="rId40" Type="http://schemas.openxmlformats.org/officeDocument/2006/relationships/slideLayout" Target="../slideLayouts/slideLayout255.xml"/><Relationship Id="rId45" Type="http://schemas.openxmlformats.org/officeDocument/2006/relationships/slideLayout" Target="../slideLayouts/slideLayout260.xml"/><Relationship Id="rId66" Type="http://schemas.openxmlformats.org/officeDocument/2006/relationships/slideLayout" Target="../slideLayouts/slideLayout281.xml"/><Relationship Id="rId87" Type="http://schemas.openxmlformats.org/officeDocument/2006/relationships/slideLayout" Target="../slideLayouts/slideLayout302.xml"/><Relationship Id="rId110" Type="http://schemas.openxmlformats.org/officeDocument/2006/relationships/theme" Target="../theme/theme3.xml"/><Relationship Id="rId61" Type="http://schemas.openxmlformats.org/officeDocument/2006/relationships/slideLayout" Target="../slideLayouts/slideLayout276.xml"/><Relationship Id="rId82" Type="http://schemas.openxmlformats.org/officeDocument/2006/relationships/slideLayout" Target="../slideLayouts/slideLayout297.xml"/><Relationship Id="rId1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29.xml"/><Relationship Id="rId30" Type="http://schemas.openxmlformats.org/officeDocument/2006/relationships/slideLayout" Target="../slideLayouts/slideLayout245.xml"/><Relationship Id="rId35" Type="http://schemas.openxmlformats.org/officeDocument/2006/relationships/slideLayout" Target="../slideLayouts/slideLayout250.xml"/><Relationship Id="rId56" Type="http://schemas.openxmlformats.org/officeDocument/2006/relationships/slideLayout" Target="../slideLayouts/slideLayout271.xml"/><Relationship Id="rId77" Type="http://schemas.openxmlformats.org/officeDocument/2006/relationships/slideLayout" Target="../slideLayouts/slideLayout292.xml"/><Relationship Id="rId100" Type="http://schemas.openxmlformats.org/officeDocument/2006/relationships/slideLayout" Target="../slideLayouts/slideLayout315.xml"/><Relationship Id="rId105" Type="http://schemas.openxmlformats.org/officeDocument/2006/relationships/slideLayout" Target="../slideLayouts/slideLayout320.xml"/><Relationship Id="rId8" Type="http://schemas.openxmlformats.org/officeDocument/2006/relationships/slideLayout" Target="../slideLayouts/slideLayout223.xml"/><Relationship Id="rId51" Type="http://schemas.openxmlformats.org/officeDocument/2006/relationships/slideLayout" Target="../slideLayouts/slideLayout266.xml"/><Relationship Id="rId72" Type="http://schemas.openxmlformats.org/officeDocument/2006/relationships/slideLayout" Target="../slideLayouts/slideLayout287.xml"/><Relationship Id="rId93" Type="http://schemas.openxmlformats.org/officeDocument/2006/relationships/slideLayout" Target="../slideLayouts/slideLayout308.xml"/><Relationship Id="rId9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218.xml"/><Relationship Id="rId25" Type="http://schemas.openxmlformats.org/officeDocument/2006/relationships/slideLayout" Target="../slideLayouts/slideLayout240.xml"/><Relationship Id="rId46" Type="http://schemas.openxmlformats.org/officeDocument/2006/relationships/slideLayout" Target="../slideLayouts/slideLayout261.xml"/><Relationship Id="rId67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35.xml"/><Relationship Id="rId41" Type="http://schemas.openxmlformats.org/officeDocument/2006/relationships/slideLayout" Target="../slideLayouts/slideLayout256.xml"/><Relationship Id="rId62" Type="http://schemas.openxmlformats.org/officeDocument/2006/relationships/slideLayout" Target="../slideLayouts/slideLayout277.xml"/><Relationship Id="rId83" Type="http://schemas.openxmlformats.org/officeDocument/2006/relationships/slideLayout" Target="../slideLayouts/slideLayout298.xml"/><Relationship Id="rId88" Type="http://schemas.openxmlformats.org/officeDocument/2006/relationships/slideLayout" Target="../slideLayouts/slideLayout303.xml"/><Relationship Id="rId11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2062621"/>
            <a:ext cx="86867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9994" y="6430910"/>
            <a:ext cx="1079329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7783" y="6430910"/>
            <a:ext cx="2168434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0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69745" y="6430910"/>
            <a:ext cx="539751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0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64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776" r:id="rId11"/>
    <p:sldLayoutId id="2147483735" r:id="rId12"/>
    <p:sldLayoutId id="2147483736" r:id="rId13"/>
    <p:sldLayoutId id="2147483790" r:id="rId14"/>
    <p:sldLayoutId id="2147483791" r:id="rId15"/>
    <p:sldLayoutId id="2147483680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77" r:id="rId22"/>
    <p:sldLayoutId id="2147483717" r:id="rId23"/>
    <p:sldLayoutId id="2147483693" r:id="rId24"/>
    <p:sldLayoutId id="2147483721" r:id="rId25"/>
    <p:sldLayoutId id="2147483718" r:id="rId26"/>
    <p:sldLayoutId id="2147483778" r:id="rId27"/>
    <p:sldLayoutId id="2147483663" r:id="rId28"/>
    <p:sldLayoutId id="2147483712" r:id="rId29"/>
    <p:sldLayoutId id="2147483715" r:id="rId30"/>
    <p:sldLayoutId id="2147483665" r:id="rId31"/>
    <p:sldLayoutId id="2147483734" r:id="rId32"/>
    <p:sldLayoutId id="2147483713" r:id="rId33"/>
    <p:sldLayoutId id="2147483666" r:id="rId34"/>
    <p:sldLayoutId id="2147483684" r:id="rId35"/>
    <p:sldLayoutId id="2147483685" r:id="rId36"/>
    <p:sldLayoutId id="2147483727" r:id="rId37"/>
    <p:sldLayoutId id="2147483682" r:id="rId38"/>
    <p:sldLayoutId id="2147483683" r:id="rId39"/>
    <p:sldLayoutId id="2147483728" r:id="rId40"/>
    <p:sldLayoutId id="2147483681" r:id="rId41"/>
    <p:sldLayoutId id="2147483729" r:id="rId42"/>
    <p:sldLayoutId id="2147483788" r:id="rId43"/>
    <p:sldLayoutId id="2147483774" r:id="rId44"/>
    <p:sldLayoutId id="2147483772" r:id="rId45"/>
    <p:sldLayoutId id="2147483773" r:id="rId46"/>
    <p:sldLayoutId id="2147483746" r:id="rId47"/>
    <p:sldLayoutId id="2147483747" r:id="rId48"/>
    <p:sldLayoutId id="2147483748" r:id="rId49"/>
    <p:sldLayoutId id="2147483750" r:id="rId50"/>
    <p:sldLayoutId id="2147483749" r:id="rId51"/>
    <p:sldLayoutId id="2147483752" r:id="rId52"/>
    <p:sldLayoutId id="2147483751" r:id="rId53"/>
    <p:sldLayoutId id="2147483753" r:id="rId54"/>
    <p:sldLayoutId id="2147483756" r:id="rId55"/>
    <p:sldLayoutId id="2147483755" r:id="rId56"/>
    <p:sldLayoutId id="2147483745" r:id="rId57"/>
    <p:sldLayoutId id="2147483744" r:id="rId58"/>
    <p:sldLayoutId id="2147483743" r:id="rId59"/>
    <p:sldLayoutId id="2147483742" r:id="rId60"/>
    <p:sldLayoutId id="2147483741" r:id="rId61"/>
    <p:sldLayoutId id="2147483661" r:id="rId62"/>
    <p:sldLayoutId id="2147483785" r:id="rId63"/>
    <p:sldLayoutId id="2147483786" r:id="rId64"/>
    <p:sldLayoutId id="2147483779" r:id="rId65"/>
    <p:sldLayoutId id="2147484188" r:id="rId66"/>
    <p:sldLayoutId id="2147483690" r:id="rId67"/>
    <p:sldLayoutId id="2147483724" r:id="rId68"/>
    <p:sldLayoutId id="2147483722" r:id="rId69"/>
    <p:sldLayoutId id="2147483723" r:id="rId70"/>
    <p:sldLayoutId id="2147483725" r:id="rId71"/>
    <p:sldLayoutId id="2147483726" r:id="rId72"/>
    <p:sldLayoutId id="2147483780" r:id="rId73"/>
    <p:sldLayoutId id="2147483660" r:id="rId74"/>
    <p:sldLayoutId id="2147483767" r:id="rId75"/>
    <p:sldLayoutId id="2147483768" r:id="rId76"/>
    <p:sldLayoutId id="2147483769" r:id="rId77"/>
    <p:sldLayoutId id="2147483770" r:id="rId78"/>
    <p:sldLayoutId id="2147483781" r:id="rId79"/>
    <p:sldLayoutId id="2147483675" r:id="rId80"/>
    <p:sldLayoutId id="2147483676" r:id="rId81"/>
    <p:sldLayoutId id="2147483677" r:id="rId82"/>
    <p:sldLayoutId id="2147483733" r:id="rId83"/>
    <p:sldLayoutId id="2147483667" r:id="rId84"/>
    <p:sldLayoutId id="2147483668" r:id="rId85"/>
    <p:sldLayoutId id="2147483696" r:id="rId86"/>
    <p:sldLayoutId id="2147483732" r:id="rId87"/>
    <p:sldLayoutId id="2147483782" r:id="rId88"/>
    <p:sldLayoutId id="2147483760" r:id="rId89"/>
    <p:sldLayoutId id="2147483763" r:id="rId90"/>
    <p:sldLayoutId id="2147483761" r:id="rId91"/>
    <p:sldLayoutId id="2147483762" r:id="rId92"/>
    <p:sldLayoutId id="2147483765" r:id="rId93"/>
    <p:sldLayoutId id="2147483766" r:id="rId94"/>
    <p:sldLayoutId id="2147483757" r:id="rId95"/>
    <p:sldLayoutId id="2147483764" r:id="rId96"/>
    <p:sldLayoutId id="2147483783" r:id="rId97"/>
    <p:sldLayoutId id="2147483664" r:id="rId98"/>
    <p:sldLayoutId id="2147483691" r:id="rId99"/>
    <p:sldLayoutId id="2147483692" r:id="rId100"/>
    <p:sldLayoutId id="2147483730" r:id="rId101"/>
    <p:sldLayoutId id="2147483731" r:id="rId102"/>
    <p:sldLayoutId id="2147483662" r:id="rId103"/>
    <p:sldLayoutId id="2147483789" r:id="rId104"/>
    <p:sldLayoutId id="2147483798" r:id="rId105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9850" indent="-57150" algn="l" defTabSz="457200" rtl="0" eaLnBrk="1" latinLnBrk="0" hangingPunct="1">
        <a:spcBef>
          <a:spcPts val="400"/>
        </a:spcBef>
        <a:spcAft>
          <a:spcPts val="600"/>
        </a:spcAft>
        <a:buSzPct val="25000"/>
        <a:buFont typeface=".AppleSystemUIFont" charset="-120"/>
        <a:buChar char=" 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5275" indent="-225425" algn="l" defTabSz="457200" rtl="0" eaLnBrk="1" latinLnBrk="0" hangingPunct="1">
        <a:spcBef>
          <a:spcPts val="400"/>
        </a:spcBef>
        <a:spcAft>
          <a:spcPts val="0"/>
        </a:spcAft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20700" indent="-225425" algn="l" defTabSz="457200" rtl="0" eaLnBrk="1" latinLnBrk="0" hangingPunct="1">
        <a:spcBef>
          <a:spcPts val="1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30188" algn="l" defTabSz="4572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63" indent="-230188" algn="l" defTabSz="457200" rtl="0" eaLnBrk="1" latinLnBrk="0" hangingPunct="1">
        <a:spcBef>
          <a:spcPct val="20000"/>
        </a:spcBef>
        <a:spcAft>
          <a:spcPts val="6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6298213"/>
            <a:ext cx="803602" cy="4524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2062621"/>
            <a:ext cx="86867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9994" y="6430910"/>
            <a:ext cx="1079329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7783" y="6430910"/>
            <a:ext cx="2168434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0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69745" y="6430910"/>
            <a:ext cx="539751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5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  <p:sldLayoutId id="2147483851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58" r:id="rId58"/>
    <p:sldLayoutId id="2147483859" r:id="rId59"/>
    <p:sldLayoutId id="2147483860" r:id="rId60"/>
    <p:sldLayoutId id="2147483861" r:id="rId61"/>
    <p:sldLayoutId id="2147483862" r:id="rId62"/>
    <p:sldLayoutId id="2147483863" r:id="rId63"/>
    <p:sldLayoutId id="2147483864" r:id="rId64"/>
    <p:sldLayoutId id="2147483865" r:id="rId65"/>
    <p:sldLayoutId id="2147483866" r:id="rId66"/>
    <p:sldLayoutId id="2147483867" r:id="rId67"/>
    <p:sldLayoutId id="2147483868" r:id="rId68"/>
    <p:sldLayoutId id="2147483869" r:id="rId69"/>
    <p:sldLayoutId id="2147483870" r:id="rId70"/>
    <p:sldLayoutId id="2147483871" r:id="rId71"/>
    <p:sldLayoutId id="2147483872" r:id="rId72"/>
    <p:sldLayoutId id="2147483873" r:id="rId73"/>
    <p:sldLayoutId id="2147483874" r:id="rId74"/>
    <p:sldLayoutId id="2147483875" r:id="rId75"/>
    <p:sldLayoutId id="2147483876" r:id="rId76"/>
    <p:sldLayoutId id="2147483877" r:id="rId77"/>
    <p:sldLayoutId id="2147483878" r:id="rId78"/>
    <p:sldLayoutId id="2147483879" r:id="rId79"/>
    <p:sldLayoutId id="2147483880" r:id="rId80"/>
    <p:sldLayoutId id="2147483881" r:id="rId81"/>
    <p:sldLayoutId id="2147483882" r:id="rId82"/>
    <p:sldLayoutId id="2147483883" r:id="rId83"/>
    <p:sldLayoutId id="2147483884" r:id="rId84"/>
    <p:sldLayoutId id="2147483885" r:id="rId85"/>
    <p:sldLayoutId id="2147483886" r:id="rId86"/>
    <p:sldLayoutId id="2147483887" r:id="rId87"/>
    <p:sldLayoutId id="2147483888" r:id="rId88"/>
    <p:sldLayoutId id="2147483889" r:id="rId89"/>
    <p:sldLayoutId id="2147483890" r:id="rId90"/>
    <p:sldLayoutId id="2147483891" r:id="rId91"/>
    <p:sldLayoutId id="2147483892" r:id="rId92"/>
    <p:sldLayoutId id="2147483893" r:id="rId93"/>
    <p:sldLayoutId id="2147483894" r:id="rId94"/>
    <p:sldLayoutId id="2147483895" r:id="rId95"/>
    <p:sldLayoutId id="2147483896" r:id="rId96"/>
    <p:sldLayoutId id="2147483897" r:id="rId97"/>
    <p:sldLayoutId id="2147483898" r:id="rId98"/>
    <p:sldLayoutId id="2147483899" r:id="rId99"/>
    <p:sldLayoutId id="2147483900" r:id="rId100"/>
    <p:sldLayoutId id="2147483901" r:id="rId101"/>
    <p:sldLayoutId id="2147483902" r:id="rId102"/>
    <p:sldLayoutId id="2147483903" r:id="rId103"/>
    <p:sldLayoutId id="2147483904" r:id="rId104"/>
    <p:sldLayoutId id="2147483905" r:id="rId105"/>
    <p:sldLayoutId id="2147483907" r:id="rId106"/>
    <p:sldLayoutId id="2147483908" r:id="rId107"/>
    <p:sldLayoutId id="2147483909" r:id="rId108"/>
    <p:sldLayoutId id="2147483910" r:id="rId109"/>
    <p:sldLayoutId id="2147484187" r:id="rId11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69850" indent="-57150" algn="l" defTabSz="457200" rtl="0" eaLnBrk="1" latinLnBrk="0" hangingPunct="1">
        <a:spcBef>
          <a:spcPts val="400"/>
        </a:spcBef>
        <a:spcAft>
          <a:spcPts val="600"/>
        </a:spcAft>
        <a:buSzPct val="25000"/>
        <a:buFont typeface=".AppleSystemUIFont" charset="-120"/>
        <a:buChar char=" "/>
        <a:tabLst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95275" indent="-225425" algn="l" defTabSz="457200" rtl="0" eaLnBrk="1" latinLnBrk="0" hangingPunct="1">
        <a:spcBef>
          <a:spcPts val="400"/>
        </a:spcBef>
        <a:spcAft>
          <a:spcPts val="0"/>
        </a:spcAft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20700" indent="-225425" algn="l" defTabSz="457200" rtl="0" eaLnBrk="1" latinLnBrk="0" hangingPunct="1">
        <a:spcBef>
          <a:spcPts val="1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8975" indent="-230188" algn="l" defTabSz="4572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9163" indent="-230188" algn="l" defTabSz="457200" rtl="0" eaLnBrk="1" latinLnBrk="0" hangingPunct="1">
        <a:spcBef>
          <a:spcPct val="20000"/>
        </a:spcBef>
        <a:spcAft>
          <a:spcPts val="6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234672"/>
            <a:ext cx="86867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2062625"/>
            <a:ext cx="8686799" cy="4098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8097" y="6430910"/>
            <a:ext cx="1079329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25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7785" y="6430910"/>
            <a:ext cx="2168434" cy="16671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75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7847" y="6430910"/>
            <a:ext cx="539751" cy="168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900" b="0" i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5B9A96B2-702C-084E-9060-05751DBF82B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159918" y="6427735"/>
            <a:ext cx="0" cy="193238"/>
          </a:xfrm>
          <a:prstGeom prst="line">
            <a:avLst/>
          </a:prstGeom>
          <a:ln w="12700" cap="rnd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710" y="6298213"/>
            <a:ext cx="602702" cy="4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  <p:sldLayoutId id="2147484089" r:id="rId15"/>
    <p:sldLayoutId id="2147484090" r:id="rId16"/>
    <p:sldLayoutId id="2147484091" r:id="rId17"/>
    <p:sldLayoutId id="2147484092" r:id="rId18"/>
    <p:sldLayoutId id="2147484093" r:id="rId19"/>
    <p:sldLayoutId id="2147484094" r:id="rId20"/>
    <p:sldLayoutId id="2147484095" r:id="rId21"/>
    <p:sldLayoutId id="2147484096" r:id="rId22"/>
    <p:sldLayoutId id="2147484097" r:id="rId23"/>
    <p:sldLayoutId id="2147484098" r:id="rId24"/>
    <p:sldLayoutId id="2147484099" r:id="rId25"/>
    <p:sldLayoutId id="2147484100" r:id="rId26"/>
    <p:sldLayoutId id="2147484101" r:id="rId27"/>
    <p:sldLayoutId id="2147484102" r:id="rId28"/>
    <p:sldLayoutId id="2147484103" r:id="rId29"/>
    <p:sldLayoutId id="2147484104" r:id="rId30"/>
    <p:sldLayoutId id="2147484105" r:id="rId31"/>
    <p:sldLayoutId id="2147484106" r:id="rId32"/>
    <p:sldLayoutId id="2147484107" r:id="rId33"/>
    <p:sldLayoutId id="2147484108" r:id="rId34"/>
    <p:sldLayoutId id="2147484109" r:id="rId35"/>
    <p:sldLayoutId id="2147484110" r:id="rId36"/>
    <p:sldLayoutId id="2147484111" r:id="rId37"/>
    <p:sldLayoutId id="2147484112" r:id="rId38"/>
    <p:sldLayoutId id="2147484113" r:id="rId39"/>
    <p:sldLayoutId id="2147484114" r:id="rId40"/>
    <p:sldLayoutId id="2147484115" r:id="rId41"/>
    <p:sldLayoutId id="2147484116" r:id="rId42"/>
    <p:sldLayoutId id="2147484117" r:id="rId43"/>
    <p:sldLayoutId id="2147484118" r:id="rId44"/>
    <p:sldLayoutId id="2147484119" r:id="rId45"/>
    <p:sldLayoutId id="2147484120" r:id="rId46"/>
    <p:sldLayoutId id="2147484121" r:id="rId47"/>
    <p:sldLayoutId id="2147484122" r:id="rId48"/>
    <p:sldLayoutId id="2147484123" r:id="rId49"/>
    <p:sldLayoutId id="2147484124" r:id="rId50"/>
    <p:sldLayoutId id="2147484125" r:id="rId51"/>
    <p:sldLayoutId id="2147484126" r:id="rId52"/>
    <p:sldLayoutId id="2147484127" r:id="rId53"/>
    <p:sldLayoutId id="2147484128" r:id="rId54"/>
    <p:sldLayoutId id="2147484129" r:id="rId55"/>
    <p:sldLayoutId id="2147484130" r:id="rId56"/>
    <p:sldLayoutId id="2147484131" r:id="rId57"/>
    <p:sldLayoutId id="2147484132" r:id="rId58"/>
    <p:sldLayoutId id="2147484133" r:id="rId59"/>
    <p:sldLayoutId id="2147484134" r:id="rId60"/>
    <p:sldLayoutId id="2147484135" r:id="rId61"/>
    <p:sldLayoutId id="2147484136" r:id="rId62"/>
    <p:sldLayoutId id="2147484137" r:id="rId63"/>
    <p:sldLayoutId id="2147484138" r:id="rId64"/>
    <p:sldLayoutId id="2147484139" r:id="rId65"/>
    <p:sldLayoutId id="2147484140" r:id="rId66"/>
    <p:sldLayoutId id="2147484141" r:id="rId67"/>
    <p:sldLayoutId id="2147484142" r:id="rId68"/>
    <p:sldLayoutId id="2147484143" r:id="rId69"/>
    <p:sldLayoutId id="2147484144" r:id="rId70"/>
    <p:sldLayoutId id="2147484145" r:id="rId71"/>
    <p:sldLayoutId id="2147484146" r:id="rId72"/>
    <p:sldLayoutId id="2147484147" r:id="rId73"/>
    <p:sldLayoutId id="2147484148" r:id="rId74"/>
    <p:sldLayoutId id="2147484149" r:id="rId75"/>
    <p:sldLayoutId id="2147484150" r:id="rId76"/>
    <p:sldLayoutId id="2147484151" r:id="rId77"/>
    <p:sldLayoutId id="2147484152" r:id="rId78"/>
    <p:sldLayoutId id="2147484153" r:id="rId79"/>
    <p:sldLayoutId id="2147484154" r:id="rId80"/>
    <p:sldLayoutId id="2147484155" r:id="rId81"/>
    <p:sldLayoutId id="2147484156" r:id="rId82"/>
    <p:sldLayoutId id="2147484157" r:id="rId83"/>
    <p:sldLayoutId id="2147484158" r:id="rId84"/>
    <p:sldLayoutId id="2147484159" r:id="rId85"/>
    <p:sldLayoutId id="2147484160" r:id="rId86"/>
    <p:sldLayoutId id="2147484161" r:id="rId87"/>
    <p:sldLayoutId id="2147484162" r:id="rId88"/>
    <p:sldLayoutId id="2147484163" r:id="rId89"/>
    <p:sldLayoutId id="2147484164" r:id="rId90"/>
    <p:sldLayoutId id="2147484165" r:id="rId91"/>
    <p:sldLayoutId id="2147484166" r:id="rId92"/>
    <p:sldLayoutId id="2147484167" r:id="rId93"/>
    <p:sldLayoutId id="2147484168" r:id="rId94"/>
    <p:sldLayoutId id="2147484169" r:id="rId95"/>
    <p:sldLayoutId id="2147484170" r:id="rId96"/>
    <p:sldLayoutId id="2147484171" r:id="rId97"/>
    <p:sldLayoutId id="2147484172" r:id="rId98"/>
    <p:sldLayoutId id="2147484173" r:id="rId99"/>
    <p:sldLayoutId id="2147484174" r:id="rId100"/>
    <p:sldLayoutId id="2147484175" r:id="rId101"/>
    <p:sldLayoutId id="2147484176" r:id="rId102"/>
    <p:sldLayoutId id="2147484177" r:id="rId103"/>
    <p:sldLayoutId id="2147484178" r:id="rId104"/>
    <p:sldLayoutId id="2147484179" r:id="rId105"/>
    <p:sldLayoutId id="2147484180" r:id="rId106"/>
    <p:sldLayoutId id="2147484181" r:id="rId107"/>
    <p:sldLayoutId id="2147484182" r:id="rId108"/>
    <p:sldLayoutId id="2147484183" r:id="rId109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100" b="1" kern="1200" cap="none" spc="0" normalizeH="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2388" indent="-42863" algn="l" defTabSz="342900" rtl="0" eaLnBrk="1" latinLnBrk="0" hangingPunct="1">
        <a:spcBef>
          <a:spcPts val="300"/>
        </a:spcBef>
        <a:spcAft>
          <a:spcPts val="450"/>
        </a:spcAft>
        <a:buSzPct val="25000"/>
        <a:buFont typeface=".AppleSystemUIFont" charset="-120"/>
        <a:buChar char=" "/>
        <a:tabLst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21456" indent="-169069" algn="l" defTabSz="342900" rtl="0" eaLnBrk="1" latinLnBrk="0" hangingPunct="1">
        <a:spcBef>
          <a:spcPts val="300"/>
        </a:spcBef>
        <a:spcAft>
          <a:spcPts val="0"/>
        </a:spcAft>
        <a:buFont typeface="Arial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90525" indent="-169069" algn="l" defTabSz="342900" rtl="0" eaLnBrk="1" latinLnBrk="0" hangingPunct="1">
        <a:spcBef>
          <a:spcPts val="75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516731" indent="-172641" algn="l" defTabSz="342900" rtl="0" eaLnBrk="1" latinLnBrk="0" hangingPunct="1">
        <a:spcBef>
          <a:spcPct val="20000"/>
        </a:spcBef>
        <a:spcAft>
          <a:spcPts val="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689372" indent="-172641" algn="l" defTabSz="342900" rtl="0" eaLnBrk="1" latinLnBrk="0" hangingPunct="1">
        <a:spcBef>
          <a:spcPct val="20000"/>
        </a:spcBef>
        <a:spcAft>
          <a:spcPts val="450"/>
        </a:spcAft>
        <a:buFont typeface="Arial" charset="0"/>
        <a:buChar char="•"/>
        <a:tabLst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0">
          <p15:clr>
            <a:srgbClr val="F26B43"/>
          </p15:clr>
        </p15:guide>
        <p15:guide id="4" pos="5120">
          <p15:clr>
            <a:srgbClr val="F26B43"/>
          </p15:clr>
        </p15:guide>
        <p15:guide id="5" pos="7488">
          <p15:clr>
            <a:srgbClr val="F26B43"/>
          </p15:clr>
        </p15:guide>
        <p15:guide id="7" orient="horz" pos="144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orient="horz" pos="1440">
          <p15:clr>
            <a:srgbClr val="F26B43"/>
          </p15:clr>
        </p15:guide>
        <p15:guide id="10" orient="horz" pos="2880">
          <p15:clr>
            <a:srgbClr val="F26B43"/>
          </p15:clr>
        </p15:guide>
        <p15:guide id="11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0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2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5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5" name="Rectangle 6"/>
          <p:cNvSpPr>
            <a:spLocks noChangeArrowheads="1"/>
          </p:cNvSpPr>
          <p:nvPr/>
        </p:nvSpPr>
        <p:spPr bwMode="auto">
          <a:xfrm>
            <a:off x="4533900" y="6583365"/>
            <a:ext cx="457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All materials © 2023, National Committee for Quality Assurance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823" y="3998522"/>
            <a:ext cx="8216153" cy="1196789"/>
          </a:xfrm>
        </p:spPr>
        <p:txBody>
          <a:bodyPr/>
          <a:lstStyle/>
          <a:p>
            <a:r>
              <a:rPr lang="en-US"/>
              <a:t>NCQA Credentialing for Credentialing Service Organizations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C9E0C8-BB8D-45CB-BB2A-5B969DD6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647" y="5465972"/>
            <a:ext cx="8216153" cy="132802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/>
              <a:t>2023 NJAMSS ANNUAL CONFERENCE</a:t>
            </a:r>
          </a:p>
          <a:p>
            <a:endParaRPr lang="en-US" sz="1000"/>
          </a:p>
          <a:p>
            <a:r>
              <a:rPr lang="en-US" sz="1800"/>
              <a:t>Gerald Stewart, MHA </a:t>
            </a:r>
            <a:r>
              <a:rPr lang="en-US" sz="1800">
                <a:cs typeface="Arial"/>
              </a:rPr>
              <a:t>Senior Policy Manager </a:t>
            </a:r>
            <a:endParaRPr lang="en-US" sz="1800"/>
          </a:p>
          <a:p>
            <a:r>
              <a:rPr lang="en-US" sz="1800"/>
              <a:t>Lizzie Branton Thomas, MBA Accreditation Manager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67717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4FEE68-4405-4CE1-BB85-2194305E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 1: Internal quality improvement process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AA81212B-FA5E-4017-12BB-E55B9C202006}"/>
              </a:ext>
            </a:extLst>
          </p:cNvPr>
          <p:cNvSpPr txBox="1">
            <a:spLocks/>
          </p:cNvSpPr>
          <p:nvPr/>
        </p:nvSpPr>
        <p:spPr>
          <a:xfrm>
            <a:off x="228599" y="3968147"/>
            <a:ext cx="1997982" cy="51603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69850" indent="-57150" algn="ctr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400" b="0" i="1" kern="1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buNone/>
            </a:pPr>
            <a:r>
              <a:rPr lang="en-US" sz="1800" b="1">
                <a:solidFill>
                  <a:schemeClr val="bg1"/>
                </a:solidFill>
              </a:rPr>
              <a:t>Accreditation of Health Plans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920626-A278-9B4F-0393-5C2A291CBA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598" y="706272"/>
            <a:ext cx="8686799" cy="330200"/>
          </a:xfrm>
        </p:spPr>
        <p:txBody>
          <a:bodyPr/>
          <a:lstStyle/>
          <a:p>
            <a:r>
              <a:rPr lang="en-US"/>
              <a:t>Product: UMCRPN</a:t>
            </a:r>
          </a:p>
          <a:p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F9022-EE28-7427-035F-D192DCD82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729935"/>
              </p:ext>
            </p:extLst>
          </p:nvPr>
        </p:nvGraphicFramePr>
        <p:xfrm>
          <a:off x="228597" y="1575618"/>
          <a:ext cx="8686800" cy="3706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3361821"/>
      </p:ext>
    </p:extLst>
  </p:cSld>
  <p:clrMapOvr>
    <a:masterClrMapping/>
  </p:clrMapOvr>
  <p:transition advTm="2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F2255-A61A-F096-8DA0-145CEA9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16C030-6283-EEC8-D53D-18A6F0AD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 2: Agreement and collaboration with clients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164D7-3CCC-62D5-AB38-DE871F64E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Product: UMCRPN</a:t>
            </a:r>
          </a:p>
          <a:p>
            <a:endParaRPr lang="en-US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667D1FC-15F8-1300-7B3C-3D4A890DE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332204"/>
              </p:ext>
            </p:extLst>
          </p:nvPr>
        </p:nvGraphicFramePr>
        <p:xfrm>
          <a:off x="228599" y="1892498"/>
          <a:ext cx="8686800" cy="3073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83778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3FAA5C-50C5-D950-5B25-D5AE6341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865F9A-32F7-91CC-4380-040792E8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 3: Protecting credentialing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EF4B-93E6-723B-A1E7-DC9EBB2B7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Product: UMCRPN</a:t>
            </a:r>
          </a:p>
          <a:p>
            <a:endParaRPr lang="en-US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03C984AE-3026-D93E-328F-012C598844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704165"/>
              </p:ext>
            </p:extLst>
          </p:nvPr>
        </p:nvGraphicFramePr>
        <p:xfrm>
          <a:off x="228598" y="1605627"/>
          <a:ext cx="8686800" cy="364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17651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AB6654-9131-CED4-61C5-CA4577A4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Credentialing Standards</a:t>
            </a:r>
            <a:br>
              <a:rPr lang="en-US"/>
            </a:br>
            <a:r>
              <a:rPr lang="en-US"/>
              <a:t>CR 1-5: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CECFF-B1C1-1D4B-096F-17EC13AE92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4250" y="6430963"/>
            <a:ext cx="539750" cy="168275"/>
          </a:xfrm>
        </p:spPr>
        <p:txBody>
          <a:bodyPr/>
          <a:lstStyle/>
          <a:p>
            <a:fld id="{5B9A96B2-702C-084E-9060-05751DBF82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577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r>
              <a:rPr lang="en-US" altLang="en-US"/>
              <a:t>Credentialing Guidelines</a:t>
            </a:r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14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6A9A07E-4911-4B1B-566E-C6BE9BDDD6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513507"/>
              </p:ext>
            </p:extLst>
          </p:nvPr>
        </p:nvGraphicFramePr>
        <p:xfrm>
          <a:off x="228599" y="1379537"/>
          <a:ext cx="8686800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08720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r>
              <a:rPr lang="en-US" altLang="en-US"/>
              <a:t>Practitioners within scope of credentialing</a:t>
            </a: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15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C78A4255-AC54-63F5-6B39-EA52BCC9A2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252527"/>
              </p:ext>
            </p:extLst>
          </p:nvPr>
        </p:nvGraphicFramePr>
        <p:xfrm>
          <a:off x="228599" y="1379537"/>
          <a:ext cx="8686800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457391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pPr lvl="0"/>
            <a:r>
              <a:rPr lang="en-US"/>
              <a:t>Verification sources of credentialing information </a:t>
            </a: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16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C3EDBAC-C269-6E3A-FD63-192FCB0336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25329"/>
              </p:ext>
            </p:extLst>
          </p:nvPr>
        </p:nvGraphicFramePr>
        <p:xfrm>
          <a:off x="228600" y="2062163"/>
          <a:ext cx="8686800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21542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pPr marL="12700" marR="0" lvl="0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 dirty="0"/>
              <a:t>Verification sources of credentialing information</a:t>
            </a:r>
            <a:br>
              <a:rPr lang="en-US" dirty="0"/>
            </a:br>
            <a:r>
              <a:rPr lang="en-US" dirty="0"/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Product: UMCRPN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</a:br>
            <a:endParaRPr lang="en-US" dirty="0"/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17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859A4781-D70D-6172-0F76-DF0CDAFDFC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069276"/>
              </p:ext>
            </p:extLst>
          </p:nvPr>
        </p:nvGraphicFramePr>
        <p:xfrm>
          <a:off x="228599" y="1175922"/>
          <a:ext cx="8122400" cy="5065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018">
                  <a:extLst>
                    <a:ext uri="{9D8B030D-6E8A-4147-A177-3AD203B41FA5}">
                      <a16:colId xmlns:a16="http://schemas.microsoft.com/office/drawing/2014/main" val="508073570"/>
                    </a:ext>
                  </a:extLst>
                </a:gridCol>
                <a:gridCol w="2819563">
                  <a:extLst>
                    <a:ext uri="{9D8B030D-6E8A-4147-A177-3AD203B41FA5}">
                      <a16:colId xmlns:a16="http://schemas.microsoft.com/office/drawing/2014/main" val="794682514"/>
                    </a:ext>
                  </a:extLst>
                </a:gridCol>
                <a:gridCol w="2392819">
                  <a:extLst>
                    <a:ext uri="{9D8B030D-6E8A-4147-A177-3AD203B41FA5}">
                      <a16:colId xmlns:a16="http://schemas.microsoft.com/office/drawing/2014/main" val="3158830070"/>
                    </a:ext>
                  </a:extLst>
                </a:gridCol>
              </a:tblGrid>
              <a:tr h="949125">
                <a:tc>
                  <a:txBody>
                    <a:bodyPr/>
                    <a:lstStyle/>
                    <a:p>
                      <a:r>
                        <a:rPr lang="en-US"/>
                        <a:t>Credentials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Verification Time limit*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65186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Licensure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Licensing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180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301885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DEA/CDS Certificates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DEA or CDS agency</a:t>
                      </a:r>
                    </a:p>
                    <a:p>
                      <a:r>
                        <a:rPr lang="en-US"/>
                        <a:t>AMA/AOA Masterfile</a:t>
                      </a:r>
                    </a:p>
                    <a:p>
                      <a:r>
                        <a:rPr lang="en-US"/>
                        <a:t>Original or copy</a:t>
                      </a:r>
                    </a:p>
                    <a:p>
                      <a:r>
                        <a:rPr lang="en-US"/>
                        <a:t>Pharmaceutical licensing 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Prior to the decision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443466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Education and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Training institution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Specialty board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Licensing agency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Registry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Prior to the decision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89545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Board Certification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ABMS/AOA of its member boards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Other US boards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180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586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70136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pPr marL="12700" marR="0" lvl="0" indent="0" algn="l" defTabSz="4572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Tx/>
              <a:buSzPct val="25000"/>
              <a:buFont typeface=".AppleSystemUIFont" charset="-120"/>
              <a:buNone/>
              <a:tabLst/>
              <a:defRPr/>
            </a:pPr>
            <a:r>
              <a:rPr lang="en-US" dirty="0"/>
              <a:t>Verification sources of credentialing information </a:t>
            </a:r>
            <a:br>
              <a:rPr lang="en-US" dirty="0"/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  <a:t>Product: UMCRPN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Times New Roman" charset="0"/>
                <a:cs typeface="Times New Roman" charset="0"/>
              </a:rPr>
            </a:br>
            <a:endParaRPr lang="en-US" dirty="0"/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18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859A4781-D70D-6172-0F76-DF0CDAFDFC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984697"/>
              </p:ext>
            </p:extLst>
          </p:nvPr>
        </p:nvGraphicFramePr>
        <p:xfrm>
          <a:off x="228599" y="1232903"/>
          <a:ext cx="8122400" cy="515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018">
                  <a:extLst>
                    <a:ext uri="{9D8B030D-6E8A-4147-A177-3AD203B41FA5}">
                      <a16:colId xmlns:a16="http://schemas.microsoft.com/office/drawing/2014/main" val="508073570"/>
                    </a:ext>
                  </a:extLst>
                </a:gridCol>
                <a:gridCol w="3021551">
                  <a:extLst>
                    <a:ext uri="{9D8B030D-6E8A-4147-A177-3AD203B41FA5}">
                      <a16:colId xmlns:a16="http://schemas.microsoft.com/office/drawing/2014/main" val="794682514"/>
                    </a:ext>
                  </a:extLst>
                </a:gridCol>
                <a:gridCol w="2190831">
                  <a:extLst>
                    <a:ext uri="{9D8B030D-6E8A-4147-A177-3AD203B41FA5}">
                      <a16:colId xmlns:a16="http://schemas.microsoft.com/office/drawing/2014/main" val="3158830070"/>
                    </a:ext>
                  </a:extLst>
                </a:gridCol>
              </a:tblGrid>
              <a:tr h="949125">
                <a:tc>
                  <a:txBody>
                    <a:bodyPr/>
                    <a:lstStyle/>
                    <a:p>
                      <a:r>
                        <a:rPr lang="en-US"/>
                        <a:t>Credentials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 Time limit*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65186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Work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Application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CV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365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50488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Malpractice 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Malpractice carrier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NPDB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180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30220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Sanctions and limitations on licensure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Licensing agency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State Board of Examiners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FSMB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180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360130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Medicare/Medicaid sanctions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State Medicaid agency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OIG Exclusion List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NPDB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FSMB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AMA Physician Master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180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68160"/>
                  </a:ext>
                </a:extLst>
              </a:tr>
              <a:tr h="549890">
                <a:tc>
                  <a:txBody>
                    <a:bodyPr/>
                    <a:lstStyle/>
                    <a:p>
                      <a:r>
                        <a:rPr lang="en-US"/>
                        <a:t>Application and Attestation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Practitioner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365 calendar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68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494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DE25-74F0-E826-75D8-84106FAB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Collecting credentialing Information from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C1D9-EA58-79E9-2ED2-4B5FF11D0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A3C70A14-8869-ED2B-F97A-22D2BCF36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09429"/>
              </p:ext>
            </p:extLst>
          </p:nvPr>
        </p:nvGraphicFramePr>
        <p:xfrm>
          <a:off x="228598" y="1067553"/>
          <a:ext cx="8686800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35531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5E2D8-2DA7-4E96-A6E7-565A495B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Financial relationships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D13AC-29F9-4B38-A2AB-CCE0541AB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1176046"/>
            <a:ext cx="8686799" cy="53101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it-IT" sz="2000" b="1">
                <a:solidFill>
                  <a:srgbClr val="004C6C"/>
                </a:solidFill>
                <a:latin typeface="Arial"/>
                <a:cs typeface="Arial"/>
              </a:rPr>
              <a:t>Gerald Stewart,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has no financial relationships to disclose relating to the subject matter of this presentation.</a:t>
            </a: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it-IT" b="1">
                <a:solidFill>
                  <a:srgbClr val="004C6C"/>
                </a:solidFill>
                <a:latin typeface="Arial"/>
                <a:cs typeface="Arial"/>
              </a:rPr>
              <a:t>Lizzie Branton Thomas</a:t>
            </a:r>
            <a:r>
              <a:rPr lang="it-IT" sz="2000" b="1">
                <a:solidFill>
                  <a:srgbClr val="004C6C"/>
                </a:solidFill>
                <a:latin typeface="Arial"/>
                <a:cs typeface="Arial"/>
              </a:rPr>
              <a:t>,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has no financial relationships to disclose relating to the subject matter of this presentation.</a:t>
            </a:r>
          </a:p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000" b="1">
              <a:solidFill>
                <a:srgbClr val="1F497D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b="0" i="0" u="none" strike="noStrike">
              <a:solidFill>
                <a:srgbClr val="000000"/>
              </a:solidFill>
              <a:effectLst/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D641D-F2A5-48BC-AD8F-65345E38FBC0}"/>
              </a:ext>
            </a:extLst>
          </p:cNvPr>
          <p:cNvSpPr txBox="1">
            <a:spLocks/>
          </p:cNvSpPr>
          <p:nvPr/>
        </p:nvSpPr>
        <p:spPr>
          <a:xfrm>
            <a:off x="7541170" y="6401824"/>
            <a:ext cx="539751" cy="168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B9A96B2-702C-084E-9060-05751DBF82B0}" type="slidenum">
              <a:rPr lang="en-US" sz="1200" i="1" smtClean="0">
                <a:solidFill>
                  <a:srgbClr val="989D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</a:t>
            </a:fld>
            <a:endParaRPr lang="en-US" sz="1200" i="1">
              <a:solidFill>
                <a:srgbClr val="989D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DE25-74F0-E826-75D8-84106FAB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 for documenting verifications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9C1D9-EA58-79E9-2ED2-4B5FF11D0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2CF2A52-5955-5B26-5FC5-89A6240DD8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427093"/>
              </p:ext>
            </p:extLst>
          </p:nvPr>
        </p:nvGraphicFramePr>
        <p:xfrm>
          <a:off x="228600" y="1588169"/>
          <a:ext cx="8686800" cy="457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09896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r>
              <a:rPr lang="en-US" altLang="en-US"/>
              <a:t>Practitioner rights</a:t>
            </a:r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21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6A9A07E-4911-4B1B-566E-C6BE9BDDD6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959707"/>
              </p:ext>
            </p:extLst>
          </p:nvPr>
        </p:nvGraphicFramePr>
        <p:xfrm>
          <a:off x="228599" y="1379537"/>
          <a:ext cx="8686800" cy="409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000459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pPr lvl="0"/>
            <a:r>
              <a:rPr lang="en-US"/>
              <a:t>Credentialing criteria</a:t>
            </a: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22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Stones balancing on a wood">
            <a:extLst>
              <a:ext uri="{FF2B5EF4-FFF2-40B4-BE49-F238E27FC236}">
                <a16:creationId xmlns:a16="http://schemas.microsoft.com/office/drawing/2014/main" id="{F69953B0-239C-908A-C2ED-00331F60D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2769" y="1300591"/>
            <a:ext cx="7078457" cy="425681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000C65-EE0B-652B-DCB4-38404A068BED}"/>
              </a:ext>
            </a:extLst>
          </p:cNvPr>
          <p:cNvSpPr/>
          <p:nvPr/>
        </p:nvSpPr>
        <p:spPr>
          <a:xfrm>
            <a:off x="228599" y="1010652"/>
            <a:ext cx="868679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</a:t>
            </a:r>
            <a:r>
              <a:rPr lang="en-US" sz="2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signed to assess a practitioner's ability to deliver care!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8E2A8-31C5-6854-0B6A-70849615972D}"/>
              </a:ext>
            </a:extLst>
          </p:cNvPr>
          <p:cNvSpPr txBox="1"/>
          <p:nvPr/>
        </p:nvSpPr>
        <p:spPr>
          <a:xfrm>
            <a:off x="569494" y="5442682"/>
            <a:ext cx="813042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>
              <a:defRPr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Clean files meet the organization’s criteria for participation </a:t>
            </a:r>
          </a:p>
        </p:txBody>
      </p:sp>
    </p:spTree>
    <p:extLst>
      <p:ext uri="{BB962C8B-B14F-4D97-AF65-F5344CB8AC3E}">
        <p14:creationId xmlns:p14="http://schemas.microsoft.com/office/powerpoint/2010/main" val="390593111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78536"/>
          </a:xfrm>
        </p:spPr>
        <p:txBody>
          <a:bodyPr/>
          <a:lstStyle/>
          <a:p>
            <a:pPr lvl="0"/>
            <a:r>
              <a:rPr lang="en-US"/>
              <a:t>Credentialing decision process</a:t>
            </a:r>
          </a:p>
        </p:txBody>
      </p:sp>
      <p:sp>
        <p:nvSpPr>
          <p:cNvPr id="3379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593808" y="6389518"/>
            <a:ext cx="535568" cy="231252"/>
          </a:xfrm>
          <a:ln/>
        </p:spPr>
        <p:txBody>
          <a:bodyPr vert="horz" lIns="0" tIns="0" rIns="0" bIns="0" rtlCol="0" anchor="b">
            <a:noAutofit/>
          </a:bodyPr>
          <a:lstStyle/>
          <a:p>
            <a:pPr>
              <a:spcBef>
                <a:spcPct val="20000"/>
              </a:spcBef>
              <a:buClr>
                <a:srgbClr val="3A6F8F"/>
              </a:buClr>
            </a:pPr>
            <a:fld id="{A7B2F1B9-67D4-4B6F-87DB-4ABEAEF146E0}" type="slidenum"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ea typeface="Futura Book"/>
                <a:cs typeface="Times New Roman" panose="02020603050405020304" pitchFamily="18" charset="0"/>
              </a:rPr>
              <a:pPr>
                <a:spcBef>
                  <a:spcPct val="20000"/>
                </a:spcBef>
                <a:buClr>
                  <a:srgbClr val="3A6F8F"/>
                </a:buClr>
              </a:pPr>
              <a:t>23</a:t>
            </a:fld>
            <a:endParaRPr lang="en-US" altLang="en-US">
              <a:solidFill>
                <a:schemeClr val="tx1"/>
              </a:solidFill>
              <a:latin typeface="Times New Roman" panose="02020603050405020304" pitchFamily="18" charset="0"/>
              <a:ea typeface="Futura Book"/>
              <a:cs typeface="Times New Roman" panose="02020603050405020304" pitchFamily="18" charset="0"/>
            </a:endParaRPr>
          </a:p>
        </p:txBody>
      </p:sp>
      <p:sp>
        <p:nvSpPr>
          <p:cNvPr id="33797" name="Freeform 5"/>
          <p:cNvSpPr>
            <a:spLocks/>
          </p:cNvSpPr>
          <p:nvPr/>
        </p:nvSpPr>
        <p:spPr bwMode="auto">
          <a:xfrm>
            <a:off x="8281990" y="1439863"/>
            <a:ext cx="26987" cy="1682750"/>
          </a:xfrm>
          <a:custGeom>
            <a:avLst/>
            <a:gdLst>
              <a:gd name="T0" fmla="*/ 2147483646 w 17"/>
              <a:gd name="T1" fmla="*/ 2147483646 h 1060"/>
              <a:gd name="T2" fmla="*/ 0 w 17"/>
              <a:gd name="T3" fmla="*/ 2147483646 h 1060"/>
              <a:gd name="T4" fmla="*/ 0 w 17"/>
              <a:gd name="T5" fmla="*/ 2147483646 h 1060"/>
              <a:gd name="T6" fmla="*/ 2147483646 w 17"/>
              <a:gd name="T7" fmla="*/ 2147483646 h 1060"/>
              <a:gd name="T8" fmla="*/ 2147483646 w 17"/>
              <a:gd name="T9" fmla="*/ 2147483646 h 1060"/>
              <a:gd name="T10" fmla="*/ 2147483646 w 17"/>
              <a:gd name="T11" fmla="*/ 0 h 1060"/>
              <a:gd name="T12" fmla="*/ 2147483646 w 17"/>
              <a:gd name="T13" fmla="*/ 2147483646 h 1060"/>
              <a:gd name="T14" fmla="*/ 2147483646 w 17"/>
              <a:gd name="T15" fmla="*/ 0 h 1060"/>
              <a:gd name="T16" fmla="*/ 2147483646 w 17"/>
              <a:gd name="T17" fmla="*/ 0 h 1060"/>
              <a:gd name="T18" fmla="*/ 2147483646 w 17"/>
              <a:gd name="T19" fmla="*/ 2147483646 h 10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"/>
              <a:gd name="T31" fmla="*/ 0 h 1060"/>
              <a:gd name="T32" fmla="*/ 17 w 17"/>
              <a:gd name="T33" fmla="*/ 1060 h 10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" h="1060">
                <a:moveTo>
                  <a:pt x="8" y="9"/>
                </a:moveTo>
                <a:lnTo>
                  <a:pt x="0" y="5"/>
                </a:lnTo>
                <a:lnTo>
                  <a:pt x="0" y="1059"/>
                </a:lnTo>
                <a:lnTo>
                  <a:pt x="16" y="1059"/>
                </a:lnTo>
                <a:lnTo>
                  <a:pt x="16" y="5"/>
                </a:lnTo>
                <a:lnTo>
                  <a:pt x="8" y="0"/>
                </a:lnTo>
                <a:lnTo>
                  <a:pt x="16" y="5"/>
                </a:lnTo>
                <a:lnTo>
                  <a:pt x="16" y="0"/>
                </a:lnTo>
                <a:lnTo>
                  <a:pt x="8" y="0"/>
                </a:lnTo>
                <a:lnTo>
                  <a:pt x="8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894515" y="3114675"/>
            <a:ext cx="1398587" cy="26988"/>
          </a:xfrm>
          <a:custGeom>
            <a:avLst/>
            <a:gdLst>
              <a:gd name="T0" fmla="*/ 2147483646 w 881"/>
              <a:gd name="T1" fmla="*/ 2147483646 h 17"/>
              <a:gd name="T2" fmla="*/ 2147483646 w 881"/>
              <a:gd name="T3" fmla="*/ 0 h 17"/>
              <a:gd name="T4" fmla="*/ 0 w 881"/>
              <a:gd name="T5" fmla="*/ 0 h 17"/>
              <a:gd name="T6" fmla="*/ 0 w 881"/>
              <a:gd name="T7" fmla="*/ 2147483646 h 17"/>
              <a:gd name="T8" fmla="*/ 2147483646 w 881"/>
              <a:gd name="T9" fmla="*/ 2147483646 h 17"/>
              <a:gd name="T10" fmla="*/ 2147483646 w 881"/>
              <a:gd name="T11" fmla="*/ 2147483646 h 17"/>
              <a:gd name="T12" fmla="*/ 2147483646 w 881"/>
              <a:gd name="T13" fmla="*/ 2147483646 h 17"/>
              <a:gd name="T14" fmla="*/ 2147483646 w 881"/>
              <a:gd name="T15" fmla="*/ 2147483646 h 17"/>
              <a:gd name="T16" fmla="*/ 2147483646 w 881"/>
              <a:gd name="T17" fmla="*/ 2147483646 h 17"/>
              <a:gd name="T18" fmla="*/ 2147483646 w 881"/>
              <a:gd name="T19" fmla="*/ 2147483646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1"/>
              <a:gd name="T31" fmla="*/ 0 h 17"/>
              <a:gd name="T32" fmla="*/ 881 w 881"/>
              <a:gd name="T33" fmla="*/ 17 h 1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1" h="17">
                <a:moveTo>
                  <a:pt x="874" y="8"/>
                </a:moveTo>
                <a:lnTo>
                  <a:pt x="877" y="0"/>
                </a:lnTo>
                <a:lnTo>
                  <a:pt x="0" y="0"/>
                </a:lnTo>
                <a:lnTo>
                  <a:pt x="0" y="16"/>
                </a:lnTo>
                <a:lnTo>
                  <a:pt x="877" y="16"/>
                </a:lnTo>
                <a:lnTo>
                  <a:pt x="880" y="8"/>
                </a:lnTo>
                <a:lnTo>
                  <a:pt x="877" y="16"/>
                </a:lnTo>
                <a:lnTo>
                  <a:pt x="880" y="16"/>
                </a:lnTo>
                <a:lnTo>
                  <a:pt x="880" y="8"/>
                </a:lnTo>
                <a:lnTo>
                  <a:pt x="874" y="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6703879-3F1C-9EE4-B7A8-A037180BC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619423"/>
              </p:ext>
            </p:extLst>
          </p:nvPr>
        </p:nvGraphicFramePr>
        <p:xfrm>
          <a:off x="228600" y="1439863"/>
          <a:ext cx="8686800" cy="494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FAE7D4-E67D-DBF2-6F25-68E1358DAF87}"/>
              </a:ext>
            </a:extLst>
          </p:cNvPr>
          <p:cNvSpPr txBox="1"/>
          <p:nvPr/>
        </p:nvSpPr>
        <p:spPr>
          <a:xfrm>
            <a:off x="228599" y="713205"/>
            <a:ext cx="457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>
              <a:defRPr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>
                <a:solidFill>
                  <a:srgbClr val="C8102E"/>
                </a:solidFill>
              </a:rPr>
              <a:t>A peer-review process</a:t>
            </a:r>
          </a:p>
        </p:txBody>
      </p:sp>
    </p:spTree>
    <p:extLst>
      <p:ext uri="{BB962C8B-B14F-4D97-AF65-F5344CB8AC3E}">
        <p14:creationId xmlns:p14="http://schemas.microsoft.com/office/powerpoint/2010/main" val="344213696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234669"/>
            <a:ext cx="8686799" cy="461666"/>
          </a:xfrm>
        </p:spPr>
        <p:txBody>
          <a:bodyPr/>
          <a:lstStyle/>
          <a:p>
            <a:r>
              <a:rPr lang="en-US" altLang="en-US"/>
              <a:t>Time limit for current license to practice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581225" y="2121685"/>
            <a:ext cx="7981546" cy="1948996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b="1"/>
              <a:t>Organization verifies license on </a:t>
            </a:r>
            <a:r>
              <a:rPr lang="en-US" altLang="en-US" b="1">
                <a:solidFill>
                  <a:srgbClr val="C00000"/>
                </a:solidFill>
              </a:rPr>
              <a:t>7/1/22</a:t>
            </a:r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b="1"/>
              <a:t>File is presented to committee on </a:t>
            </a:r>
            <a:r>
              <a:rPr lang="en-US" altLang="en-US" b="1">
                <a:solidFill>
                  <a:srgbClr val="C00000"/>
                </a:solidFill>
              </a:rPr>
              <a:t>1/2/23</a:t>
            </a:r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b="1"/>
              <a:t>NCQA counts backward from </a:t>
            </a:r>
            <a:r>
              <a:rPr lang="en-US" altLang="en-US" b="1">
                <a:solidFill>
                  <a:srgbClr val="C00000"/>
                </a:solidFill>
              </a:rPr>
              <a:t>1/2/23</a:t>
            </a:r>
            <a:r>
              <a:rPr lang="en-US" altLang="en-US" b="1"/>
              <a:t> – committee decision date – to determine if the 180-calendar day limit is met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altLang="en-US" b="1"/>
              <a:t>Elapsed time: </a:t>
            </a:r>
            <a:r>
              <a:rPr lang="en-US" altLang="en-US" b="1">
                <a:solidFill>
                  <a:srgbClr val="C00000"/>
                </a:solidFill>
              </a:rPr>
              <a:t>185</a:t>
            </a:r>
            <a:r>
              <a:rPr lang="en-US" altLang="en-US" b="1"/>
              <a:t> days</a:t>
            </a:r>
            <a:endParaRPr lang="en-US" altLang="en-US" b="1">
              <a:cs typeface="Arial"/>
            </a:endParaRPr>
          </a:p>
        </p:txBody>
      </p:sp>
      <p:sp>
        <p:nvSpPr>
          <p:cNvPr id="5837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426713" y="6367346"/>
            <a:ext cx="682784" cy="232320"/>
          </a:xfrm>
        </p:spPr>
        <p:txBody>
          <a:bodyPr/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>
              <a:buNone/>
            </a:pPr>
            <a:fld id="{2DA560F9-9504-4587-A2CC-B673CA476654}" type="slidenum">
              <a:rPr lang="en-US" altLang="en-US" sz="1200" i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buNone/>
              </a:pPr>
              <a:t>24</a:t>
            </a:fld>
            <a:endParaRPr lang="en-US" altLang="en-US" sz="120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786382" y="4651334"/>
            <a:ext cx="7571232" cy="893894"/>
          </a:xfrm>
          <a:prstGeom prst="roundRect">
            <a:avLst>
              <a:gd name="adj" fmla="val 16667"/>
            </a:avLst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2032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/>
          </a:scene3d>
          <a:sp3d prstMaterial="flat"/>
        </p:spPr>
        <p:txBody>
          <a:bodyPr wrap="none"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3E647E"/>
              </a:buClr>
              <a:defRPr/>
            </a:pP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Timeliness requirement not met…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E647E"/>
              </a:buClr>
              <a:defRPr/>
            </a:pP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Information presented to </a:t>
            </a:r>
            <a:b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sz="2000" b="1">
                <a:solidFill>
                  <a:prstClr val="black"/>
                </a:solidFill>
                <a:cs typeface="Arial" panose="020B0604020202020204" pitchFamily="34" charset="0"/>
              </a:rPr>
              <a:t>Credentialing Committee &gt;180 days old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4389" y="1312772"/>
            <a:ext cx="2696572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>
                <a:solidFill>
                  <a:srgbClr val="C00000"/>
                </a:solidFill>
                <a:cs typeface="Arial" panose="020B0604020202020204" pitchFamily="34" charset="0"/>
              </a:rPr>
              <a:t>180 Calendar Days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D8620-8200-EDC6-AD7C-F9C3360814AB}"/>
              </a:ext>
            </a:extLst>
          </p:cNvPr>
          <p:cNvSpPr txBox="1"/>
          <p:nvPr/>
        </p:nvSpPr>
        <p:spPr>
          <a:xfrm>
            <a:off x="282679" y="690132"/>
            <a:ext cx="897682" cy="5847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i="1">
                <a:solidFill>
                  <a:srgbClr val="C810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US" sz="2000" i="1">
              <a:solidFill>
                <a:srgbClr val="565A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4436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Title 8"/>
          <p:cNvSpPr>
            <a:spLocks noGrp="1"/>
          </p:cNvSpPr>
          <p:nvPr>
            <p:ph type="title"/>
          </p:nvPr>
        </p:nvSpPr>
        <p:spPr>
          <a:xfrm>
            <a:off x="228599" y="234669"/>
            <a:ext cx="8686799" cy="424304"/>
          </a:xfrm>
        </p:spPr>
        <p:txBody>
          <a:bodyPr/>
          <a:lstStyle/>
          <a:p>
            <a:r>
              <a:rPr lang="en-US" altLang="en-US"/>
              <a:t>Recredentialing cycle length</a:t>
            </a:r>
            <a:endParaRPr lang="en-US" altLang="en-US" sz="2400">
              <a:solidFill>
                <a:srgbClr val="FFC000"/>
              </a:solidFill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idx="1"/>
          </p:nvPr>
        </p:nvSpPr>
        <p:spPr>
          <a:xfrm>
            <a:off x="228598" y="1482408"/>
            <a:ext cx="8686799" cy="4098289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200" b="1"/>
              <a:t>The length of the recredentialing cycle is within the required 36-month time frame.</a:t>
            </a:r>
          </a:p>
          <a:p>
            <a:pPr marL="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sz="2200" b="1"/>
              <a:t>NCQA counts the 36-month cycle to the month, not to the day.</a:t>
            </a:r>
            <a:endParaRPr lang="en-US" altLang="en-US" sz="2200" b="1">
              <a:cs typeface="Arial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altLang="en-US" sz="2200" b="1">
                <a:solidFill>
                  <a:schemeClr val="accent1"/>
                </a:solidFill>
              </a:rPr>
              <a:t>Does the following meet the requirement?</a:t>
            </a:r>
          </a:p>
          <a:p>
            <a:pPr marL="69850" lvl="1" indent="0">
              <a:buNone/>
            </a:pPr>
            <a:endParaRPr lang="en-US" altLang="en-US"/>
          </a:p>
          <a:p>
            <a:pPr lvl="2"/>
            <a:r>
              <a:rPr lang="en-US" altLang="en-US" sz="2000"/>
              <a:t>Initially credentialed </a:t>
            </a:r>
            <a:r>
              <a:rPr lang="en-US" altLang="en-US" sz="2000" b="1">
                <a:solidFill>
                  <a:srgbClr val="C00000"/>
                </a:solidFill>
              </a:rPr>
              <a:t>6/5/19</a:t>
            </a:r>
            <a:br>
              <a:rPr lang="en-US" altLang="en-US" sz="2000"/>
            </a:br>
            <a:r>
              <a:rPr lang="en-US" altLang="en-US" sz="2000"/>
              <a:t>Recredentialed </a:t>
            </a:r>
            <a:r>
              <a:rPr lang="en-US" altLang="en-US" sz="2000" b="1">
                <a:solidFill>
                  <a:srgbClr val="C00000"/>
                </a:solidFill>
              </a:rPr>
              <a:t>6/29/22</a:t>
            </a:r>
          </a:p>
          <a:p>
            <a:pPr lvl="2"/>
            <a:endParaRPr lang="en-US" altLang="en-US" sz="2000"/>
          </a:p>
          <a:p>
            <a:pPr lvl="2"/>
            <a:r>
              <a:rPr lang="en-US" altLang="en-US" sz="2000"/>
              <a:t>Initially credentialed </a:t>
            </a:r>
            <a:r>
              <a:rPr lang="en-US" altLang="en-US" sz="2000" b="1">
                <a:solidFill>
                  <a:srgbClr val="C00000"/>
                </a:solidFill>
              </a:rPr>
              <a:t>3/31/19</a:t>
            </a:r>
            <a:br>
              <a:rPr lang="en-US" altLang="en-US" sz="2000"/>
            </a:br>
            <a:r>
              <a:rPr lang="en-US" altLang="en-US" sz="2000"/>
              <a:t>Recredentialed </a:t>
            </a:r>
            <a:r>
              <a:rPr lang="en-US" altLang="en-US" sz="2000" b="1">
                <a:solidFill>
                  <a:srgbClr val="C00000"/>
                </a:solidFill>
              </a:rPr>
              <a:t>4/1/22</a:t>
            </a:r>
            <a:endParaRPr lang="en-US" altLang="en-US" sz="2000" b="1">
              <a:solidFill>
                <a:srgbClr val="C00000"/>
              </a:solidFill>
              <a:cs typeface="Arial"/>
            </a:endParaRPr>
          </a:p>
        </p:txBody>
      </p:sp>
      <p:sp>
        <p:nvSpPr>
          <p:cNvPr id="7680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482469" y="6248400"/>
            <a:ext cx="627028" cy="351266"/>
          </a:xfrm>
        </p:spPr>
        <p:txBody>
          <a:bodyPr/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>
              <a:buNone/>
            </a:pPr>
            <a:fld id="{8A014FC2-EE38-46A3-BCFE-2ACC11C9C793}" type="slidenum">
              <a:rPr lang="en-US" altLang="en-US" sz="1200" i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buNone/>
              </a:pPr>
              <a:t>25</a:t>
            </a:fld>
            <a:endParaRPr lang="en-US" altLang="en-US" sz="1200" i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466389" y="3057150"/>
            <a:ext cx="114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8000" b="1">
                <a:solidFill>
                  <a:srgbClr val="30867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altLang="en-US" sz="8000" b="1">
              <a:solidFill>
                <a:srgbClr val="3086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47669" y="3830206"/>
            <a:ext cx="1143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96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altLang="en-US" sz="9600" b="1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CE1B8B-984B-4AC9-7A8F-0C59CE250F44}"/>
              </a:ext>
            </a:extLst>
          </p:cNvPr>
          <p:cNvSpPr txBox="1"/>
          <p:nvPr/>
        </p:nvSpPr>
        <p:spPr>
          <a:xfrm>
            <a:off x="1342189" y="5686926"/>
            <a:ext cx="4267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8102E"/>
                </a:solidFill>
              </a:rPr>
              <a:t>Credentialing Files and Records</a:t>
            </a:r>
            <a:endParaRPr lang="en-US">
              <a:solidFill>
                <a:srgbClr val="C810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91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86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EE4C-D743-493B-8AE1-28CBF123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Ongoing monitoring and interventions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D43ED-B5A2-431D-9203-930C97CC9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469C3E-1475-4ACF-8043-AAC0EF5ECFFD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04B9B8D-B218-2E89-4A36-D57338607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425447"/>
              </p:ext>
            </p:extLst>
          </p:nvPr>
        </p:nvGraphicFramePr>
        <p:xfrm>
          <a:off x="1251284" y="1459832"/>
          <a:ext cx="6318462" cy="4170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560982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AB6654-9131-CED4-61C5-CA4577A4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Credentialing System Controls</a:t>
            </a:r>
            <a:br>
              <a:rPr lang="en-US"/>
            </a:b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CECFF-B1C1-1D4B-096F-17EC13AE92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4250" y="6430963"/>
            <a:ext cx="539750" cy="168275"/>
          </a:xfrm>
        </p:spPr>
        <p:txBody>
          <a:bodyPr/>
          <a:lstStyle/>
          <a:p>
            <a:fld id="{5B9A96B2-702C-084E-9060-05751DBF82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854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9D7F-0E2C-C3D3-5809-6F444C71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Intent of CR system controls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EE5DD-CB8C-844E-F8EA-86307A7209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8809A0-0703-254A-A4C2-1AAC59B6DD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09920" y="2137260"/>
            <a:ext cx="3205478" cy="2428012"/>
          </a:xfrm>
        </p:spPr>
        <p:txBody>
          <a:bodyPr vert="horz" lIns="0" tIns="0" rIns="0" bIns="0" rtlCol="0" anchor="t">
            <a:noAutofit/>
          </a:bodyPr>
          <a:lstStyle/>
          <a:p>
            <a:pPr marL="6985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200" b="1">
                <a:cs typeface="Arial"/>
              </a:rPr>
              <a:t>The organization to prevent unauthorized access, changes to and release of credentialing information.</a:t>
            </a:r>
          </a:p>
        </p:txBody>
      </p:sp>
      <p:pic>
        <p:nvPicPr>
          <p:cNvPr id="9" name="Picture 8" descr="Colleagues looking at computer">
            <a:extLst>
              <a:ext uri="{FF2B5EF4-FFF2-40B4-BE49-F238E27FC236}">
                <a16:creationId xmlns:a16="http://schemas.microsoft.com/office/drawing/2014/main" id="{E0AF8658-F4D5-57A2-795B-772058572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11" y="1733797"/>
            <a:ext cx="4595751" cy="30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070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 descr="Doctor writing on tablet with pen">
            <a:extLst>
              <a:ext uri="{FF2B5EF4-FFF2-40B4-BE49-F238E27FC236}">
                <a16:creationId xmlns:a16="http://schemas.microsoft.com/office/drawing/2014/main" id="{F4495BEB-FB21-232B-BA16-D7CC929AE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943583"/>
            <a:ext cx="8686800" cy="531130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E9EE4C-D743-493B-8AE1-28CBF123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Data in scope of CR system control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D43ED-B5A2-431D-9203-930C97CC9A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469C3E-1475-4ACF-8043-AAC0EF5ECFFD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102AFE-B2C9-CA8D-DF66-73E6E0C01D02}"/>
              </a:ext>
            </a:extLst>
          </p:cNvPr>
          <p:cNvSpPr txBox="1"/>
          <p:nvPr/>
        </p:nvSpPr>
        <p:spPr>
          <a:xfrm>
            <a:off x="321011" y="1021405"/>
            <a:ext cx="7083363" cy="52629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/>
              <a:t>All CR information created and used in the CR process (CR 2 –CR 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Application and attestation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Verification information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License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DEA/CDS certification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Education and training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Board certification status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Malpractice history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Sanction information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Etc.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b="1"/>
              <a:t>Documentation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Activity dates (e.g., verification, report, decision dates)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Verifier/reviewer (initials/signature)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Reports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Minutes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Official credentials/checklist data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8906952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32395E6-F689-45AB-9E9A-022A33131E6F}"/>
              </a:ext>
            </a:extLst>
          </p:cNvPr>
          <p:cNvSpPr txBox="1"/>
          <p:nvPr/>
        </p:nvSpPr>
        <p:spPr>
          <a:xfrm>
            <a:off x="3331909" y="2478043"/>
            <a:ext cx="5572125" cy="24929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Credentialing products and scope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Working with clients and quality improvement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Credentialing (CR) System Controls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Delegation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162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B1329-4E78-E5F6-1FB9-124506E6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D2EC38C-D022-82DE-532B-47E42EA32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27129"/>
              </p:ext>
            </p:extLst>
          </p:nvPr>
        </p:nvGraphicFramePr>
        <p:xfrm>
          <a:off x="319595" y="1127464"/>
          <a:ext cx="8533482" cy="509723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266741">
                  <a:extLst>
                    <a:ext uri="{9D8B030D-6E8A-4147-A177-3AD203B41FA5}">
                      <a16:colId xmlns:a16="http://schemas.microsoft.com/office/drawing/2014/main" val="701106193"/>
                    </a:ext>
                  </a:extLst>
                </a:gridCol>
                <a:gridCol w="4266741">
                  <a:extLst>
                    <a:ext uri="{9D8B030D-6E8A-4147-A177-3AD203B41FA5}">
                      <a16:colId xmlns:a16="http://schemas.microsoft.com/office/drawing/2014/main" val="1092543800"/>
                    </a:ext>
                  </a:extLst>
                </a:gridCol>
              </a:tblGrid>
              <a:tr h="372339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Requirements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Applies 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699970"/>
                  </a:ext>
                </a:extLst>
              </a:tr>
              <a:tr h="74467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How verification information is received, dated and stored.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verification source information from credentialing and recredentialing cycles, covered in CR 3, Elements A–C.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228507"/>
                  </a:ext>
                </a:extLst>
              </a:tr>
              <a:tr h="74467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The tracking and dating of modifications made from its initial verification—when, how, who and why.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modified credentialing verification information from initial credentialing and recredentialing cycles, covered in CR 3, Elements A–C.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564101"/>
                  </a:ext>
                </a:extLst>
              </a:tr>
              <a:tr h="96024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Titles or roles of staff who are authorized to review, modify and delete information, and circumstances when modification or deletion is appropriate.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all information associated with credentialing/recredentialing of practitioners, covered in CR 2–CR 5.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232840"/>
                  </a:ext>
                </a:extLst>
              </a:tr>
              <a:tr h="744677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The security controls in place to protect the information from unauthorized modification.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all information associated with credentialing/recredentialing of practitioners, covered in CR 2–CR 5.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828786"/>
                  </a:ext>
                </a:extLst>
              </a:tr>
              <a:tr h="57038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The building security that adequately limits physical access to credentials information.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physical building.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08914"/>
                  </a:ext>
                </a:extLst>
              </a:tr>
              <a:tr h="960241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How the organization monitors its compliance with the policies and procedures in factors 1–4 at least annually and takes appropriate action when applicable.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monitoring process that covers compliance with all policies and procedures described in factors 1–4.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33801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F9602F6-ECFB-E31F-0C62-B0BA11A868A3}"/>
              </a:ext>
            </a:extLst>
          </p:cNvPr>
          <p:cNvSpPr txBox="1">
            <a:spLocks/>
          </p:cNvSpPr>
          <p:nvPr/>
        </p:nvSpPr>
        <p:spPr>
          <a:xfrm>
            <a:off x="228599" y="234668"/>
            <a:ext cx="8686799" cy="51447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CR system controls polices and procedures</a:t>
            </a:r>
            <a:endParaRPr lang="en-US" sz="2000" b="0" i="1">
              <a:solidFill>
                <a:srgbClr val="C8102E"/>
              </a:solidFill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1858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2CD953E-43B1-5DE9-3750-55F5A17F2EBA}"/>
              </a:ext>
            </a:extLst>
          </p:cNvPr>
          <p:cNvSpPr txBox="1"/>
          <p:nvPr/>
        </p:nvSpPr>
        <p:spPr>
          <a:xfrm>
            <a:off x="6612283" y="2097740"/>
            <a:ext cx="2454674" cy="332398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/>
              <a:t>Some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Correcting typos/mistakes.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Deleting entered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Changing 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Creating a new record in place of an existing record.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6B621A-1436-3BD5-D684-A730EB8D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modification?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6842C-490A-8796-037D-D8DD7DAE19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A9563DD-09B7-8F2B-09B5-599AE028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809438"/>
              </p:ext>
            </p:extLst>
          </p:nvPr>
        </p:nvGraphicFramePr>
        <p:xfrm>
          <a:off x="3276597" y="1956253"/>
          <a:ext cx="3771900" cy="3107312"/>
        </p:xfrm>
        <a:graphic>
          <a:graphicData uri="http://schemas.openxmlformats.org/drawingml/2006/table">
            <a:tbl>
              <a:tblPr firstRow="1" firstCol="1" bandRow="1"/>
              <a:tblGrid>
                <a:gridCol w="3771900">
                  <a:extLst>
                    <a:ext uri="{9D8B030D-6E8A-4147-A177-3AD203B41FA5}">
                      <a16:colId xmlns:a16="http://schemas.microsoft.com/office/drawing/2014/main" val="124245426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Correcting typos/mistakes.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13187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﻿﻿Deleting entered information.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46581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﻿﻿Changing receipt and notification dates.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65356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Changing dates in open or closed cases.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95616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﻿﻿Changing practitioner's information that was already entered into the system.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05566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800" kern="10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Creating a new record in place of an existing record.</a:t>
                      </a:r>
                      <a:endParaRPr lang="en-US" sz="14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19729"/>
                  </a:ext>
                </a:extLst>
              </a:tr>
            </a:tbl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F01F150-2D48-B4D6-6028-085299765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6997206"/>
              </p:ext>
            </p:extLst>
          </p:nvPr>
        </p:nvGraphicFramePr>
        <p:xfrm>
          <a:off x="150777" y="88471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3069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C76F2-8FEC-EDBD-A7AC-6A2A9945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34669"/>
            <a:ext cx="8686799" cy="525496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Protecting data from unauthorized modification</a:t>
            </a:r>
            <a:endParaRPr lang="en-US" b="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4F33F-83F0-E103-76C2-3705AA88D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96BD5A1-0026-B7D3-8AA1-AB3CABE65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068258"/>
              </p:ext>
            </p:extLst>
          </p:nvPr>
        </p:nvGraphicFramePr>
        <p:xfrm>
          <a:off x="369652" y="1397000"/>
          <a:ext cx="8297694" cy="463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693167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C76F2-8FEC-EDBD-A7AC-6A2A99456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34668"/>
            <a:ext cx="8686799" cy="415327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CR system controls monitoring process</a:t>
            </a:r>
            <a:endParaRPr lang="en-US" b="0">
              <a:solidFill>
                <a:srgbClr val="FF0000"/>
              </a:solidFill>
              <a:ea typeface="+mj-lt"/>
              <a:cs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4F33F-83F0-E103-76C2-3705AA88D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8" name="Content Placeholder 7" descr="Businessman checking statistics">
            <a:extLst>
              <a:ext uri="{FF2B5EF4-FFF2-40B4-BE49-F238E27FC236}">
                <a16:creationId xmlns:a16="http://schemas.microsoft.com/office/drawing/2014/main" id="{BC05FE67-2D33-4DED-0014-004330D18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8108" y="867104"/>
            <a:ext cx="2907290" cy="193915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5B1B6-087A-C92A-3B8C-05680384B3A5}"/>
              </a:ext>
            </a:extLst>
          </p:cNvPr>
          <p:cNvSpPr txBox="1"/>
          <p:nvPr/>
        </p:nvSpPr>
        <p:spPr>
          <a:xfrm>
            <a:off x="228599" y="867104"/>
            <a:ext cx="5779509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/>
              <a:t>Monitor against system control policies and procedures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/>
              <a:t>Specify staff titles or roles responsible for oversight of the monitoring process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/>
              <a:t>Determine monitoring methodology based on system functionality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/>
              <a:t>Determine monitoring frequency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/>
              <a:t>Identify and analysis modifications that do not meet established policies and procedures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/>
              <a:t>Act on negative findings </a:t>
            </a:r>
          </a:p>
          <a:p>
            <a:pPr marL="342900" indent="-342900">
              <a:buFont typeface="+mj-lt"/>
              <a:buAutoNum type="arabicPeriod"/>
            </a:pPr>
            <a:endParaRPr lang="en-US"/>
          </a:p>
          <a:p>
            <a:pPr marL="342900" indent="-342900">
              <a:buFont typeface="+mj-lt"/>
              <a:buAutoNum type="arabicPeriod"/>
            </a:pPr>
            <a:r>
              <a:rPr lang="en-US"/>
              <a:t>Implementing a quarterly monitoring until improvement in one finding over three consecutive quarters.  </a:t>
            </a:r>
          </a:p>
        </p:txBody>
      </p:sp>
    </p:spTree>
    <p:extLst>
      <p:ext uri="{BB962C8B-B14F-4D97-AF65-F5344CB8AC3E}">
        <p14:creationId xmlns:p14="http://schemas.microsoft.com/office/powerpoint/2010/main" val="334820893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1341-3AFB-B639-7F81-FA0453F4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System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C8D4-9FBE-7692-0B00-8E715E8BB6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0B759B3B-86B6-3C0E-16DF-B126ED5DD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37359"/>
              </p:ext>
            </p:extLst>
          </p:nvPr>
        </p:nvGraphicFramePr>
        <p:xfrm>
          <a:off x="674518" y="1519079"/>
          <a:ext cx="3289917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958">
                  <a:extLst>
                    <a:ext uri="{9D8B030D-6E8A-4147-A177-3AD203B41FA5}">
                      <a16:colId xmlns:a16="http://schemas.microsoft.com/office/drawing/2014/main" val="878550527"/>
                    </a:ext>
                  </a:extLst>
                </a:gridCol>
                <a:gridCol w="1860959">
                  <a:extLst>
                    <a:ext uri="{9D8B030D-6E8A-4147-A177-3AD203B41FA5}">
                      <a16:colId xmlns:a16="http://schemas.microsoft.com/office/drawing/2014/main" val="2448028204"/>
                    </a:ext>
                  </a:extLst>
                </a:gridCol>
              </a:tblGrid>
              <a:tr h="2743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System must have both capabilities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420069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400"/>
                        <a:t>Automatically record dates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Prevent changes that do not meet the organization’s policies and procedures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32392340"/>
                  </a:ext>
                </a:extLst>
              </a:tr>
            </a:tbl>
          </a:graphicData>
        </a:graphic>
      </p:graphicFrame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2AD94804-9FB6-BB14-B2AA-3679DCBEF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12196"/>
              </p:ext>
            </p:extLst>
          </p:nvPr>
        </p:nvGraphicFramePr>
        <p:xfrm>
          <a:off x="4123080" y="1726651"/>
          <a:ext cx="2804369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4369">
                  <a:extLst>
                    <a:ext uri="{9D8B030D-6E8A-4147-A177-3AD203B41FA5}">
                      <a16:colId xmlns:a16="http://schemas.microsoft.com/office/drawing/2014/main" val="210769891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Documentation Required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584864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/>
                        <a:t>Description under monitoring factor 4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497387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How the functionality of the system relative to the requirements  compliance with established policies factors 1-4 and 6 (CR 1, Element C, CVO 3, Element 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426240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F34D7E-094E-FBB0-6B0A-EDC1F9409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520631"/>
              </p:ext>
            </p:extLst>
          </p:nvPr>
        </p:nvGraphicFramePr>
        <p:xfrm>
          <a:off x="5683910" y="3998084"/>
          <a:ext cx="2963268" cy="120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268">
                  <a:extLst>
                    <a:ext uri="{9D8B030D-6E8A-4147-A177-3AD203B41FA5}">
                      <a16:colId xmlns:a16="http://schemas.microsoft.com/office/drawing/2014/main" val="210769891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Benefits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5848643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400"/>
                        <a:t>Do not have to provide monitoring and analysis reports in CR 1, Element D.</a:t>
                      </a:r>
                    </a:p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497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03400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EEDEB-8CD3-B969-46EE-83F17D81E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Methods and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18880-E705-B23E-E43E-D37C21E95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4DE738-9305-B4D6-E853-AC731A504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080111"/>
              </p:ext>
            </p:extLst>
          </p:nvPr>
        </p:nvGraphicFramePr>
        <p:xfrm>
          <a:off x="449436" y="963776"/>
          <a:ext cx="7886697" cy="4694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1807745172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074900448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680795952"/>
                    </a:ext>
                  </a:extLst>
                </a:gridCol>
              </a:tblGrid>
              <a:tr h="957344">
                <a:tc>
                  <a:txBody>
                    <a:bodyPr/>
                    <a:lstStyle/>
                    <a:p>
                      <a:r>
                        <a:rPr lang="en-US" sz="1400"/>
                        <a:t>System can identify noncompliant modifications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System can identify modifications but not noncompliant modifications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Systems cannot identify modifications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154598"/>
                  </a:ext>
                </a:extLst>
              </a:tr>
              <a:tr h="669111">
                <a:tc>
                  <a:txBody>
                    <a:bodyPr/>
                    <a:lstStyle/>
                    <a:p>
                      <a:r>
                        <a:rPr lang="en-US" sz="1400"/>
                        <a:t>Review all records with noncompliant modifications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Sample from the entire universe of modifications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Sample from all in the entire universe.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0145789"/>
                  </a:ext>
                </a:extLst>
              </a:tr>
              <a:tr h="1245576">
                <a:tc>
                  <a:txBody>
                    <a:bodyPr/>
                    <a:lstStyle/>
                    <a:p>
                      <a:r>
                        <a:rPr lang="en-US" sz="1400"/>
                        <a:t>Sampling is not allowed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Calculate the sample size from universe using the  5% or 50 files, whichever is less, methodology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Calculate the sample size from universe using the  5% or 50 files, whichever is less, methodology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8612461"/>
                  </a:ext>
                </a:extLst>
              </a:tr>
              <a:tr h="1822041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Review the files in the sample for noncompliant modifications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Continue sampling from the universe and reviewing files until 5% or 50 files with modifications are identified or the all files within the universe have been reviewed.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8464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7405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1565-1A0C-4D8A-8DE4-87452868E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Methodology—CR 1, Element D: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682E6-8BA5-B9F3-B00D-971D25BA98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37088" y="6470279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DA5B21-1104-9970-6E58-976844678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6" y="1162139"/>
            <a:ext cx="8132623" cy="40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706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1B8D-07A0-45A9-8060-C8914DB6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System Controls Oversight: Monitoring Reports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6A08465-AC30-C795-CC96-EE346BA95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69745" y="6430910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37</a:t>
            </a:fld>
            <a:endParaRPr lang="en-US" altLang="en-US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56578E3-321F-1CAD-CE43-8D30AA53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933386"/>
              </p:ext>
            </p:extLst>
          </p:nvPr>
        </p:nvGraphicFramePr>
        <p:xfrm>
          <a:off x="348342" y="704051"/>
          <a:ext cx="8284030" cy="5919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E15AA4-19B1-7A78-184F-353CCEEDDEEF}"/>
              </a:ext>
            </a:extLst>
          </p:cNvPr>
          <p:cNvSpPr txBox="1"/>
          <p:nvPr/>
        </p:nvSpPr>
        <p:spPr>
          <a:xfrm>
            <a:off x="228599" y="704051"/>
            <a:ext cx="8567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NCQA is not prescriptive. The following serves as guidance only. </a:t>
            </a:r>
          </a:p>
        </p:txBody>
      </p:sp>
    </p:spTree>
    <p:extLst>
      <p:ext uri="{BB962C8B-B14F-4D97-AF65-F5344CB8AC3E}">
        <p14:creationId xmlns:p14="http://schemas.microsoft.com/office/powerpoint/2010/main" val="93189580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AB6654-9131-CED4-61C5-CA4577A4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Delegation Oversight</a:t>
            </a:r>
            <a:br>
              <a:rPr lang="en-US"/>
            </a:b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CECFF-B1C1-1D4B-096F-17EC13AE92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4250" y="6430963"/>
            <a:ext cx="539750" cy="168275"/>
          </a:xfrm>
        </p:spPr>
        <p:txBody>
          <a:bodyPr/>
          <a:lstStyle/>
          <a:p>
            <a:fld id="{5B9A96B2-702C-084E-9060-05751DBF82B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2698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78FB5-A89A-718A-540B-A3F51514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Delegation constraints for CR and CVOs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6F2A8-AB7B-61B6-8B36-5FF13C9FA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8" y="1379855"/>
            <a:ext cx="8686799" cy="4098289"/>
          </a:xfrm>
        </p:spPr>
        <p:txBody>
          <a:bodyPr/>
          <a:lstStyle/>
          <a:p>
            <a:r>
              <a:rPr lang="en-US" b="1"/>
              <a:t>NCQA-Accredited CR Organizations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Cannot delegate more than 50% of primary source verifications.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Cannot delegate more than 50% of credentialing decisions.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Cannot delegate more than 50% of organizational provider assessments.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/>
          </a:p>
          <a:p>
            <a:pPr marL="69850" lvl="1" indent="0">
              <a:buNone/>
            </a:pPr>
            <a:r>
              <a:rPr lang="en-US" b="1"/>
              <a:t>NCQA-Certified CVOs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/>
              <a:t>Cannot delegate more than 50% of the practitioners the CVO is contracted to provide credentialing activities for.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9F01C-ACD7-94A3-A583-732411A68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4176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4DFC-6D08-4E94-9BBB-7C7A2DA206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Benefits of NCQA Credentialing Accreditation and Certification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AAF750-5478-9253-9443-693E17CA4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6583365"/>
            <a:ext cx="457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1pPr>
            <a:lvl2pPr marL="742950" indent="-28575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2pPr>
            <a:lvl3pPr marL="11430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3pPr>
            <a:lvl4pPr marL="16002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4pPr>
            <a:lvl5pPr marL="2057400" indent="-228600">
              <a:spcBef>
                <a:spcPct val="20000"/>
              </a:spcBef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F8F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Futura Book"/>
                <a:cs typeface="Futura Book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en-US" sz="11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All materials © 2023, National Committee for 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55573360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33F5C6-F01C-41C5-AA16-4FFC112A0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6" y="1159868"/>
            <a:ext cx="7988060" cy="42835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2AD26E-CA3F-43C0-8FD9-80701431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Delegation: What has and had not changed?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05C91A-20EB-406A-BC78-A07E63C049C2}"/>
              </a:ext>
            </a:extLst>
          </p:cNvPr>
          <p:cNvSpPr/>
          <p:nvPr/>
        </p:nvSpPr>
        <p:spPr>
          <a:xfrm>
            <a:off x="1377978" y="5334000"/>
            <a:ext cx="6388040" cy="5466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1200">
                <a:solidFill>
                  <a:srgbClr val="FF0000"/>
                </a:solidFill>
              </a:rPr>
              <a:t>*Policies and procedures are acceptable (until July 1, 2024) in lieu of the delegate agreement for agreements implemented before January 1, 2022.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2C30260-C73D-8E19-A0AD-182F408E8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69745" y="6430910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795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69EA-77AF-4DA4-8A11-95C535F0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Delegation oversight for system controls—Scope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BD9B806-502A-4122-A801-66E4F446B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455253"/>
              </p:ext>
            </p:extLst>
          </p:nvPr>
        </p:nvGraphicFramePr>
        <p:xfrm>
          <a:off x="527206" y="1276302"/>
          <a:ext cx="8089583" cy="43053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8275">
                  <a:extLst>
                    <a:ext uri="{9D8B030D-6E8A-4147-A177-3AD203B41FA5}">
                      <a16:colId xmlns:a16="http://schemas.microsoft.com/office/drawing/2014/main" val="1832422901"/>
                    </a:ext>
                  </a:extLst>
                </a:gridCol>
                <a:gridCol w="6411308">
                  <a:extLst>
                    <a:ext uri="{9D8B030D-6E8A-4147-A177-3AD203B41FA5}">
                      <a16:colId xmlns:a16="http://schemas.microsoft.com/office/drawing/2014/main" val="4276340375"/>
                    </a:ext>
                  </a:extLst>
                </a:gridCol>
              </a:tblGrid>
              <a:tr h="438987"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22478175"/>
                  </a:ext>
                </a:extLst>
              </a:tr>
              <a:tr h="1622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Delegates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Delegates that handle CR data on the organization's behalf associated with the CR process (CR 2-5), exception cloud-based storage only vendors.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Delegates that are delegated CR 1, Elements C and D or CVO 3, Element B functions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4881691"/>
                  </a:ext>
                </a:extLst>
              </a:tr>
              <a:tr h="43898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All data associated with the CR process (CR 2-5)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6233767"/>
                  </a:ext>
                </a:extLst>
              </a:tr>
              <a:tr h="438987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Data monitoring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All modifications of CR information that did not meet criteria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9722083"/>
                  </a:ext>
                </a:extLst>
              </a:tr>
              <a:tr h="1365879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Documentation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Delegation agreement (or policies and procedures, as applicable)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Evidence of advanced system control capabilities, if applicable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Monitoring reports from organization and its delegates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Reports of actions and quarterly monitoring, if applicable by the organization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4468896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1629E03-7755-713A-250D-605C6D431E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69745" y="6430910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18152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F5435-C3E3-4967-A19A-BDF4AA78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96B2-702C-084E-9060-05751DBF82B0}" type="slidenum">
              <a:rPr lang="en-US" smtClean="0"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D3727-F1D9-4598-B762-86D4D998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System Control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F89DC-53DE-4F2E-B700-A8829C9A1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1" y="648948"/>
            <a:ext cx="8686799" cy="330200"/>
          </a:xfrm>
        </p:spPr>
        <p:txBody>
          <a:bodyPr/>
          <a:lstStyle/>
          <a:p>
            <a:r>
              <a:rPr lang="en-US" sz="2000"/>
              <a:t>Organizational-level and Delegation Oversight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C460B-DB44-47EA-AF7E-207254B0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479" y="1106136"/>
            <a:ext cx="7617041" cy="5131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660109-29C2-AB2C-71A4-567F6861A985}"/>
              </a:ext>
            </a:extLst>
          </p:cNvPr>
          <p:cNvSpPr txBox="1"/>
          <p:nvPr/>
        </p:nvSpPr>
        <p:spPr>
          <a:xfrm>
            <a:off x="1615740" y="1438183"/>
            <a:ext cx="2956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u="sng" dirty="0">
                <a:solidFill>
                  <a:schemeClr val="tx1">
                    <a:lumMod val="75000"/>
                  </a:schemeClr>
                </a:solidFill>
              </a:rPr>
              <a:t>Delegate System Controls Oversight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9B5746-4A71-B72F-4167-1F39994B2B9C}"/>
              </a:ext>
            </a:extLst>
          </p:cNvPr>
          <p:cNvSpPr txBox="1"/>
          <p:nvPr/>
        </p:nvSpPr>
        <p:spPr>
          <a:xfrm>
            <a:off x="1615739" y="1705901"/>
            <a:ext cx="2956260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Agreement/P&amp;Ps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CR 8 A, factor 4 –Delegate’s system controls to protect data from unauthorized modification (</a:t>
            </a:r>
            <a:r>
              <a:rPr lang="pt-BR" sz="1200" dirty="0">
                <a:solidFill>
                  <a:schemeClr val="tx1">
                    <a:lumMod val="75000"/>
                  </a:schemeClr>
                </a:solidFill>
              </a:rPr>
              <a:t>CR 1 C, factor 4).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Delegate’s and organization’s monitoring process used to meet </a:t>
            </a:r>
            <a:r>
              <a:rPr lang="pt-BR" sz="1200" dirty="0">
                <a:solidFill>
                  <a:schemeClr val="tx1">
                    <a:lumMod val="75000"/>
                  </a:schemeClr>
                </a:solidFill>
              </a:rPr>
              <a:t>CR 8, C, factor 5.</a:t>
            </a:r>
          </a:p>
          <a:p>
            <a:pPr lvl="1"/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lvl="2"/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Sampling method: 8/30 or the 5% or 50 files with modifications.</a:t>
            </a:r>
          </a:p>
          <a:p>
            <a:pPr marL="228600" indent="-228600">
              <a:buFont typeface="+mj-lt"/>
              <a:buAutoNum type="arabicPeriod"/>
            </a:pP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Type of language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Boilerplate language that is the same across all delegates.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Template language where the delegate fills in its information.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Delegate-specific language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C91F00-24DC-76C0-518C-B4A19FB24C37}"/>
              </a:ext>
            </a:extLst>
          </p:cNvPr>
          <p:cNvSpPr txBox="1"/>
          <p:nvPr/>
        </p:nvSpPr>
        <p:spPr>
          <a:xfrm>
            <a:off x="4731802" y="1425494"/>
            <a:ext cx="29562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u="sng" dirty="0">
                <a:solidFill>
                  <a:schemeClr val="tx1">
                    <a:lumMod val="75000"/>
                  </a:schemeClr>
                </a:solidFill>
              </a:rPr>
              <a:t>Covering the Requirement is the SGs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7C95B-32D4-8449-6F5E-6688DD072CEC}"/>
              </a:ext>
            </a:extLst>
          </p:cNvPr>
          <p:cNvSpPr txBox="1"/>
          <p:nvPr/>
        </p:nvSpPr>
        <p:spPr>
          <a:xfrm>
            <a:off x="4731802" y="1767926"/>
            <a:ext cx="2956260" cy="4093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For CR 8 A, factor 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The agreement must reference: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Limiting physical access to the operating environment.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Preventing unauthorized access and changes to data.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Password-protecting electronic systems.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Disabling or removing passwords.</a:t>
            </a:r>
          </a:p>
          <a:p>
            <a:pPr algn="ctr"/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tx1">
                    <a:lumMod val="75000"/>
                  </a:schemeClr>
                </a:solidFill>
              </a:rPr>
              <a:t>Monitoring procoess by organzaton and delegate, the agreement specifies: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75000"/>
                  </a:schemeClr>
                </a:solidFill>
              </a:rPr>
              <a:t>The monitoring method.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75000"/>
                  </a:schemeClr>
                </a:solidFill>
              </a:rPr>
              <a:t>Staff roles or departments, if auditing is used.</a:t>
            </a:r>
          </a:p>
          <a:p>
            <a:pPr marL="685800" lvl="1" indent="-228600">
              <a:buFont typeface="+mj-lt"/>
              <a:buAutoNum type="arabicPeriod"/>
            </a:pPr>
            <a:r>
              <a:rPr lang="pt-BR" sz="1400" dirty="0">
                <a:solidFill>
                  <a:schemeClr val="tx1">
                    <a:lumMod val="75000"/>
                  </a:schemeClr>
                </a:solidFill>
              </a:rPr>
              <a:t>Who audits (org./delegate) if auditing is used. </a:t>
            </a:r>
          </a:p>
        </p:txBody>
      </p:sp>
    </p:spTree>
    <p:extLst>
      <p:ext uri="{BB962C8B-B14F-4D97-AF65-F5344CB8AC3E}">
        <p14:creationId xmlns:p14="http://schemas.microsoft.com/office/powerpoint/2010/main" val="324913141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469EA-77AF-4DA4-8A11-95C535F0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38" y="258334"/>
            <a:ext cx="7751180" cy="373857"/>
          </a:xfrm>
        </p:spPr>
        <p:txBody>
          <a:bodyPr>
            <a:normAutofit fontScale="90000"/>
          </a:bodyPr>
          <a:lstStyle/>
          <a:p>
            <a:r>
              <a:rPr lang="en-US"/>
              <a:t>Monitoring and Acting of Opportunities 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94E748A4-9624-4C3B-81D4-05F464FA30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38672"/>
              </p:ext>
            </p:extLst>
          </p:nvPr>
        </p:nvGraphicFramePr>
        <p:xfrm>
          <a:off x="403536" y="967061"/>
          <a:ext cx="8336926" cy="263610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92017">
                  <a:extLst>
                    <a:ext uri="{9D8B030D-6E8A-4147-A177-3AD203B41FA5}">
                      <a16:colId xmlns:a16="http://schemas.microsoft.com/office/drawing/2014/main" val="1722233196"/>
                    </a:ext>
                  </a:extLst>
                </a:gridCol>
                <a:gridCol w="5080957">
                  <a:extLst>
                    <a:ext uri="{9D8B030D-6E8A-4147-A177-3AD203B41FA5}">
                      <a16:colId xmlns:a16="http://schemas.microsoft.com/office/drawing/2014/main" val="878117924"/>
                    </a:ext>
                  </a:extLst>
                </a:gridCol>
                <a:gridCol w="534838">
                  <a:extLst>
                    <a:ext uri="{9D8B030D-6E8A-4147-A177-3AD203B41FA5}">
                      <a16:colId xmlns:a16="http://schemas.microsoft.com/office/drawing/2014/main" val="284489397"/>
                    </a:ext>
                  </a:extLst>
                </a:gridCol>
                <a:gridCol w="629728">
                  <a:extLst>
                    <a:ext uri="{9D8B030D-6E8A-4147-A177-3AD203B41FA5}">
                      <a16:colId xmlns:a16="http://schemas.microsoft.com/office/drawing/2014/main" val="240348013"/>
                    </a:ext>
                  </a:extLst>
                </a:gridCol>
                <a:gridCol w="836763">
                  <a:extLst>
                    <a:ext uri="{9D8B030D-6E8A-4147-A177-3AD203B41FA5}">
                      <a16:colId xmlns:a16="http://schemas.microsoft.com/office/drawing/2014/main" val="4175621015"/>
                    </a:ext>
                  </a:extLst>
                </a:gridCol>
                <a:gridCol w="562623">
                  <a:extLst>
                    <a:ext uri="{9D8B030D-6E8A-4147-A177-3AD203B41FA5}">
                      <a16:colId xmlns:a16="http://schemas.microsoft.com/office/drawing/2014/main" val="2939626262"/>
                    </a:ext>
                  </a:extLst>
                </a:gridCol>
              </a:tblGrid>
              <a:tr h="5544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Factor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Requirement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MBHO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UMCRPN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CVO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4294053"/>
                  </a:ext>
                </a:extLst>
              </a:tr>
              <a:tr h="9046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rgbClr val="333333"/>
                          </a:solidFill>
                          <a:effectLst/>
                        </a:rPr>
                        <a:t>5</a:t>
                      </a:r>
                      <a:endParaRPr lang="en-US" sz="1600" b="0" i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Monitors the delegate’s CR system security controls to ensure that the delegate monitors its compliance with the delegation agreement</a:t>
                      </a:r>
                      <a:endParaRPr lang="en-US" sz="16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48699543"/>
                  </a:ext>
                </a:extLst>
              </a:tr>
              <a:tr h="11770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rgbClr val="333333"/>
                          </a:solidFill>
                          <a:effectLst/>
                        </a:rPr>
                        <a:t>6</a:t>
                      </a:r>
                      <a:endParaRPr lang="en-US" sz="1600" b="0" i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</a:rPr>
                        <a:t>Acts on all findings from factor 5 for each delegate and implements a quarterly monitoring process until each delegate demonstrates improvement for one finding over three consecutive quarters</a:t>
                      </a:r>
                      <a:endParaRPr lang="en-US" sz="1600" b="0" i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√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5634457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0C3519D-5BFB-4DAA-9FA7-622C50B846AB}"/>
              </a:ext>
            </a:extLst>
          </p:cNvPr>
          <p:cNvSpPr txBox="1"/>
          <p:nvPr/>
        </p:nvSpPr>
        <p:spPr>
          <a:xfrm>
            <a:off x="403537" y="4183682"/>
            <a:ext cx="8336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same monitoring methods and sampling rules as discussed earlier apply except </a:t>
            </a:r>
            <a:r>
              <a:rPr lang="en-US">
                <a:solidFill>
                  <a:srgbClr val="FF0000"/>
                </a:solidFill>
              </a:rPr>
              <a:t>the 8/30 or 5% or 50 file methodology may be used for auditing</a:t>
            </a:r>
            <a:r>
              <a:rPr lang="en-US"/>
              <a:t>, if applicable. 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D1001CD-AA11-4D0B-8BA5-9AB7D8345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69745" y="6430910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93989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1B8D-07A0-45A9-8060-C8914DB6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System Controls Oversight: Monitoring Reports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6A08465-AC30-C795-CC96-EE346BA95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69745" y="6430910"/>
            <a:ext cx="539751" cy="168756"/>
          </a:xfrm>
        </p:spPr>
        <p:txBody>
          <a:bodyPr/>
          <a:lstStyle/>
          <a:p>
            <a:pPr>
              <a:defRPr/>
            </a:pPr>
            <a:fld id="{D82DFC2A-914E-460C-93C0-D9FB1A720A6D}" type="slidenum">
              <a:rPr lang="en-US" altLang="en-US"/>
              <a:pPr>
                <a:defRPr/>
              </a:pPr>
              <a:t>44</a:t>
            </a:fld>
            <a:endParaRPr lang="en-US" altLang="en-US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56578E3-321F-1CAD-CE43-8D30AA532093}"/>
              </a:ext>
            </a:extLst>
          </p:cNvPr>
          <p:cNvGraphicFramePr/>
          <p:nvPr/>
        </p:nvGraphicFramePr>
        <p:xfrm>
          <a:off x="348342" y="704051"/>
          <a:ext cx="8284030" cy="5919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E15AA4-19B1-7A78-184F-353CCEEDDEEF}"/>
              </a:ext>
            </a:extLst>
          </p:cNvPr>
          <p:cNvSpPr txBox="1"/>
          <p:nvPr/>
        </p:nvSpPr>
        <p:spPr>
          <a:xfrm>
            <a:off x="228599" y="704051"/>
            <a:ext cx="8567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NCQA is not prescriptive. The following serves as guidance only. </a:t>
            </a:r>
          </a:p>
        </p:txBody>
      </p:sp>
    </p:spTree>
    <p:extLst>
      <p:ext uri="{BB962C8B-B14F-4D97-AF65-F5344CB8AC3E}">
        <p14:creationId xmlns:p14="http://schemas.microsoft.com/office/powerpoint/2010/main" val="348814118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25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4FEE68-4405-4CE1-BB85-2194305E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NCQA credentialing products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9D092-76C1-1B3D-799D-DDE32261F903}"/>
              </a:ext>
            </a:extLst>
          </p:cNvPr>
          <p:cNvSpPr/>
          <p:nvPr/>
        </p:nvSpPr>
        <p:spPr>
          <a:xfrm>
            <a:off x="6850831" y="3476920"/>
            <a:ext cx="1997982" cy="14984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228DB7-8B97-A290-7672-EFF7DD0F4031}"/>
              </a:ext>
            </a:extLst>
          </p:cNvPr>
          <p:cNvSpPr/>
          <p:nvPr/>
        </p:nvSpPr>
        <p:spPr>
          <a:xfrm>
            <a:off x="4640888" y="3459950"/>
            <a:ext cx="1997982" cy="14984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CDB665-58A6-3EBF-8751-DC2CF66D6040}"/>
              </a:ext>
            </a:extLst>
          </p:cNvPr>
          <p:cNvSpPr/>
          <p:nvPr/>
        </p:nvSpPr>
        <p:spPr>
          <a:xfrm>
            <a:off x="228599" y="3459949"/>
            <a:ext cx="1997982" cy="14984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920B6BC-18F0-189B-EB63-AB310853A310}"/>
              </a:ext>
            </a:extLst>
          </p:cNvPr>
          <p:cNvSpPr/>
          <p:nvPr/>
        </p:nvSpPr>
        <p:spPr>
          <a:xfrm>
            <a:off x="2422753" y="3459949"/>
            <a:ext cx="2037753" cy="14984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2FEDDCDE-6C54-D305-60A1-609E4AF7A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3928" y="3605886"/>
            <a:ext cx="1997982" cy="1240550"/>
          </a:xfrm>
        </p:spPr>
        <p:txBody>
          <a:bodyPr>
            <a:normAutofit fontScale="92500" lnSpcReduction="10000"/>
          </a:bodyPr>
          <a:lstStyle/>
          <a:p>
            <a:pPr marL="9525" indent="0" algn="ctr">
              <a:buNone/>
            </a:pPr>
            <a:r>
              <a:rPr lang="en-US" b="1" i="0" dirty="0">
                <a:solidFill>
                  <a:schemeClr val="bg1"/>
                </a:solidFill>
              </a:rPr>
              <a:t>Accreditation of Managed Behavioral Healthcare Organizations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B73F3BD-80AB-075E-9F1D-89B32F412526}"/>
              </a:ext>
            </a:extLst>
          </p:cNvPr>
          <p:cNvSpPr txBox="1">
            <a:spLocks/>
          </p:cNvSpPr>
          <p:nvPr/>
        </p:nvSpPr>
        <p:spPr>
          <a:xfrm>
            <a:off x="6832235" y="3429000"/>
            <a:ext cx="1997982" cy="12405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69850" indent="-57150" algn="ctr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400" b="0" i="1" kern="1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buNone/>
            </a:pPr>
            <a:r>
              <a:rPr lang="en-US" sz="1800" b="1" i="0" dirty="0">
                <a:solidFill>
                  <a:schemeClr val="bg1"/>
                </a:solidFill>
              </a:rPr>
              <a:t>Certification of Credentialing Verification Organizations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B3D6FA7-9DDB-FBCE-37B8-D7FB5E56AE1F}"/>
              </a:ext>
            </a:extLst>
          </p:cNvPr>
          <p:cNvSpPr txBox="1">
            <a:spLocks/>
          </p:cNvSpPr>
          <p:nvPr/>
        </p:nvSpPr>
        <p:spPr>
          <a:xfrm>
            <a:off x="4623124" y="3429000"/>
            <a:ext cx="1997982" cy="14984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69850" indent="-57150" algn="ctr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400" b="0" i="1" kern="1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i="0" dirty="0">
                <a:solidFill>
                  <a:schemeClr val="bg1"/>
                </a:solidFill>
              </a:rPr>
              <a:t>Accreditation in Utilization Management, Credentialing, and Provider Network</a:t>
            </a: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043C7CA6-73F8-6D9F-062A-1FD2C5D48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t="10499" r="10913" b="16667"/>
          <a:stretch/>
        </p:blipFill>
        <p:spPr>
          <a:xfrm>
            <a:off x="2549780" y="1829377"/>
            <a:ext cx="1616529" cy="1498487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B486EC97-9B2F-378D-CCFC-634DE1A15F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" t="6428" r="6810" b="18333"/>
          <a:stretch/>
        </p:blipFill>
        <p:spPr>
          <a:xfrm>
            <a:off x="4717324" y="1905124"/>
            <a:ext cx="1527442" cy="1346990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94326A02-AEE2-32A1-6D43-0800CE5184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10717" r="12460" b="20237"/>
          <a:stretch/>
        </p:blipFill>
        <p:spPr>
          <a:xfrm>
            <a:off x="6985439" y="1905125"/>
            <a:ext cx="1440738" cy="1352102"/>
          </a:xfrm>
          <a:prstGeom prst="rect">
            <a:avLst/>
          </a:prstGeom>
        </p:spPr>
      </p:pic>
      <p:pic>
        <p:nvPicPr>
          <p:cNvPr id="39" name="Picture 38" descr="Logo, company name&#10;&#10;Description automatically generated">
            <a:extLst>
              <a:ext uri="{FF2B5EF4-FFF2-40B4-BE49-F238E27FC236}">
                <a16:creationId xmlns:a16="http://schemas.microsoft.com/office/drawing/2014/main" id="{73108E58-3BCA-ADB7-21FB-93ECA8CA92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t="15146" r="10327" b="15146"/>
          <a:stretch/>
        </p:blipFill>
        <p:spPr>
          <a:xfrm>
            <a:off x="392191" y="1932271"/>
            <a:ext cx="1565258" cy="1395593"/>
          </a:xfrm>
          <a:prstGeom prst="rect">
            <a:avLst/>
          </a:prstGeom>
        </p:spPr>
      </p:pic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AA81212B-FA5E-4017-12BB-E55B9C202006}"/>
              </a:ext>
            </a:extLst>
          </p:cNvPr>
          <p:cNvSpPr txBox="1">
            <a:spLocks/>
          </p:cNvSpPr>
          <p:nvPr/>
        </p:nvSpPr>
        <p:spPr>
          <a:xfrm>
            <a:off x="228599" y="3968147"/>
            <a:ext cx="1997982" cy="51603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69850" indent="-57150" algn="ctr" defTabSz="457200" rtl="0" eaLnBrk="1" latinLnBrk="0" hangingPunct="1">
              <a:spcBef>
                <a:spcPts val="400"/>
              </a:spcBef>
              <a:spcAft>
                <a:spcPts val="600"/>
              </a:spcAft>
              <a:buSzPct val="25000"/>
              <a:buFont typeface=".AppleSystemUIFont" charset="-120"/>
              <a:buChar char=" "/>
              <a:tabLst/>
              <a:defRPr sz="2400" b="0" i="1" kern="120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295275" indent="-225425" algn="l" defTabSz="457200" rtl="0" eaLnBrk="1" latinLnBrk="0" hangingPunct="1"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0700" indent="-225425" algn="l" defTabSz="457200" rtl="0" eaLnBrk="1" latinLnBrk="0" hangingPunct="1">
              <a:spcBef>
                <a:spcPts val="1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8975" indent="-230188" algn="l" defTabSz="457200" rtl="0" eaLnBrk="1" latinLnBrk="0" hangingPunct="1">
              <a:spcBef>
                <a:spcPct val="20000"/>
              </a:spcBef>
              <a:spcAft>
                <a:spcPts val="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9163" indent="-230188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buNone/>
            </a:pPr>
            <a:r>
              <a:rPr lang="en-US" sz="1800" b="1" i="0" dirty="0">
                <a:solidFill>
                  <a:schemeClr val="bg1"/>
                </a:solidFill>
              </a:rPr>
              <a:t>Accreditation of Health Plans</a:t>
            </a:r>
          </a:p>
        </p:txBody>
      </p:sp>
    </p:spTree>
    <p:extLst>
      <p:ext uri="{BB962C8B-B14F-4D97-AF65-F5344CB8AC3E}">
        <p14:creationId xmlns:p14="http://schemas.microsoft.com/office/powerpoint/2010/main" val="915533"/>
      </p:ext>
    </p:extLst>
  </p:cSld>
  <p:clrMapOvr>
    <a:masterClrMapping/>
  </p:clrMapOvr>
  <p:transition advTm="2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4FEE68-4405-4CE1-BB85-2194305E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Credentialing standards focus areas by products 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9935361-D685-BC9B-4780-E91FDBBE7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271097"/>
              </p:ext>
            </p:extLst>
          </p:nvPr>
        </p:nvGraphicFramePr>
        <p:xfrm>
          <a:off x="228599" y="1774599"/>
          <a:ext cx="8285749" cy="3883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645">
                  <a:extLst>
                    <a:ext uri="{9D8B030D-6E8A-4147-A177-3AD203B41FA5}">
                      <a16:colId xmlns:a16="http://schemas.microsoft.com/office/drawing/2014/main" val="2877162997"/>
                    </a:ext>
                  </a:extLst>
                </a:gridCol>
                <a:gridCol w="469617">
                  <a:extLst>
                    <a:ext uri="{9D8B030D-6E8A-4147-A177-3AD203B41FA5}">
                      <a16:colId xmlns:a16="http://schemas.microsoft.com/office/drawing/2014/main" val="3889176428"/>
                    </a:ext>
                  </a:extLst>
                </a:gridCol>
                <a:gridCol w="869456">
                  <a:extLst>
                    <a:ext uri="{9D8B030D-6E8A-4147-A177-3AD203B41FA5}">
                      <a16:colId xmlns:a16="http://schemas.microsoft.com/office/drawing/2014/main" val="1881545031"/>
                    </a:ext>
                  </a:extLst>
                </a:gridCol>
                <a:gridCol w="977373">
                  <a:extLst>
                    <a:ext uri="{9D8B030D-6E8A-4147-A177-3AD203B41FA5}">
                      <a16:colId xmlns:a16="http://schemas.microsoft.com/office/drawing/2014/main" val="1709824555"/>
                    </a:ext>
                  </a:extLst>
                </a:gridCol>
                <a:gridCol w="623658">
                  <a:extLst>
                    <a:ext uri="{9D8B030D-6E8A-4147-A177-3AD203B41FA5}">
                      <a16:colId xmlns:a16="http://schemas.microsoft.com/office/drawing/2014/main" val="1473734043"/>
                    </a:ext>
                  </a:extLst>
                </a:gridCol>
              </a:tblGrid>
              <a:tr h="51438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MBHO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UMCRPN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71970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Internal Quality Improvement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4398"/>
                  </a:ext>
                </a:extLst>
              </a:tr>
              <a:tr h="349887">
                <a:tc>
                  <a:txBody>
                    <a:bodyPr/>
                    <a:lstStyle/>
                    <a:p>
                      <a:r>
                        <a:rPr lang="en-US" sz="1600"/>
                        <a:t>Agreement and Collaboration with Clients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6533940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Protecting Credentialing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1557054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Credentialing Policies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553251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Credentialing 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3946936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Credentialing Verification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118333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Recredentialing Cycle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549167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Ongoing Monitoring and 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4854266"/>
                  </a:ext>
                </a:extLst>
              </a:tr>
              <a:tr h="336647">
                <a:tc>
                  <a:txBody>
                    <a:bodyPr/>
                    <a:lstStyle/>
                    <a:p>
                      <a:r>
                        <a:rPr lang="en-US" sz="1600"/>
                        <a:t>Notification to Authorities and Practitioner Appeal Rights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611639"/>
                  </a:ext>
                </a:extLst>
              </a:tr>
              <a:tr h="316911">
                <a:tc>
                  <a:txBody>
                    <a:bodyPr/>
                    <a:lstStyle/>
                    <a:p>
                      <a:r>
                        <a:rPr lang="en-US" sz="1600"/>
                        <a:t>Assessment Organizational Providers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8C4C88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1370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265996"/>
      </p:ext>
    </p:extLst>
  </p:cSld>
  <p:clrMapOvr>
    <a:masterClrMapping/>
  </p:clrMapOvr>
  <p:transition advTm="2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46" y="844442"/>
            <a:ext cx="5701283" cy="514350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7656" y="1103567"/>
            <a:ext cx="4445507" cy="297678"/>
          </a:xfrm>
          <a:prstGeom prst="rect">
            <a:avLst/>
          </a:prstGeom>
        </p:spPr>
        <p:txBody>
          <a:bodyPr vert="horz" wrap="square" lIns="0" tIns="9049" rIns="0" bIns="0" rtlCol="0" anchor="t">
            <a:spAutoFit/>
          </a:bodyPr>
          <a:lstStyle/>
          <a:p>
            <a:pPr marL="9525">
              <a:lnSpc>
                <a:spcPct val="100000"/>
              </a:lnSpc>
              <a:spcBef>
                <a:spcPts val="71"/>
              </a:spcBef>
            </a:pPr>
            <a:endParaRPr sz="1875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61C67-7C7D-4F69-A49C-38F5C590E188}"/>
              </a:ext>
            </a:extLst>
          </p:cNvPr>
          <p:cNvGrpSpPr/>
          <p:nvPr/>
        </p:nvGrpSpPr>
        <p:grpSpPr>
          <a:xfrm>
            <a:off x="382380" y="1922080"/>
            <a:ext cx="4339511" cy="732153"/>
            <a:chOff x="509849" y="1516029"/>
            <a:chExt cx="5786006" cy="976204"/>
          </a:xfrm>
        </p:grpSpPr>
        <p:sp>
          <p:nvSpPr>
            <p:cNvPr id="18" name="object 18"/>
            <p:cNvSpPr txBox="1"/>
            <p:nvPr/>
          </p:nvSpPr>
          <p:spPr>
            <a:xfrm>
              <a:off x="509849" y="1516029"/>
              <a:ext cx="3473726" cy="936795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 algn="r">
                <a:spcBef>
                  <a:spcPts val="79"/>
                </a:spcBef>
              </a:pPr>
              <a:r>
                <a:rPr lang="en-US" sz="1500">
                  <a:solidFill>
                    <a:srgbClr val="273A45"/>
                  </a:solidFill>
                  <a:latin typeface="Arial"/>
                  <a:cs typeface="Arial"/>
                </a:rPr>
                <a:t>Standardized process for evaluating and selecting practitioners to provide care</a:t>
              </a:r>
              <a:endParaRPr sz="1500">
                <a:latin typeface="Arial"/>
                <a:cs typeface="Arial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AEBEFB1-CEB0-4680-A05A-252604A337EA}"/>
                </a:ext>
              </a:extLst>
            </p:cNvPr>
            <p:cNvGrpSpPr/>
            <p:nvPr/>
          </p:nvGrpSpPr>
          <p:grpSpPr>
            <a:xfrm>
              <a:off x="5378280" y="1575928"/>
              <a:ext cx="917575" cy="916305"/>
              <a:chOff x="5535135" y="1575928"/>
              <a:chExt cx="917575" cy="916305"/>
            </a:xfrm>
          </p:grpSpPr>
          <p:sp>
            <p:nvSpPr>
              <p:cNvPr id="31" name="object 14">
                <a:extLst>
                  <a:ext uri="{FF2B5EF4-FFF2-40B4-BE49-F238E27FC236}">
                    <a16:creationId xmlns:a16="http://schemas.microsoft.com/office/drawing/2014/main" id="{78710861-1EB2-4B06-9F5C-C9E0EA391B71}"/>
                  </a:ext>
                </a:extLst>
              </p:cNvPr>
              <p:cNvSpPr/>
              <p:nvPr/>
            </p:nvSpPr>
            <p:spPr>
              <a:xfrm>
                <a:off x="5535135" y="1575928"/>
                <a:ext cx="917575" cy="916305"/>
              </a:xfrm>
              <a:custGeom>
                <a:avLst/>
                <a:gdLst/>
                <a:ahLst/>
                <a:cxnLst/>
                <a:rect l="l" t="t" r="r" b="b"/>
                <a:pathLst>
                  <a:path w="917575" h="916304">
                    <a:moveTo>
                      <a:pt x="458724" y="0"/>
                    </a:moveTo>
                    <a:lnTo>
                      <a:pt x="411819" y="2363"/>
                    </a:lnTo>
                    <a:lnTo>
                      <a:pt x="366269" y="9301"/>
                    </a:lnTo>
                    <a:lnTo>
                      <a:pt x="322306" y="20584"/>
                    </a:lnTo>
                    <a:lnTo>
                      <a:pt x="280160" y="35980"/>
                    </a:lnTo>
                    <a:lnTo>
                      <a:pt x="240060" y="55261"/>
                    </a:lnTo>
                    <a:lnTo>
                      <a:pt x="202238" y="78197"/>
                    </a:lnTo>
                    <a:lnTo>
                      <a:pt x="166925" y="104557"/>
                    </a:lnTo>
                    <a:lnTo>
                      <a:pt x="134350" y="134112"/>
                    </a:lnTo>
                    <a:lnTo>
                      <a:pt x="104744" y="166631"/>
                    </a:lnTo>
                    <a:lnTo>
                      <a:pt x="78337" y="201885"/>
                    </a:lnTo>
                    <a:lnTo>
                      <a:pt x="55361" y="239644"/>
                    </a:lnTo>
                    <a:lnTo>
                      <a:pt x="36046" y="279677"/>
                    </a:lnTo>
                    <a:lnTo>
                      <a:pt x="20621" y="321756"/>
                    </a:lnTo>
                    <a:lnTo>
                      <a:pt x="9318" y="365649"/>
                    </a:lnTo>
                    <a:lnTo>
                      <a:pt x="2368" y="411128"/>
                    </a:lnTo>
                    <a:lnTo>
                      <a:pt x="0" y="457962"/>
                    </a:lnTo>
                    <a:lnTo>
                      <a:pt x="2368" y="504795"/>
                    </a:lnTo>
                    <a:lnTo>
                      <a:pt x="9318" y="550274"/>
                    </a:lnTo>
                    <a:lnTo>
                      <a:pt x="20621" y="594167"/>
                    </a:lnTo>
                    <a:lnTo>
                      <a:pt x="36046" y="636246"/>
                    </a:lnTo>
                    <a:lnTo>
                      <a:pt x="55361" y="676279"/>
                    </a:lnTo>
                    <a:lnTo>
                      <a:pt x="78337" y="714038"/>
                    </a:lnTo>
                    <a:lnTo>
                      <a:pt x="104744" y="749292"/>
                    </a:lnTo>
                    <a:lnTo>
                      <a:pt x="134350" y="781812"/>
                    </a:lnTo>
                    <a:lnTo>
                      <a:pt x="166925" y="811366"/>
                    </a:lnTo>
                    <a:lnTo>
                      <a:pt x="202238" y="837726"/>
                    </a:lnTo>
                    <a:lnTo>
                      <a:pt x="240060" y="860662"/>
                    </a:lnTo>
                    <a:lnTo>
                      <a:pt x="280160" y="879943"/>
                    </a:lnTo>
                    <a:lnTo>
                      <a:pt x="322306" y="895339"/>
                    </a:lnTo>
                    <a:lnTo>
                      <a:pt x="366269" y="906622"/>
                    </a:lnTo>
                    <a:lnTo>
                      <a:pt x="411819" y="913560"/>
                    </a:lnTo>
                    <a:lnTo>
                      <a:pt x="458724" y="915924"/>
                    </a:lnTo>
                    <a:lnTo>
                      <a:pt x="505628" y="913560"/>
                    </a:lnTo>
                    <a:lnTo>
                      <a:pt x="551178" y="906622"/>
                    </a:lnTo>
                    <a:lnTo>
                      <a:pt x="595141" y="895339"/>
                    </a:lnTo>
                    <a:lnTo>
                      <a:pt x="637287" y="879943"/>
                    </a:lnTo>
                    <a:lnTo>
                      <a:pt x="677387" y="860662"/>
                    </a:lnTo>
                    <a:lnTo>
                      <a:pt x="715209" y="837726"/>
                    </a:lnTo>
                    <a:lnTo>
                      <a:pt x="750522" y="811366"/>
                    </a:lnTo>
                    <a:lnTo>
                      <a:pt x="783097" y="781812"/>
                    </a:lnTo>
                    <a:lnTo>
                      <a:pt x="812703" y="749292"/>
                    </a:lnTo>
                    <a:lnTo>
                      <a:pt x="839110" y="714038"/>
                    </a:lnTo>
                    <a:lnTo>
                      <a:pt x="862086" y="676279"/>
                    </a:lnTo>
                    <a:lnTo>
                      <a:pt x="881401" y="636246"/>
                    </a:lnTo>
                    <a:lnTo>
                      <a:pt x="896826" y="594167"/>
                    </a:lnTo>
                    <a:lnTo>
                      <a:pt x="908129" y="550274"/>
                    </a:lnTo>
                    <a:lnTo>
                      <a:pt x="915079" y="504795"/>
                    </a:lnTo>
                    <a:lnTo>
                      <a:pt x="917448" y="457962"/>
                    </a:lnTo>
                    <a:lnTo>
                      <a:pt x="915079" y="411128"/>
                    </a:lnTo>
                    <a:lnTo>
                      <a:pt x="908129" y="365649"/>
                    </a:lnTo>
                    <a:lnTo>
                      <a:pt x="896826" y="321756"/>
                    </a:lnTo>
                    <a:lnTo>
                      <a:pt x="881401" y="279677"/>
                    </a:lnTo>
                    <a:lnTo>
                      <a:pt x="862086" y="239644"/>
                    </a:lnTo>
                    <a:lnTo>
                      <a:pt x="839110" y="201885"/>
                    </a:lnTo>
                    <a:lnTo>
                      <a:pt x="812703" y="166631"/>
                    </a:lnTo>
                    <a:lnTo>
                      <a:pt x="783097" y="134112"/>
                    </a:lnTo>
                    <a:lnTo>
                      <a:pt x="750522" y="104557"/>
                    </a:lnTo>
                    <a:lnTo>
                      <a:pt x="715209" y="78197"/>
                    </a:lnTo>
                    <a:lnTo>
                      <a:pt x="677387" y="55261"/>
                    </a:lnTo>
                    <a:lnTo>
                      <a:pt x="637287" y="35980"/>
                    </a:lnTo>
                    <a:lnTo>
                      <a:pt x="595141" y="20584"/>
                    </a:lnTo>
                    <a:lnTo>
                      <a:pt x="551178" y="9301"/>
                    </a:lnTo>
                    <a:lnTo>
                      <a:pt x="505628" y="2363"/>
                    </a:lnTo>
                    <a:lnTo>
                      <a:pt x="458724" y="0"/>
                    </a:lnTo>
                    <a:close/>
                  </a:path>
                </a:pathLst>
              </a:custGeom>
              <a:solidFill>
                <a:srgbClr val="24A2D9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D619766-806D-48CC-BA68-3FCC09216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50000"/>
              </a:blip>
              <a:stretch>
                <a:fillRect/>
              </a:stretch>
            </p:blipFill>
            <p:spPr>
              <a:xfrm>
                <a:off x="5755182" y="1795340"/>
                <a:ext cx="477481" cy="477481"/>
              </a:xfrm>
              <a:prstGeom prst="rect">
                <a:avLst/>
              </a:prstGeom>
            </p:spPr>
          </p:pic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F23E94B-EAE9-4A09-8C79-FEB5457FB912}"/>
                </a:ext>
              </a:extLst>
            </p:cNvPr>
            <p:cNvCxnSpPr>
              <a:cxnSpLocks/>
            </p:cNvCxnSpPr>
            <p:nvPr/>
          </p:nvCxnSpPr>
          <p:spPr>
            <a:xfrm>
              <a:off x="4279804" y="2034080"/>
              <a:ext cx="737119" cy="0"/>
            </a:xfrm>
            <a:prstGeom prst="straightConnector1">
              <a:avLst/>
            </a:prstGeom>
            <a:ln w="28575" cap="rnd">
              <a:solidFill>
                <a:schemeClr val="tx1"/>
              </a:solidFill>
              <a:headEnd type="none" w="med" len="med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B01783-E1EC-4072-877F-6CDBC00461C5}"/>
              </a:ext>
            </a:extLst>
          </p:cNvPr>
          <p:cNvGrpSpPr/>
          <p:nvPr/>
        </p:nvGrpSpPr>
        <p:grpSpPr>
          <a:xfrm>
            <a:off x="945023" y="2942778"/>
            <a:ext cx="3776869" cy="687229"/>
            <a:chOff x="1260030" y="2872294"/>
            <a:chExt cx="5035825" cy="91630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4536C43-767B-42E1-BCDA-7E8E2CA0FC4C}"/>
                </a:ext>
              </a:extLst>
            </p:cNvPr>
            <p:cNvGrpSpPr/>
            <p:nvPr/>
          </p:nvGrpSpPr>
          <p:grpSpPr>
            <a:xfrm>
              <a:off x="5378280" y="2872294"/>
              <a:ext cx="917575" cy="916305"/>
              <a:chOff x="5544311" y="3140964"/>
              <a:chExt cx="917575" cy="916305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5544311" y="3140964"/>
                <a:ext cx="917575" cy="916305"/>
              </a:xfrm>
              <a:custGeom>
                <a:avLst/>
                <a:gdLst/>
                <a:ahLst/>
                <a:cxnLst/>
                <a:rect l="l" t="t" r="r" b="b"/>
                <a:pathLst>
                  <a:path w="917575" h="916304">
                    <a:moveTo>
                      <a:pt x="458724" y="0"/>
                    </a:moveTo>
                    <a:lnTo>
                      <a:pt x="411819" y="2363"/>
                    </a:lnTo>
                    <a:lnTo>
                      <a:pt x="366269" y="9301"/>
                    </a:lnTo>
                    <a:lnTo>
                      <a:pt x="322306" y="20584"/>
                    </a:lnTo>
                    <a:lnTo>
                      <a:pt x="280160" y="35980"/>
                    </a:lnTo>
                    <a:lnTo>
                      <a:pt x="240060" y="55261"/>
                    </a:lnTo>
                    <a:lnTo>
                      <a:pt x="202238" y="78197"/>
                    </a:lnTo>
                    <a:lnTo>
                      <a:pt x="166925" y="104557"/>
                    </a:lnTo>
                    <a:lnTo>
                      <a:pt x="134350" y="134112"/>
                    </a:lnTo>
                    <a:lnTo>
                      <a:pt x="104744" y="166631"/>
                    </a:lnTo>
                    <a:lnTo>
                      <a:pt x="78337" y="201885"/>
                    </a:lnTo>
                    <a:lnTo>
                      <a:pt x="55361" y="239644"/>
                    </a:lnTo>
                    <a:lnTo>
                      <a:pt x="36046" y="279677"/>
                    </a:lnTo>
                    <a:lnTo>
                      <a:pt x="20621" y="321756"/>
                    </a:lnTo>
                    <a:lnTo>
                      <a:pt x="9318" y="365649"/>
                    </a:lnTo>
                    <a:lnTo>
                      <a:pt x="2368" y="411128"/>
                    </a:lnTo>
                    <a:lnTo>
                      <a:pt x="0" y="457962"/>
                    </a:lnTo>
                    <a:lnTo>
                      <a:pt x="2368" y="504795"/>
                    </a:lnTo>
                    <a:lnTo>
                      <a:pt x="9318" y="550274"/>
                    </a:lnTo>
                    <a:lnTo>
                      <a:pt x="20621" y="594167"/>
                    </a:lnTo>
                    <a:lnTo>
                      <a:pt x="36046" y="636246"/>
                    </a:lnTo>
                    <a:lnTo>
                      <a:pt x="55361" y="676279"/>
                    </a:lnTo>
                    <a:lnTo>
                      <a:pt x="78337" y="714038"/>
                    </a:lnTo>
                    <a:lnTo>
                      <a:pt x="104744" y="749292"/>
                    </a:lnTo>
                    <a:lnTo>
                      <a:pt x="134350" y="781812"/>
                    </a:lnTo>
                    <a:lnTo>
                      <a:pt x="166925" y="811366"/>
                    </a:lnTo>
                    <a:lnTo>
                      <a:pt x="202238" y="837726"/>
                    </a:lnTo>
                    <a:lnTo>
                      <a:pt x="240060" y="860662"/>
                    </a:lnTo>
                    <a:lnTo>
                      <a:pt x="280160" y="879943"/>
                    </a:lnTo>
                    <a:lnTo>
                      <a:pt x="322306" y="895339"/>
                    </a:lnTo>
                    <a:lnTo>
                      <a:pt x="366269" y="906622"/>
                    </a:lnTo>
                    <a:lnTo>
                      <a:pt x="411819" y="913560"/>
                    </a:lnTo>
                    <a:lnTo>
                      <a:pt x="458724" y="915924"/>
                    </a:lnTo>
                    <a:lnTo>
                      <a:pt x="505628" y="913560"/>
                    </a:lnTo>
                    <a:lnTo>
                      <a:pt x="551178" y="906622"/>
                    </a:lnTo>
                    <a:lnTo>
                      <a:pt x="595141" y="895339"/>
                    </a:lnTo>
                    <a:lnTo>
                      <a:pt x="637287" y="879943"/>
                    </a:lnTo>
                    <a:lnTo>
                      <a:pt x="677387" y="860662"/>
                    </a:lnTo>
                    <a:lnTo>
                      <a:pt x="715209" y="837726"/>
                    </a:lnTo>
                    <a:lnTo>
                      <a:pt x="750522" y="811366"/>
                    </a:lnTo>
                    <a:lnTo>
                      <a:pt x="783097" y="781812"/>
                    </a:lnTo>
                    <a:lnTo>
                      <a:pt x="812703" y="749292"/>
                    </a:lnTo>
                    <a:lnTo>
                      <a:pt x="839110" y="714038"/>
                    </a:lnTo>
                    <a:lnTo>
                      <a:pt x="862086" y="676279"/>
                    </a:lnTo>
                    <a:lnTo>
                      <a:pt x="881401" y="636246"/>
                    </a:lnTo>
                    <a:lnTo>
                      <a:pt x="896826" y="594167"/>
                    </a:lnTo>
                    <a:lnTo>
                      <a:pt x="908129" y="550274"/>
                    </a:lnTo>
                    <a:lnTo>
                      <a:pt x="915079" y="504795"/>
                    </a:lnTo>
                    <a:lnTo>
                      <a:pt x="917448" y="457962"/>
                    </a:lnTo>
                    <a:lnTo>
                      <a:pt x="915079" y="411128"/>
                    </a:lnTo>
                    <a:lnTo>
                      <a:pt x="908129" y="365649"/>
                    </a:lnTo>
                    <a:lnTo>
                      <a:pt x="896826" y="321756"/>
                    </a:lnTo>
                    <a:lnTo>
                      <a:pt x="881401" y="279677"/>
                    </a:lnTo>
                    <a:lnTo>
                      <a:pt x="862086" y="239644"/>
                    </a:lnTo>
                    <a:lnTo>
                      <a:pt x="839110" y="201885"/>
                    </a:lnTo>
                    <a:lnTo>
                      <a:pt x="812703" y="166631"/>
                    </a:lnTo>
                    <a:lnTo>
                      <a:pt x="783097" y="134111"/>
                    </a:lnTo>
                    <a:lnTo>
                      <a:pt x="750522" y="104557"/>
                    </a:lnTo>
                    <a:lnTo>
                      <a:pt x="715209" y="78197"/>
                    </a:lnTo>
                    <a:lnTo>
                      <a:pt x="677387" y="55261"/>
                    </a:lnTo>
                    <a:lnTo>
                      <a:pt x="637287" y="35980"/>
                    </a:lnTo>
                    <a:lnTo>
                      <a:pt x="595141" y="20584"/>
                    </a:lnTo>
                    <a:lnTo>
                      <a:pt x="551178" y="9301"/>
                    </a:lnTo>
                    <a:lnTo>
                      <a:pt x="505628" y="2363"/>
                    </a:lnTo>
                    <a:lnTo>
                      <a:pt x="458724" y="0"/>
                    </a:lnTo>
                    <a:close/>
                  </a:path>
                </a:pathLst>
              </a:custGeom>
              <a:solidFill>
                <a:srgbClr val="24A2D9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6018276" y="3515867"/>
                <a:ext cx="125095" cy="332740"/>
              </a:xfrm>
              <a:custGeom>
                <a:avLst/>
                <a:gdLst/>
                <a:ahLst/>
                <a:cxnLst/>
                <a:rect l="l" t="t" r="r" b="b"/>
                <a:pathLst>
                  <a:path w="125095" h="332739">
                    <a:moveTo>
                      <a:pt x="28194" y="0"/>
                    </a:moveTo>
                    <a:lnTo>
                      <a:pt x="17198" y="2541"/>
                    </a:lnTo>
                    <a:lnTo>
                      <a:pt x="8239" y="9477"/>
                    </a:lnTo>
                    <a:lnTo>
                      <a:pt x="2208" y="19770"/>
                    </a:lnTo>
                    <a:lnTo>
                      <a:pt x="0" y="32385"/>
                    </a:lnTo>
                    <a:lnTo>
                      <a:pt x="18414" y="32385"/>
                    </a:lnTo>
                    <a:lnTo>
                      <a:pt x="18414" y="25908"/>
                    </a:lnTo>
                    <a:lnTo>
                      <a:pt x="22860" y="20701"/>
                    </a:lnTo>
                    <a:lnTo>
                      <a:pt x="33527" y="20701"/>
                    </a:lnTo>
                    <a:lnTo>
                      <a:pt x="37846" y="25908"/>
                    </a:lnTo>
                    <a:lnTo>
                      <a:pt x="37846" y="192151"/>
                    </a:lnTo>
                    <a:lnTo>
                      <a:pt x="38353" y="194183"/>
                    </a:lnTo>
                    <a:lnTo>
                      <a:pt x="46609" y="207264"/>
                    </a:lnTo>
                    <a:lnTo>
                      <a:pt x="49784" y="208915"/>
                    </a:lnTo>
                    <a:lnTo>
                      <a:pt x="56387" y="208153"/>
                    </a:lnTo>
                    <a:lnTo>
                      <a:pt x="59309" y="205740"/>
                    </a:lnTo>
                    <a:lnTo>
                      <a:pt x="60578" y="202438"/>
                    </a:lnTo>
                    <a:lnTo>
                      <a:pt x="67589" y="186983"/>
                    </a:lnTo>
                    <a:lnTo>
                      <a:pt x="77041" y="170719"/>
                    </a:lnTo>
                    <a:lnTo>
                      <a:pt x="87850" y="157360"/>
                    </a:lnTo>
                    <a:lnTo>
                      <a:pt x="98933" y="150622"/>
                    </a:lnTo>
                    <a:lnTo>
                      <a:pt x="103886" y="149606"/>
                    </a:lnTo>
                    <a:lnTo>
                      <a:pt x="105790" y="150495"/>
                    </a:lnTo>
                    <a:lnTo>
                      <a:pt x="106679" y="151511"/>
                    </a:lnTo>
                    <a:lnTo>
                      <a:pt x="106679" y="155321"/>
                    </a:lnTo>
                    <a:lnTo>
                      <a:pt x="106045" y="158369"/>
                    </a:lnTo>
                    <a:lnTo>
                      <a:pt x="70358" y="267970"/>
                    </a:lnTo>
                    <a:lnTo>
                      <a:pt x="40132" y="306070"/>
                    </a:lnTo>
                    <a:lnTo>
                      <a:pt x="39243" y="308610"/>
                    </a:lnTo>
                    <a:lnTo>
                      <a:pt x="39243" y="332232"/>
                    </a:lnTo>
                    <a:lnTo>
                      <a:pt x="57658" y="332232"/>
                    </a:lnTo>
                    <a:lnTo>
                      <a:pt x="57658" y="315087"/>
                    </a:lnTo>
                    <a:lnTo>
                      <a:pt x="86106" y="279273"/>
                    </a:lnTo>
                    <a:lnTo>
                      <a:pt x="86613" y="278130"/>
                    </a:lnTo>
                    <a:lnTo>
                      <a:pt x="123571" y="164592"/>
                    </a:lnTo>
                    <a:lnTo>
                      <a:pt x="124352" y="160980"/>
                    </a:lnTo>
                    <a:lnTo>
                      <a:pt x="124968" y="153987"/>
                    </a:lnTo>
                    <a:lnTo>
                      <a:pt x="123963" y="145375"/>
                    </a:lnTo>
                    <a:lnTo>
                      <a:pt x="119887" y="136906"/>
                    </a:lnTo>
                    <a:lnTo>
                      <a:pt x="116508" y="133532"/>
                    </a:lnTo>
                    <a:lnTo>
                      <a:pt x="111521" y="130778"/>
                    </a:lnTo>
                    <a:lnTo>
                      <a:pt x="104653" y="129405"/>
                    </a:lnTo>
                    <a:lnTo>
                      <a:pt x="95631" y="130175"/>
                    </a:lnTo>
                    <a:lnTo>
                      <a:pt x="83925" y="135175"/>
                    </a:lnTo>
                    <a:lnTo>
                      <a:pt x="73326" y="144176"/>
                    </a:lnTo>
                    <a:lnTo>
                      <a:pt x="64037" y="155606"/>
                    </a:lnTo>
                    <a:lnTo>
                      <a:pt x="56261" y="167894"/>
                    </a:lnTo>
                    <a:lnTo>
                      <a:pt x="56261" y="32385"/>
                    </a:lnTo>
                    <a:lnTo>
                      <a:pt x="54054" y="19770"/>
                    </a:lnTo>
                    <a:lnTo>
                      <a:pt x="48037" y="9477"/>
                    </a:lnTo>
                    <a:lnTo>
                      <a:pt x="39115" y="2541"/>
                    </a:lnTo>
                    <a:lnTo>
                      <a:pt x="2819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05500" y="3479291"/>
                <a:ext cx="131063" cy="199644"/>
              </a:xfrm>
              <a:prstGeom prst="rect">
                <a:avLst/>
              </a:prstGeom>
            </p:spPr>
          </p:pic>
          <p:sp>
            <p:nvSpPr>
              <p:cNvPr id="11" name="object 11"/>
              <p:cNvSpPr/>
              <p:nvPr/>
            </p:nvSpPr>
            <p:spPr>
              <a:xfrm>
                <a:off x="5894832" y="3587508"/>
                <a:ext cx="2032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203200" h="312420">
                    <a:moveTo>
                      <a:pt x="202692" y="254622"/>
                    </a:moveTo>
                    <a:lnTo>
                      <a:pt x="198501" y="249923"/>
                    </a:lnTo>
                    <a:lnTo>
                      <a:pt x="44196" y="249923"/>
                    </a:lnTo>
                    <a:lnTo>
                      <a:pt x="44196" y="244081"/>
                    </a:lnTo>
                    <a:lnTo>
                      <a:pt x="43942" y="240779"/>
                    </a:lnTo>
                    <a:lnTo>
                      <a:pt x="28702" y="207251"/>
                    </a:lnTo>
                    <a:lnTo>
                      <a:pt x="28702" y="0"/>
                    </a:lnTo>
                    <a:lnTo>
                      <a:pt x="10668" y="0"/>
                    </a:lnTo>
                    <a:lnTo>
                      <a:pt x="10668" y="209791"/>
                    </a:lnTo>
                    <a:lnTo>
                      <a:pt x="10922" y="213093"/>
                    </a:lnTo>
                    <a:lnTo>
                      <a:pt x="26162" y="246621"/>
                    </a:lnTo>
                    <a:lnTo>
                      <a:pt x="26162" y="249923"/>
                    </a:lnTo>
                    <a:lnTo>
                      <a:pt x="4191" y="249923"/>
                    </a:lnTo>
                    <a:lnTo>
                      <a:pt x="0" y="254622"/>
                    </a:lnTo>
                    <a:lnTo>
                      <a:pt x="0" y="312407"/>
                    </a:lnTo>
                    <a:lnTo>
                      <a:pt x="18415" y="312407"/>
                    </a:lnTo>
                    <a:lnTo>
                      <a:pt x="18415" y="270624"/>
                    </a:lnTo>
                    <a:lnTo>
                      <a:pt x="184277" y="270624"/>
                    </a:lnTo>
                    <a:lnTo>
                      <a:pt x="184277" y="312407"/>
                    </a:lnTo>
                    <a:lnTo>
                      <a:pt x="202692" y="312407"/>
                    </a:lnTo>
                    <a:lnTo>
                      <a:pt x="202692" y="2546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12" name="object 1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028944" y="3363467"/>
                <a:ext cx="281939" cy="309372"/>
              </a:xfrm>
              <a:prstGeom prst="rect">
                <a:avLst/>
              </a:prstGeom>
            </p:spPr>
          </p:pic>
          <p:pic>
            <p:nvPicPr>
              <p:cNvPr id="13" name="object 1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705855" y="3363467"/>
                <a:ext cx="278892" cy="344424"/>
              </a:xfrm>
              <a:prstGeom prst="rect">
                <a:avLst/>
              </a:prstGeom>
            </p:spPr>
          </p:pic>
        </p:grpSp>
        <p:sp>
          <p:nvSpPr>
            <p:cNvPr id="19" name="object 19"/>
            <p:cNvSpPr txBox="1"/>
            <p:nvPr/>
          </p:nvSpPr>
          <p:spPr>
            <a:xfrm>
              <a:off x="1260030" y="3029082"/>
              <a:ext cx="2665094" cy="59418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R="4286" algn="r">
                <a:lnSpc>
                  <a:spcPts val="1710"/>
                </a:lnSpc>
                <a:spcBef>
                  <a:spcPts val="75"/>
                </a:spcBef>
              </a:pPr>
              <a:r>
                <a:rPr lang="en-US" sz="1500">
                  <a:solidFill>
                    <a:srgbClr val="273A45"/>
                  </a:solidFill>
                  <a:latin typeface="Arial"/>
                  <a:cs typeface="Arial"/>
                </a:rPr>
                <a:t>Improve operational efficiencies</a:t>
              </a:r>
              <a:endParaRPr sz="1500">
                <a:latin typeface="Arial"/>
                <a:cs typeface="Arial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2ABBCDD-A860-4AC6-9F60-89BBD2A2475A}"/>
                </a:ext>
              </a:extLst>
            </p:cNvPr>
            <p:cNvCxnSpPr>
              <a:cxnSpLocks/>
            </p:cNvCxnSpPr>
            <p:nvPr/>
          </p:nvCxnSpPr>
          <p:spPr>
            <a:xfrm>
              <a:off x="4279804" y="3330446"/>
              <a:ext cx="737119" cy="0"/>
            </a:xfrm>
            <a:prstGeom prst="straightConnector1">
              <a:avLst/>
            </a:prstGeom>
            <a:ln w="28575" cap="rnd">
              <a:solidFill>
                <a:schemeClr val="tx1"/>
              </a:solidFill>
              <a:headEnd type="none" w="med" len="med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3FB43D-90F4-4F2C-816B-724F1A97A284}"/>
              </a:ext>
            </a:extLst>
          </p:cNvPr>
          <p:cNvGrpSpPr/>
          <p:nvPr/>
        </p:nvGrpSpPr>
        <p:grpSpPr>
          <a:xfrm>
            <a:off x="538718" y="3918552"/>
            <a:ext cx="4183173" cy="687229"/>
            <a:chOff x="718291" y="4081735"/>
            <a:chExt cx="5577564" cy="916305"/>
          </a:xfrm>
        </p:grpSpPr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058ED778-4729-4101-A92D-2BB30D7F871D}"/>
                </a:ext>
              </a:extLst>
            </p:cNvPr>
            <p:cNvSpPr txBox="1"/>
            <p:nvPr/>
          </p:nvSpPr>
          <p:spPr>
            <a:xfrm>
              <a:off x="718291" y="4385999"/>
              <a:ext cx="3206835" cy="30350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R="4286" algn="r">
                <a:lnSpc>
                  <a:spcPts val="1710"/>
                </a:lnSpc>
                <a:spcBef>
                  <a:spcPts val="75"/>
                </a:spcBef>
              </a:pPr>
              <a:r>
                <a:rPr lang="en-US" sz="1500">
                  <a:solidFill>
                    <a:srgbClr val="273A45"/>
                  </a:solidFill>
                  <a:latin typeface="Arial"/>
                  <a:cs typeface="Arial"/>
                </a:rPr>
                <a:t>Increase competitiveness</a:t>
              </a:r>
              <a:endParaRPr sz="1500">
                <a:latin typeface="Arial"/>
                <a:cs typeface="Arial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268EB30-39AC-4B79-8B5C-8BB4AC7FE521}"/>
                </a:ext>
              </a:extLst>
            </p:cNvPr>
            <p:cNvCxnSpPr>
              <a:cxnSpLocks/>
            </p:cNvCxnSpPr>
            <p:nvPr/>
          </p:nvCxnSpPr>
          <p:spPr>
            <a:xfrm>
              <a:off x="4279804" y="4539887"/>
              <a:ext cx="737119" cy="0"/>
            </a:xfrm>
            <a:prstGeom prst="straightConnector1">
              <a:avLst/>
            </a:prstGeom>
            <a:ln w="28575" cap="rnd">
              <a:solidFill>
                <a:schemeClr val="tx1"/>
              </a:solidFill>
              <a:headEnd type="none" w="med" len="med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F5C5943-E2EB-44EF-9CAA-2D198E4629C2}"/>
                </a:ext>
              </a:extLst>
            </p:cNvPr>
            <p:cNvGrpSpPr/>
            <p:nvPr/>
          </p:nvGrpSpPr>
          <p:grpSpPr>
            <a:xfrm>
              <a:off x="5378280" y="4081735"/>
              <a:ext cx="917575" cy="916305"/>
              <a:chOff x="5378280" y="4081735"/>
              <a:chExt cx="917575" cy="916305"/>
            </a:xfrm>
          </p:grpSpPr>
          <p:sp>
            <p:nvSpPr>
              <p:cNvPr id="14" name="object 14"/>
              <p:cNvSpPr/>
              <p:nvPr/>
            </p:nvSpPr>
            <p:spPr>
              <a:xfrm>
                <a:off x="5378280" y="4081735"/>
                <a:ext cx="917575" cy="916305"/>
              </a:xfrm>
              <a:custGeom>
                <a:avLst/>
                <a:gdLst/>
                <a:ahLst/>
                <a:cxnLst/>
                <a:rect l="l" t="t" r="r" b="b"/>
                <a:pathLst>
                  <a:path w="917575" h="916304">
                    <a:moveTo>
                      <a:pt x="458724" y="0"/>
                    </a:moveTo>
                    <a:lnTo>
                      <a:pt x="411819" y="2363"/>
                    </a:lnTo>
                    <a:lnTo>
                      <a:pt x="366269" y="9301"/>
                    </a:lnTo>
                    <a:lnTo>
                      <a:pt x="322306" y="20584"/>
                    </a:lnTo>
                    <a:lnTo>
                      <a:pt x="280160" y="35980"/>
                    </a:lnTo>
                    <a:lnTo>
                      <a:pt x="240060" y="55261"/>
                    </a:lnTo>
                    <a:lnTo>
                      <a:pt x="202238" y="78197"/>
                    </a:lnTo>
                    <a:lnTo>
                      <a:pt x="166925" y="104557"/>
                    </a:lnTo>
                    <a:lnTo>
                      <a:pt x="134350" y="134112"/>
                    </a:lnTo>
                    <a:lnTo>
                      <a:pt x="104744" y="166631"/>
                    </a:lnTo>
                    <a:lnTo>
                      <a:pt x="78337" y="201885"/>
                    </a:lnTo>
                    <a:lnTo>
                      <a:pt x="55361" y="239644"/>
                    </a:lnTo>
                    <a:lnTo>
                      <a:pt x="36046" y="279677"/>
                    </a:lnTo>
                    <a:lnTo>
                      <a:pt x="20621" y="321756"/>
                    </a:lnTo>
                    <a:lnTo>
                      <a:pt x="9318" y="365649"/>
                    </a:lnTo>
                    <a:lnTo>
                      <a:pt x="2368" y="411128"/>
                    </a:lnTo>
                    <a:lnTo>
                      <a:pt x="0" y="457962"/>
                    </a:lnTo>
                    <a:lnTo>
                      <a:pt x="2368" y="504795"/>
                    </a:lnTo>
                    <a:lnTo>
                      <a:pt x="9318" y="550274"/>
                    </a:lnTo>
                    <a:lnTo>
                      <a:pt x="20621" y="594167"/>
                    </a:lnTo>
                    <a:lnTo>
                      <a:pt x="36046" y="636246"/>
                    </a:lnTo>
                    <a:lnTo>
                      <a:pt x="55361" y="676279"/>
                    </a:lnTo>
                    <a:lnTo>
                      <a:pt x="78337" y="714038"/>
                    </a:lnTo>
                    <a:lnTo>
                      <a:pt x="104744" y="749292"/>
                    </a:lnTo>
                    <a:lnTo>
                      <a:pt x="134350" y="781812"/>
                    </a:lnTo>
                    <a:lnTo>
                      <a:pt x="166925" y="811366"/>
                    </a:lnTo>
                    <a:lnTo>
                      <a:pt x="202238" y="837726"/>
                    </a:lnTo>
                    <a:lnTo>
                      <a:pt x="240060" y="860662"/>
                    </a:lnTo>
                    <a:lnTo>
                      <a:pt x="280160" y="879943"/>
                    </a:lnTo>
                    <a:lnTo>
                      <a:pt x="322306" y="895339"/>
                    </a:lnTo>
                    <a:lnTo>
                      <a:pt x="366269" y="906622"/>
                    </a:lnTo>
                    <a:lnTo>
                      <a:pt x="411819" y="913560"/>
                    </a:lnTo>
                    <a:lnTo>
                      <a:pt x="458724" y="915924"/>
                    </a:lnTo>
                    <a:lnTo>
                      <a:pt x="505628" y="913560"/>
                    </a:lnTo>
                    <a:lnTo>
                      <a:pt x="551178" y="906622"/>
                    </a:lnTo>
                    <a:lnTo>
                      <a:pt x="595141" y="895339"/>
                    </a:lnTo>
                    <a:lnTo>
                      <a:pt x="637287" y="879943"/>
                    </a:lnTo>
                    <a:lnTo>
                      <a:pt x="677387" y="860662"/>
                    </a:lnTo>
                    <a:lnTo>
                      <a:pt x="715209" y="837726"/>
                    </a:lnTo>
                    <a:lnTo>
                      <a:pt x="750522" y="811366"/>
                    </a:lnTo>
                    <a:lnTo>
                      <a:pt x="783097" y="781812"/>
                    </a:lnTo>
                    <a:lnTo>
                      <a:pt x="812703" y="749292"/>
                    </a:lnTo>
                    <a:lnTo>
                      <a:pt x="839110" y="714038"/>
                    </a:lnTo>
                    <a:lnTo>
                      <a:pt x="862086" y="676279"/>
                    </a:lnTo>
                    <a:lnTo>
                      <a:pt x="881401" y="636246"/>
                    </a:lnTo>
                    <a:lnTo>
                      <a:pt x="896826" y="594167"/>
                    </a:lnTo>
                    <a:lnTo>
                      <a:pt x="908129" y="550274"/>
                    </a:lnTo>
                    <a:lnTo>
                      <a:pt x="915079" y="504795"/>
                    </a:lnTo>
                    <a:lnTo>
                      <a:pt x="917448" y="457962"/>
                    </a:lnTo>
                    <a:lnTo>
                      <a:pt x="915079" y="411128"/>
                    </a:lnTo>
                    <a:lnTo>
                      <a:pt x="908129" y="365649"/>
                    </a:lnTo>
                    <a:lnTo>
                      <a:pt x="896826" y="321756"/>
                    </a:lnTo>
                    <a:lnTo>
                      <a:pt x="881401" y="279677"/>
                    </a:lnTo>
                    <a:lnTo>
                      <a:pt x="862086" y="239644"/>
                    </a:lnTo>
                    <a:lnTo>
                      <a:pt x="839110" y="201885"/>
                    </a:lnTo>
                    <a:lnTo>
                      <a:pt x="812703" y="166631"/>
                    </a:lnTo>
                    <a:lnTo>
                      <a:pt x="783097" y="134112"/>
                    </a:lnTo>
                    <a:lnTo>
                      <a:pt x="750522" y="104557"/>
                    </a:lnTo>
                    <a:lnTo>
                      <a:pt x="715209" y="78197"/>
                    </a:lnTo>
                    <a:lnTo>
                      <a:pt x="677387" y="55261"/>
                    </a:lnTo>
                    <a:lnTo>
                      <a:pt x="637287" y="35980"/>
                    </a:lnTo>
                    <a:lnTo>
                      <a:pt x="595141" y="20584"/>
                    </a:lnTo>
                    <a:lnTo>
                      <a:pt x="551178" y="9301"/>
                    </a:lnTo>
                    <a:lnTo>
                      <a:pt x="505628" y="2363"/>
                    </a:lnTo>
                    <a:lnTo>
                      <a:pt x="458724" y="0"/>
                    </a:lnTo>
                    <a:close/>
                  </a:path>
                </a:pathLst>
              </a:custGeom>
              <a:solidFill>
                <a:srgbClr val="24A2D9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7A12BEC1-C07A-4D1E-BCF5-DEBA731FA8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1453" y="4376144"/>
                <a:ext cx="491229" cy="327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3A95B8-F99F-4AC1-ACDD-A282AC5B1E8B}"/>
              </a:ext>
            </a:extLst>
          </p:cNvPr>
          <p:cNvGrpSpPr/>
          <p:nvPr/>
        </p:nvGrpSpPr>
        <p:grpSpPr>
          <a:xfrm>
            <a:off x="945023" y="4894326"/>
            <a:ext cx="3776869" cy="688181"/>
            <a:chOff x="1260030" y="5382767"/>
            <a:chExt cx="5035825" cy="917575"/>
          </a:xfrm>
        </p:grpSpPr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1ABDF4B6-9EA2-4BB3-8EED-35A5978A7439}"/>
                </a:ext>
              </a:extLst>
            </p:cNvPr>
            <p:cNvSpPr txBox="1"/>
            <p:nvPr/>
          </p:nvSpPr>
          <p:spPr>
            <a:xfrm>
              <a:off x="1260030" y="5540190"/>
              <a:ext cx="2665094" cy="59418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R="4286" algn="r">
                <a:lnSpc>
                  <a:spcPts val="1710"/>
                </a:lnSpc>
                <a:spcBef>
                  <a:spcPts val="75"/>
                </a:spcBef>
              </a:pPr>
              <a:r>
                <a:rPr lang="en-US" sz="1500">
                  <a:solidFill>
                    <a:srgbClr val="273A45"/>
                  </a:solidFill>
                  <a:latin typeface="Arial"/>
                  <a:cs typeface="Arial"/>
                </a:rPr>
                <a:t>Improve contracting opportunities</a:t>
              </a:r>
              <a:endParaRPr sz="1500">
                <a:latin typeface="Arial"/>
                <a:cs typeface="Arial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C75B165-1B2A-46DF-96CA-AA919C988DA4}"/>
                </a:ext>
              </a:extLst>
            </p:cNvPr>
            <p:cNvCxnSpPr>
              <a:cxnSpLocks/>
            </p:cNvCxnSpPr>
            <p:nvPr/>
          </p:nvCxnSpPr>
          <p:spPr>
            <a:xfrm>
              <a:off x="4283143" y="5841554"/>
              <a:ext cx="737119" cy="0"/>
            </a:xfrm>
            <a:prstGeom prst="straightConnector1">
              <a:avLst/>
            </a:prstGeom>
            <a:ln w="28575" cap="rnd">
              <a:solidFill>
                <a:schemeClr val="tx1"/>
              </a:solidFill>
              <a:headEnd type="none" w="med" len="med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CA30A7-8ECB-4BC5-8354-853435BA4A4D}"/>
                </a:ext>
              </a:extLst>
            </p:cNvPr>
            <p:cNvGrpSpPr/>
            <p:nvPr/>
          </p:nvGrpSpPr>
          <p:grpSpPr>
            <a:xfrm>
              <a:off x="5378280" y="5382767"/>
              <a:ext cx="917575" cy="917575"/>
              <a:chOff x="5378280" y="5382767"/>
              <a:chExt cx="917575" cy="917575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5378280" y="5382767"/>
                <a:ext cx="917575" cy="917575"/>
              </a:xfrm>
              <a:custGeom>
                <a:avLst/>
                <a:gdLst/>
                <a:ahLst/>
                <a:cxnLst/>
                <a:rect l="l" t="t" r="r" b="b"/>
                <a:pathLst>
                  <a:path w="917575" h="917575">
                    <a:moveTo>
                      <a:pt x="458724" y="0"/>
                    </a:moveTo>
                    <a:lnTo>
                      <a:pt x="411819" y="2368"/>
                    </a:lnTo>
                    <a:lnTo>
                      <a:pt x="366269" y="9319"/>
                    </a:lnTo>
                    <a:lnTo>
                      <a:pt x="322306" y="20622"/>
                    </a:lnTo>
                    <a:lnTo>
                      <a:pt x="280160" y="36047"/>
                    </a:lnTo>
                    <a:lnTo>
                      <a:pt x="240060" y="55364"/>
                    </a:lnTo>
                    <a:lnTo>
                      <a:pt x="202238" y="78341"/>
                    </a:lnTo>
                    <a:lnTo>
                      <a:pt x="166925" y="104748"/>
                    </a:lnTo>
                    <a:lnTo>
                      <a:pt x="134350" y="134354"/>
                    </a:lnTo>
                    <a:lnTo>
                      <a:pt x="104744" y="166930"/>
                    </a:lnTo>
                    <a:lnTo>
                      <a:pt x="78337" y="202244"/>
                    </a:lnTo>
                    <a:lnTo>
                      <a:pt x="55361" y="240066"/>
                    </a:lnTo>
                    <a:lnTo>
                      <a:pt x="36046" y="280165"/>
                    </a:lnTo>
                    <a:lnTo>
                      <a:pt x="20621" y="322311"/>
                    </a:lnTo>
                    <a:lnTo>
                      <a:pt x="9318" y="366273"/>
                    </a:lnTo>
                    <a:lnTo>
                      <a:pt x="2368" y="411821"/>
                    </a:lnTo>
                    <a:lnTo>
                      <a:pt x="0" y="458723"/>
                    </a:lnTo>
                    <a:lnTo>
                      <a:pt x="2368" y="505624"/>
                    </a:lnTo>
                    <a:lnTo>
                      <a:pt x="9318" y="551170"/>
                    </a:lnTo>
                    <a:lnTo>
                      <a:pt x="20621" y="595132"/>
                    </a:lnTo>
                    <a:lnTo>
                      <a:pt x="36046" y="637277"/>
                    </a:lnTo>
                    <a:lnTo>
                      <a:pt x="55361" y="677376"/>
                    </a:lnTo>
                    <a:lnTo>
                      <a:pt x="78337" y="715198"/>
                    </a:lnTo>
                    <a:lnTo>
                      <a:pt x="104744" y="750512"/>
                    </a:lnTo>
                    <a:lnTo>
                      <a:pt x="134350" y="783088"/>
                    </a:lnTo>
                    <a:lnTo>
                      <a:pt x="166925" y="812695"/>
                    </a:lnTo>
                    <a:lnTo>
                      <a:pt x="202238" y="839103"/>
                    </a:lnTo>
                    <a:lnTo>
                      <a:pt x="240060" y="862081"/>
                    </a:lnTo>
                    <a:lnTo>
                      <a:pt x="280160" y="881398"/>
                    </a:lnTo>
                    <a:lnTo>
                      <a:pt x="322306" y="896824"/>
                    </a:lnTo>
                    <a:lnTo>
                      <a:pt x="366269" y="908128"/>
                    </a:lnTo>
                    <a:lnTo>
                      <a:pt x="411819" y="915079"/>
                    </a:lnTo>
                    <a:lnTo>
                      <a:pt x="458724" y="917447"/>
                    </a:lnTo>
                    <a:lnTo>
                      <a:pt x="505628" y="915079"/>
                    </a:lnTo>
                    <a:lnTo>
                      <a:pt x="551178" y="908128"/>
                    </a:lnTo>
                    <a:lnTo>
                      <a:pt x="595141" y="896824"/>
                    </a:lnTo>
                    <a:lnTo>
                      <a:pt x="637287" y="881398"/>
                    </a:lnTo>
                    <a:lnTo>
                      <a:pt x="677387" y="862081"/>
                    </a:lnTo>
                    <a:lnTo>
                      <a:pt x="715209" y="839103"/>
                    </a:lnTo>
                    <a:lnTo>
                      <a:pt x="750522" y="812695"/>
                    </a:lnTo>
                    <a:lnTo>
                      <a:pt x="783097" y="783088"/>
                    </a:lnTo>
                    <a:lnTo>
                      <a:pt x="812703" y="750512"/>
                    </a:lnTo>
                    <a:lnTo>
                      <a:pt x="839110" y="715198"/>
                    </a:lnTo>
                    <a:lnTo>
                      <a:pt x="862086" y="677376"/>
                    </a:lnTo>
                    <a:lnTo>
                      <a:pt x="881401" y="637277"/>
                    </a:lnTo>
                    <a:lnTo>
                      <a:pt x="896826" y="595132"/>
                    </a:lnTo>
                    <a:lnTo>
                      <a:pt x="908129" y="551170"/>
                    </a:lnTo>
                    <a:lnTo>
                      <a:pt x="915079" y="505624"/>
                    </a:lnTo>
                    <a:lnTo>
                      <a:pt x="917448" y="458723"/>
                    </a:lnTo>
                    <a:lnTo>
                      <a:pt x="915079" y="411821"/>
                    </a:lnTo>
                    <a:lnTo>
                      <a:pt x="908129" y="366273"/>
                    </a:lnTo>
                    <a:lnTo>
                      <a:pt x="896826" y="322311"/>
                    </a:lnTo>
                    <a:lnTo>
                      <a:pt x="881401" y="280165"/>
                    </a:lnTo>
                    <a:lnTo>
                      <a:pt x="862086" y="240066"/>
                    </a:lnTo>
                    <a:lnTo>
                      <a:pt x="839110" y="202244"/>
                    </a:lnTo>
                    <a:lnTo>
                      <a:pt x="812703" y="166930"/>
                    </a:lnTo>
                    <a:lnTo>
                      <a:pt x="783097" y="134354"/>
                    </a:lnTo>
                    <a:lnTo>
                      <a:pt x="750522" y="104748"/>
                    </a:lnTo>
                    <a:lnTo>
                      <a:pt x="715209" y="78341"/>
                    </a:lnTo>
                    <a:lnTo>
                      <a:pt x="677387" y="55364"/>
                    </a:lnTo>
                    <a:lnTo>
                      <a:pt x="637287" y="36047"/>
                    </a:lnTo>
                    <a:lnTo>
                      <a:pt x="595141" y="20622"/>
                    </a:lnTo>
                    <a:lnTo>
                      <a:pt x="551178" y="9319"/>
                    </a:lnTo>
                    <a:lnTo>
                      <a:pt x="505628" y="2368"/>
                    </a:lnTo>
                    <a:lnTo>
                      <a:pt x="458724" y="0"/>
                    </a:lnTo>
                    <a:close/>
                  </a:path>
                </a:pathLst>
              </a:custGeom>
              <a:solidFill>
                <a:srgbClr val="24A2D9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C9D9F997-F847-4542-84FF-1616D432FD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9173" y="5551029"/>
                <a:ext cx="435788" cy="581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4D963454-F2BD-420F-8D00-0F6707ED5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1129" y="850330"/>
            <a:ext cx="3429282" cy="514392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632EA52-46B4-4C0D-8952-7FD387181BC9}"/>
              </a:ext>
            </a:extLst>
          </p:cNvPr>
          <p:cNvSpPr/>
          <p:nvPr/>
        </p:nvSpPr>
        <p:spPr>
          <a:xfrm>
            <a:off x="5711356" y="856640"/>
            <a:ext cx="3504836" cy="51435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8F7AEFF4-89D2-3D93-91A0-106CE41802AB}"/>
              </a:ext>
            </a:extLst>
          </p:cNvPr>
          <p:cNvSpPr txBox="1">
            <a:spLocks/>
          </p:cNvSpPr>
          <p:nvPr/>
        </p:nvSpPr>
        <p:spPr>
          <a:xfrm>
            <a:off x="228599" y="234668"/>
            <a:ext cx="8686799" cy="374933"/>
          </a:xfrm>
          <a:prstGeom prst="rect">
            <a:avLst/>
          </a:prstGeom>
        </p:spPr>
        <p:txBody>
          <a:bodyPr vert="horz" lIns="0" tIns="0" rIns="91440" bIns="0" rtlCol="0" anchor="t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spc="0" normalizeH="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Credentialing accreditation/certification benefits </a:t>
            </a:r>
          </a:p>
        </p:txBody>
      </p:sp>
    </p:spTree>
    <p:extLst>
      <p:ext uri="{BB962C8B-B14F-4D97-AF65-F5344CB8AC3E}">
        <p14:creationId xmlns:p14="http://schemas.microsoft.com/office/powerpoint/2010/main" val="3293286333"/>
      </p:ext>
    </p:extLst>
  </p:cSld>
  <p:clrMapOvr>
    <a:masterClrMapping/>
  </p:clrMapOvr>
  <p:transition advTm="2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4FEE68-4405-4CE1-BB85-2194305ED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Benefits—The automatic credit advantage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564329-29E7-49CC-932F-5A57E679083C}"/>
              </a:ext>
            </a:extLst>
          </p:cNvPr>
          <p:cNvSpPr txBox="1"/>
          <p:nvPr/>
        </p:nvSpPr>
        <p:spPr>
          <a:xfrm>
            <a:off x="325879" y="1586090"/>
            <a:ext cx="4246123" cy="4339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/>
              <a:t>Earning </a:t>
            </a:r>
            <a:r>
              <a:rPr lang="en-US" sz="2200" b="1"/>
              <a:t>NCQA CR Accreditation or CVO Certification </a:t>
            </a:r>
            <a:r>
              <a:rPr lang="en-US" sz="2200"/>
              <a:t>can make credentialing organizations valuable business partners of health plans, other organization seeking NCQA Accreditation. </a:t>
            </a:r>
          </a:p>
          <a:p>
            <a:endParaRPr lang="en-US" sz="1500"/>
          </a:p>
          <a:p>
            <a:endParaRPr lang="en-US" sz="150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/>
              <a:t>Business partners can receive </a:t>
            </a:r>
            <a:r>
              <a:rPr lang="en-US" sz="2200" b="1"/>
              <a:t>automatic credit on key elements </a:t>
            </a:r>
            <a:r>
              <a:rPr lang="en-US" sz="2200"/>
              <a:t>during their own Accreditation survey. 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DE004CD1-EF92-4950-A72C-0E7F110AF078}"/>
              </a:ext>
            </a:extLst>
          </p:cNvPr>
          <p:cNvSpPr/>
          <p:nvPr/>
        </p:nvSpPr>
        <p:spPr>
          <a:xfrm>
            <a:off x="5499398" y="2413475"/>
            <a:ext cx="2379665" cy="2379665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ECDE03-D921-4885-B80F-6B89B03B2E19}"/>
              </a:ext>
            </a:extLst>
          </p:cNvPr>
          <p:cNvSpPr/>
          <p:nvPr/>
        </p:nvSpPr>
        <p:spPr>
          <a:xfrm>
            <a:off x="5499398" y="2413475"/>
            <a:ext cx="2379665" cy="2379665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CCD0339C-A4EC-4FE9-978C-592A80B12EB7}"/>
              </a:ext>
            </a:extLst>
          </p:cNvPr>
          <p:cNvSpPr/>
          <p:nvPr/>
        </p:nvSpPr>
        <p:spPr>
          <a:xfrm>
            <a:off x="5499398" y="2413475"/>
            <a:ext cx="2379665" cy="2379665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851DFC13-1B7F-4D58-B852-89A6FA2B1787}"/>
              </a:ext>
            </a:extLst>
          </p:cNvPr>
          <p:cNvSpPr/>
          <p:nvPr/>
        </p:nvSpPr>
        <p:spPr>
          <a:xfrm>
            <a:off x="5499398" y="2413475"/>
            <a:ext cx="2379665" cy="2379665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  <a:solidFill>
            <a:schemeClr val="bg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3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8305E2-DCD8-440C-9F27-54D51EA69970}"/>
              </a:ext>
            </a:extLst>
          </p:cNvPr>
          <p:cNvGrpSpPr/>
          <p:nvPr/>
        </p:nvGrpSpPr>
        <p:grpSpPr>
          <a:xfrm>
            <a:off x="6321020" y="4447364"/>
            <a:ext cx="822960" cy="822960"/>
            <a:chOff x="8407617" y="4702595"/>
            <a:chExt cx="1097280" cy="109728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876DD4-F868-4088-B132-B445743FB823}"/>
                </a:ext>
              </a:extLst>
            </p:cNvPr>
            <p:cNvSpPr/>
            <p:nvPr/>
          </p:nvSpPr>
          <p:spPr>
            <a:xfrm>
              <a:off x="8407617" y="4702595"/>
              <a:ext cx="1097280" cy="1097280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203" tIns="174203" rIns="174203" bIns="17420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A4BA73-D452-4329-9059-70A3E9EF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>
              <a:off x="8630506" y="4925484"/>
              <a:ext cx="651503" cy="65150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79A781-315A-4298-9838-8CA120D773C1}"/>
              </a:ext>
            </a:extLst>
          </p:cNvPr>
          <p:cNvGrpSpPr/>
          <p:nvPr/>
        </p:nvGrpSpPr>
        <p:grpSpPr>
          <a:xfrm>
            <a:off x="6321020" y="1958306"/>
            <a:ext cx="822960" cy="822960"/>
            <a:chOff x="8407616" y="1600426"/>
            <a:chExt cx="1097280" cy="109728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810DF4-EDF6-42F6-AA92-D01129034452}"/>
                </a:ext>
              </a:extLst>
            </p:cNvPr>
            <p:cNvSpPr/>
            <p:nvPr/>
          </p:nvSpPr>
          <p:spPr>
            <a:xfrm>
              <a:off x="8407616" y="1600426"/>
              <a:ext cx="1097280" cy="1097280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203" tIns="174203" rIns="174203" bIns="17420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A05BF28-8445-4346-A001-A35FF395F1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072" y="1940156"/>
              <a:ext cx="696368" cy="41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C9E981-3D89-4479-BFC9-B2EF5957B61C}"/>
              </a:ext>
            </a:extLst>
          </p:cNvPr>
          <p:cNvGrpSpPr/>
          <p:nvPr/>
        </p:nvGrpSpPr>
        <p:grpSpPr>
          <a:xfrm>
            <a:off x="5107408" y="3219789"/>
            <a:ext cx="822960" cy="822960"/>
            <a:chOff x="6497054" y="3150053"/>
            <a:chExt cx="1097280" cy="109728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78CBA2C-0D21-496D-8371-F6C4BCCCB01A}"/>
                </a:ext>
              </a:extLst>
            </p:cNvPr>
            <p:cNvSpPr/>
            <p:nvPr/>
          </p:nvSpPr>
          <p:spPr>
            <a:xfrm>
              <a:off x="6497054" y="3150053"/>
              <a:ext cx="1097280" cy="1097280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203" tIns="174203" rIns="174203" bIns="17420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D69BB18-9C34-4B47-8E97-E472156645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96248" y="3396190"/>
              <a:ext cx="498892" cy="605007"/>
            </a:xfrm>
            <a:custGeom>
              <a:avLst/>
              <a:gdLst>
                <a:gd name="T0" fmla="*/ 5150 w 6176"/>
                <a:gd name="T1" fmla="*/ 7493 h 7494"/>
                <a:gd name="T2" fmla="*/ 6175 w 6176"/>
                <a:gd name="T3" fmla="*/ 1147 h 7494"/>
                <a:gd name="T4" fmla="*/ 2050 w 6176"/>
                <a:gd name="T5" fmla="*/ 0 h 7494"/>
                <a:gd name="T6" fmla="*/ 267 w 6176"/>
                <a:gd name="T7" fmla="*/ 1538 h 7494"/>
                <a:gd name="T8" fmla="*/ 878 w 6176"/>
                <a:gd name="T9" fmla="*/ 7468 h 7494"/>
                <a:gd name="T10" fmla="*/ 2148 w 6176"/>
                <a:gd name="T11" fmla="*/ 585 h 7494"/>
                <a:gd name="T12" fmla="*/ 5028 w 6176"/>
                <a:gd name="T13" fmla="*/ 585 h 7494"/>
                <a:gd name="T14" fmla="*/ 5565 w 6176"/>
                <a:gd name="T15" fmla="*/ 6444 h 7494"/>
                <a:gd name="T16" fmla="*/ 927 w 6176"/>
                <a:gd name="T17" fmla="*/ 6858 h 7494"/>
                <a:gd name="T18" fmla="*/ 585 w 6176"/>
                <a:gd name="T19" fmla="*/ 2148 h 7494"/>
                <a:gd name="T20" fmla="*/ 2148 w 6176"/>
                <a:gd name="T21" fmla="*/ 1245 h 7494"/>
                <a:gd name="T22" fmla="*/ 4076 w 6176"/>
                <a:gd name="T23" fmla="*/ 1245 h 7494"/>
                <a:gd name="T24" fmla="*/ 4711 w 6176"/>
                <a:gd name="T25" fmla="*/ 1855 h 7494"/>
                <a:gd name="T26" fmla="*/ 4711 w 6176"/>
                <a:gd name="T27" fmla="*/ 2465 h 7494"/>
                <a:gd name="T28" fmla="*/ 4076 w 6176"/>
                <a:gd name="T29" fmla="*/ 3075 h 7494"/>
                <a:gd name="T30" fmla="*/ 3490 w 6176"/>
                <a:gd name="T31" fmla="*/ 3075 h 7494"/>
                <a:gd name="T32" fmla="*/ 2855 w 6176"/>
                <a:gd name="T33" fmla="*/ 2465 h 7494"/>
                <a:gd name="T34" fmla="*/ 2855 w 6176"/>
                <a:gd name="T35" fmla="*/ 1855 h 7494"/>
                <a:gd name="T36" fmla="*/ 3490 w 6176"/>
                <a:gd name="T37" fmla="*/ 1245 h 7494"/>
                <a:gd name="T38" fmla="*/ 4076 w 6176"/>
                <a:gd name="T39" fmla="*/ 1245 h 7494"/>
                <a:gd name="T40" fmla="*/ 3075 w 6176"/>
                <a:gd name="T41" fmla="*/ 4174 h 7494"/>
                <a:gd name="T42" fmla="*/ 4491 w 6176"/>
                <a:gd name="T43" fmla="*/ 3832 h 7494"/>
                <a:gd name="T44" fmla="*/ 4491 w 6176"/>
                <a:gd name="T45" fmla="*/ 4759 h 7494"/>
                <a:gd name="T46" fmla="*/ 2904 w 6176"/>
                <a:gd name="T47" fmla="*/ 4589 h 7494"/>
                <a:gd name="T48" fmla="*/ 4637 w 6176"/>
                <a:gd name="T49" fmla="*/ 4589 h 7494"/>
                <a:gd name="T50" fmla="*/ 4491 w 6176"/>
                <a:gd name="T51" fmla="*/ 5345 h 7494"/>
                <a:gd name="T52" fmla="*/ 3075 w 6176"/>
                <a:gd name="T53" fmla="*/ 5003 h 7494"/>
                <a:gd name="T54" fmla="*/ 4491 w 6176"/>
                <a:gd name="T55" fmla="*/ 5345 h 7494"/>
                <a:gd name="T56" fmla="*/ 3075 w 6176"/>
                <a:gd name="T57" fmla="*/ 5931 h 7494"/>
                <a:gd name="T58" fmla="*/ 4491 w 6176"/>
                <a:gd name="T59" fmla="*/ 5589 h 7494"/>
                <a:gd name="T60" fmla="*/ 1781 w 6176"/>
                <a:gd name="T61" fmla="*/ 5638 h 7494"/>
                <a:gd name="T62" fmla="*/ 1342 w 6176"/>
                <a:gd name="T63" fmla="*/ 4393 h 7494"/>
                <a:gd name="T64" fmla="*/ 1781 w 6176"/>
                <a:gd name="T65" fmla="*/ 3661 h 7494"/>
                <a:gd name="T66" fmla="*/ 2245 w 6176"/>
                <a:gd name="T67" fmla="*/ 3978 h 7494"/>
                <a:gd name="T68" fmla="*/ 1952 w 6176"/>
                <a:gd name="T69" fmla="*/ 4125 h 7494"/>
                <a:gd name="T70" fmla="*/ 2441 w 6176"/>
                <a:gd name="T71" fmla="*/ 5320 h 7494"/>
                <a:gd name="T72" fmla="*/ 1952 w 6176"/>
                <a:gd name="T73" fmla="*/ 6127 h 7494"/>
                <a:gd name="T74" fmla="*/ 1293 w 6176"/>
                <a:gd name="T75" fmla="*/ 5345 h 7494"/>
                <a:gd name="T76" fmla="*/ 1781 w 6176"/>
                <a:gd name="T77" fmla="*/ 5638 h 7494"/>
                <a:gd name="T78" fmla="*/ 1659 w 6176"/>
                <a:gd name="T79" fmla="*/ 4222 h 7494"/>
                <a:gd name="T80" fmla="*/ 1781 w 6176"/>
                <a:gd name="T81" fmla="*/ 4125 h 7494"/>
                <a:gd name="T82" fmla="*/ 2098 w 6176"/>
                <a:gd name="T83" fmla="*/ 5541 h 7494"/>
                <a:gd name="T84" fmla="*/ 1952 w 6176"/>
                <a:gd name="T85" fmla="*/ 5638 h 7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76" h="7494">
                  <a:moveTo>
                    <a:pt x="1024" y="7493"/>
                  </a:moveTo>
                  <a:lnTo>
                    <a:pt x="1024" y="7493"/>
                  </a:lnTo>
                  <a:cubicBezTo>
                    <a:pt x="2391" y="7493"/>
                    <a:pt x="3783" y="7493"/>
                    <a:pt x="5150" y="7493"/>
                  </a:cubicBezTo>
                  <a:cubicBezTo>
                    <a:pt x="5175" y="7493"/>
                    <a:pt x="5175" y="7493"/>
                    <a:pt x="5199" y="7493"/>
                  </a:cubicBezTo>
                  <a:cubicBezTo>
                    <a:pt x="5760" y="7371"/>
                    <a:pt x="6175" y="6908"/>
                    <a:pt x="6175" y="6322"/>
                  </a:cubicBezTo>
                  <a:cubicBezTo>
                    <a:pt x="6175" y="4589"/>
                    <a:pt x="6175" y="2879"/>
                    <a:pt x="6175" y="1147"/>
                  </a:cubicBezTo>
                  <a:cubicBezTo>
                    <a:pt x="6175" y="634"/>
                    <a:pt x="5785" y="146"/>
                    <a:pt x="5272" y="24"/>
                  </a:cubicBezTo>
                  <a:cubicBezTo>
                    <a:pt x="5247" y="24"/>
                    <a:pt x="5199" y="0"/>
                    <a:pt x="5150" y="0"/>
                  </a:cubicBezTo>
                  <a:cubicBezTo>
                    <a:pt x="4125" y="0"/>
                    <a:pt x="3075" y="0"/>
                    <a:pt x="2050" y="0"/>
                  </a:cubicBezTo>
                  <a:cubicBezTo>
                    <a:pt x="2050" y="0"/>
                    <a:pt x="2025" y="0"/>
                    <a:pt x="2001" y="0"/>
                  </a:cubicBezTo>
                  <a:cubicBezTo>
                    <a:pt x="1830" y="48"/>
                    <a:pt x="1659" y="146"/>
                    <a:pt x="1513" y="268"/>
                  </a:cubicBezTo>
                  <a:cubicBezTo>
                    <a:pt x="1098" y="707"/>
                    <a:pt x="683" y="1122"/>
                    <a:pt x="267" y="1538"/>
                  </a:cubicBezTo>
                  <a:cubicBezTo>
                    <a:pt x="97" y="1708"/>
                    <a:pt x="0" y="1928"/>
                    <a:pt x="0" y="2172"/>
                  </a:cubicBezTo>
                  <a:cubicBezTo>
                    <a:pt x="0" y="3563"/>
                    <a:pt x="0" y="4955"/>
                    <a:pt x="0" y="6322"/>
                  </a:cubicBezTo>
                  <a:cubicBezTo>
                    <a:pt x="0" y="6858"/>
                    <a:pt x="365" y="7322"/>
                    <a:pt x="878" y="7468"/>
                  </a:cubicBezTo>
                  <a:cubicBezTo>
                    <a:pt x="927" y="7468"/>
                    <a:pt x="976" y="7493"/>
                    <a:pt x="1024" y="7493"/>
                  </a:cubicBezTo>
                  <a:close/>
                  <a:moveTo>
                    <a:pt x="2148" y="585"/>
                  </a:moveTo>
                  <a:lnTo>
                    <a:pt x="2148" y="585"/>
                  </a:lnTo>
                  <a:cubicBezTo>
                    <a:pt x="2172" y="585"/>
                    <a:pt x="2220" y="585"/>
                    <a:pt x="2245" y="585"/>
                  </a:cubicBezTo>
                  <a:cubicBezTo>
                    <a:pt x="3148" y="585"/>
                    <a:pt x="4027" y="585"/>
                    <a:pt x="4930" y="585"/>
                  </a:cubicBezTo>
                  <a:cubicBezTo>
                    <a:pt x="4954" y="585"/>
                    <a:pt x="5004" y="585"/>
                    <a:pt x="5028" y="585"/>
                  </a:cubicBezTo>
                  <a:cubicBezTo>
                    <a:pt x="5345" y="610"/>
                    <a:pt x="5589" y="854"/>
                    <a:pt x="5589" y="1171"/>
                  </a:cubicBezTo>
                  <a:cubicBezTo>
                    <a:pt x="5589" y="2879"/>
                    <a:pt x="5589" y="4613"/>
                    <a:pt x="5589" y="6322"/>
                  </a:cubicBezTo>
                  <a:cubicBezTo>
                    <a:pt x="5589" y="6370"/>
                    <a:pt x="5565" y="6394"/>
                    <a:pt x="5565" y="6444"/>
                  </a:cubicBezTo>
                  <a:cubicBezTo>
                    <a:pt x="5516" y="6737"/>
                    <a:pt x="5272" y="6908"/>
                    <a:pt x="4954" y="6908"/>
                  </a:cubicBezTo>
                  <a:cubicBezTo>
                    <a:pt x="3710" y="6908"/>
                    <a:pt x="2465" y="6908"/>
                    <a:pt x="1220" y="6908"/>
                  </a:cubicBezTo>
                  <a:cubicBezTo>
                    <a:pt x="1122" y="6908"/>
                    <a:pt x="1000" y="6883"/>
                    <a:pt x="927" y="6858"/>
                  </a:cubicBezTo>
                  <a:cubicBezTo>
                    <a:pt x="683" y="6737"/>
                    <a:pt x="585" y="6517"/>
                    <a:pt x="585" y="6273"/>
                  </a:cubicBezTo>
                  <a:cubicBezTo>
                    <a:pt x="585" y="4930"/>
                    <a:pt x="585" y="3563"/>
                    <a:pt x="585" y="2221"/>
                  </a:cubicBezTo>
                  <a:cubicBezTo>
                    <a:pt x="585" y="2196"/>
                    <a:pt x="585" y="2172"/>
                    <a:pt x="585" y="2148"/>
                  </a:cubicBezTo>
                  <a:cubicBezTo>
                    <a:pt x="585" y="2098"/>
                    <a:pt x="610" y="2074"/>
                    <a:pt x="658" y="2074"/>
                  </a:cubicBezTo>
                  <a:cubicBezTo>
                    <a:pt x="878" y="2074"/>
                    <a:pt x="1098" y="2074"/>
                    <a:pt x="1317" y="2074"/>
                  </a:cubicBezTo>
                  <a:cubicBezTo>
                    <a:pt x="1757" y="2074"/>
                    <a:pt x="2148" y="1708"/>
                    <a:pt x="2148" y="1245"/>
                  </a:cubicBezTo>
                  <a:cubicBezTo>
                    <a:pt x="2148" y="1024"/>
                    <a:pt x="2148" y="805"/>
                    <a:pt x="2148" y="585"/>
                  </a:cubicBezTo>
                  <a:close/>
                  <a:moveTo>
                    <a:pt x="4076" y="1245"/>
                  </a:moveTo>
                  <a:lnTo>
                    <a:pt x="4076" y="1245"/>
                  </a:lnTo>
                  <a:cubicBezTo>
                    <a:pt x="4076" y="1781"/>
                    <a:pt x="4076" y="1781"/>
                    <a:pt x="4076" y="1781"/>
                  </a:cubicBezTo>
                  <a:cubicBezTo>
                    <a:pt x="4076" y="1830"/>
                    <a:pt x="4101" y="1855"/>
                    <a:pt x="4149" y="1855"/>
                  </a:cubicBezTo>
                  <a:cubicBezTo>
                    <a:pt x="4711" y="1855"/>
                    <a:pt x="4711" y="1855"/>
                    <a:pt x="4711" y="1855"/>
                  </a:cubicBezTo>
                  <a:cubicBezTo>
                    <a:pt x="4735" y="1855"/>
                    <a:pt x="4784" y="1879"/>
                    <a:pt x="4784" y="1928"/>
                  </a:cubicBezTo>
                  <a:cubicBezTo>
                    <a:pt x="4784" y="2391"/>
                    <a:pt x="4784" y="2391"/>
                    <a:pt x="4784" y="2391"/>
                  </a:cubicBezTo>
                  <a:cubicBezTo>
                    <a:pt x="4784" y="2416"/>
                    <a:pt x="4735" y="2465"/>
                    <a:pt x="4711" y="2465"/>
                  </a:cubicBezTo>
                  <a:cubicBezTo>
                    <a:pt x="4149" y="2465"/>
                    <a:pt x="4149" y="2465"/>
                    <a:pt x="4149" y="2465"/>
                  </a:cubicBezTo>
                  <a:cubicBezTo>
                    <a:pt x="4101" y="2465"/>
                    <a:pt x="4076" y="2489"/>
                    <a:pt x="4076" y="2538"/>
                  </a:cubicBezTo>
                  <a:cubicBezTo>
                    <a:pt x="4076" y="3075"/>
                    <a:pt x="4076" y="3075"/>
                    <a:pt x="4076" y="3075"/>
                  </a:cubicBezTo>
                  <a:cubicBezTo>
                    <a:pt x="4076" y="3124"/>
                    <a:pt x="4051" y="3148"/>
                    <a:pt x="4003" y="3148"/>
                  </a:cubicBezTo>
                  <a:cubicBezTo>
                    <a:pt x="3539" y="3148"/>
                    <a:pt x="3539" y="3148"/>
                    <a:pt x="3539" y="3148"/>
                  </a:cubicBezTo>
                  <a:cubicBezTo>
                    <a:pt x="3515" y="3148"/>
                    <a:pt x="3490" y="3124"/>
                    <a:pt x="3490" y="3075"/>
                  </a:cubicBezTo>
                  <a:cubicBezTo>
                    <a:pt x="3490" y="2538"/>
                    <a:pt x="3490" y="2538"/>
                    <a:pt x="3490" y="2538"/>
                  </a:cubicBezTo>
                  <a:cubicBezTo>
                    <a:pt x="3490" y="2489"/>
                    <a:pt x="3441" y="2465"/>
                    <a:pt x="3417" y="2465"/>
                  </a:cubicBezTo>
                  <a:cubicBezTo>
                    <a:pt x="2855" y="2465"/>
                    <a:pt x="2855" y="2465"/>
                    <a:pt x="2855" y="2465"/>
                  </a:cubicBezTo>
                  <a:cubicBezTo>
                    <a:pt x="2831" y="2465"/>
                    <a:pt x="2782" y="2416"/>
                    <a:pt x="2782" y="2391"/>
                  </a:cubicBezTo>
                  <a:cubicBezTo>
                    <a:pt x="2782" y="1928"/>
                    <a:pt x="2782" y="1928"/>
                    <a:pt x="2782" y="1928"/>
                  </a:cubicBezTo>
                  <a:cubicBezTo>
                    <a:pt x="2782" y="1879"/>
                    <a:pt x="2831" y="1855"/>
                    <a:pt x="2855" y="1855"/>
                  </a:cubicBezTo>
                  <a:cubicBezTo>
                    <a:pt x="3417" y="1855"/>
                    <a:pt x="3417" y="1855"/>
                    <a:pt x="3417" y="1855"/>
                  </a:cubicBezTo>
                  <a:cubicBezTo>
                    <a:pt x="3441" y="1855"/>
                    <a:pt x="3490" y="1830"/>
                    <a:pt x="3490" y="1781"/>
                  </a:cubicBezTo>
                  <a:cubicBezTo>
                    <a:pt x="3490" y="1245"/>
                    <a:pt x="3490" y="1245"/>
                    <a:pt x="3490" y="1245"/>
                  </a:cubicBezTo>
                  <a:cubicBezTo>
                    <a:pt x="3490" y="1195"/>
                    <a:pt x="3515" y="1171"/>
                    <a:pt x="3539" y="1171"/>
                  </a:cubicBezTo>
                  <a:cubicBezTo>
                    <a:pt x="4003" y="1171"/>
                    <a:pt x="4003" y="1171"/>
                    <a:pt x="4003" y="1171"/>
                  </a:cubicBezTo>
                  <a:cubicBezTo>
                    <a:pt x="4051" y="1171"/>
                    <a:pt x="4076" y="1195"/>
                    <a:pt x="4076" y="1245"/>
                  </a:cubicBezTo>
                  <a:close/>
                  <a:moveTo>
                    <a:pt x="4491" y="4174"/>
                  </a:moveTo>
                  <a:lnTo>
                    <a:pt x="4491" y="4174"/>
                  </a:lnTo>
                  <a:cubicBezTo>
                    <a:pt x="3075" y="4174"/>
                    <a:pt x="3075" y="4174"/>
                    <a:pt x="3075" y="4174"/>
                  </a:cubicBezTo>
                  <a:cubicBezTo>
                    <a:pt x="2977" y="4174"/>
                    <a:pt x="2904" y="4100"/>
                    <a:pt x="2904" y="4003"/>
                  </a:cubicBezTo>
                  <a:cubicBezTo>
                    <a:pt x="2904" y="3905"/>
                    <a:pt x="2977" y="3832"/>
                    <a:pt x="3075" y="3832"/>
                  </a:cubicBezTo>
                  <a:cubicBezTo>
                    <a:pt x="4491" y="3832"/>
                    <a:pt x="4491" y="3832"/>
                    <a:pt x="4491" y="3832"/>
                  </a:cubicBezTo>
                  <a:cubicBezTo>
                    <a:pt x="4564" y="3832"/>
                    <a:pt x="4637" y="3905"/>
                    <a:pt x="4637" y="4003"/>
                  </a:cubicBezTo>
                  <a:cubicBezTo>
                    <a:pt x="4637" y="4100"/>
                    <a:pt x="4564" y="4174"/>
                    <a:pt x="4491" y="4174"/>
                  </a:cubicBezTo>
                  <a:close/>
                  <a:moveTo>
                    <a:pt x="4491" y="4759"/>
                  </a:moveTo>
                  <a:lnTo>
                    <a:pt x="4491" y="4759"/>
                  </a:lnTo>
                  <a:cubicBezTo>
                    <a:pt x="3075" y="4759"/>
                    <a:pt x="3075" y="4759"/>
                    <a:pt x="3075" y="4759"/>
                  </a:cubicBezTo>
                  <a:cubicBezTo>
                    <a:pt x="2977" y="4759"/>
                    <a:pt x="2904" y="4686"/>
                    <a:pt x="2904" y="4589"/>
                  </a:cubicBezTo>
                  <a:cubicBezTo>
                    <a:pt x="2904" y="4491"/>
                    <a:pt x="2977" y="4417"/>
                    <a:pt x="3075" y="4417"/>
                  </a:cubicBezTo>
                  <a:cubicBezTo>
                    <a:pt x="4491" y="4417"/>
                    <a:pt x="4491" y="4417"/>
                    <a:pt x="4491" y="4417"/>
                  </a:cubicBezTo>
                  <a:cubicBezTo>
                    <a:pt x="4564" y="4417"/>
                    <a:pt x="4637" y="4491"/>
                    <a:pt x="4637" y="4589"/>
                  </a:cubicBezTo>
                  <a:cubicBezTo>
                    <a:pt x="4637" y="4686"/>
                    <a:pt x="4564" y="4759"/>
                    <a:pt x="4491" y="4759"/>
                  </a:cubicBezTo>
                  <a:close/>
                  <a:moveTo>
                    <a:pt x="4491" y="5345"/>
                  </a:moveTo>
                  <a:lnTo>
                    <a:pt x="4491" y="5345"/>
                  </a:lnTo>
                  <a:cubicBezTo>
                    <a:pt x="3075" y="5345"/>
                    <a:pt x="3075" y="5345"/>
                    <a:pt x="3075" y="5345"/>
                  </a:cubicBezTo>
                  <a:cubicBezTo>
                    <a:pt x="2977" y="5345"/>
                    <a:pt x="2904" y="5272"/>
                    <a:pt x="2904" y="5174"/>
                  </a:cubicBezTo>
                  <a:cubicBezTo>
                    <a:pt x="2904" y="5077"/>
                    <a:pt x="2977" y="5003"/>
                    <a:pt x="3075" y="5003"/>
                  </a:cubicBezTo>
                  <a:cubicBezTo>
                    <a:pt x="4491" y="5003"/>
                    <a:pt x="4491" y="5003"/>
                    <a:pt x="4491" y="5003"/>
                  </a:cubicBezTo>
                  <a:cubicBezTo>
                    <a:pt x="4564" y="5003"/>
                    <a:pt x="4637" y="5077"/>
                    <a:pt x="4637" y="5174"/>
                  </a:cubicBezTo>
                  <a:cubicBezTo>
                    <a:pt x="4637" y="5272"/>
                    <a:pt x="4564" y="5345"/>
                    <a:pt x="4491" y="5345"/>
                  </a:cubicBezTo>
                  <a:close/>
                  <a:moveTo>
                    <a:pt x="4491" y="5931"/>
                  </a:moveTo>
                  <a:lnTo>
                    <a:pt x="4491" y="5931"/>
                  </a:lnTo>
                  <a:cubicBezTo>
                    <a:pt x="3075" y="5931"/>
                    <a:pt x="3075" y="5931"/>
                    <a:pt x="3075" y="5931"/>
                  </a:cubicBezTo>
                  <a:cubicBezTo>
                    <a:pt x="2977" y="5931"/>
                    <a:pt x="2904" y="5858"/>
                    <a:pt x="2904" y="5760"/>
                  </a:cubicBezTo>
                  <a:cubicBezTo>
                    <a:pt x="2904" y="5663"/>
                    <a:pt x="2977" y="5589"/>
                    <a:pt x="3075" y="5589"/>
                  </a:cubicBezTo>
                  <a:cubicBezTo>
                    <a:pt x="4491" y="5589"/>
                    <a:pt x="4491" y="5589"/>
                    <a:pt x="4491" y="5589"/>
                  </a:cubicBezTo>
                  <a:cubicBezTo>
                    <a:pt x="4564" y="5589"/>
                    <a:pt x="4637" y="5663"/>
                    <a:pt x="4637" y="5760"/>
                  </a:cubicBezTo>
                  <a:cubicBezTo>
                    <a:pt x="4637" y="5858"/>
                    <a:pt x="4564" y="5931"/>
                    <a:pt x="4491" y="5931"/>
                  </a:cubicBezTo>
                  <a:close/>
                  <a:moveTo>
                    <a:pt x="1781" y="5638"/>
                  </a:moveTo>
                  <a:lnTo>
                    <a:pt x="1781" y="5638"/>
                  </a:lnTo>
                  <a:cubicBezTo>
                    <a:pt x="1781" y="5028"/>
                    <a:pt x="1781" y="5028"/>
                    <a:pt x="1781" y="5028"/>
                  </a:cubicBezTo>
                  <a:cubicBezTo>
                    <a:pt x="1488" y="4930"/>
                    <a:pt x="1342" y="4710"/>
                    <a:pt x="1342" y="4393"/>
                  </a:cubicBezTo>
                  <a:cubicBezTo>
                    <a:pt x="1342" y="4222"/>
                    <a:pt x="1367" y="4100"/>
                    <a:pt x="1464" y="4003"/>
                  </a:cubicBezTo>
                  <a:cubicBezTo>
                    <a:pt x="1537" y="3881"/>
                    <a:pt x="1634" y="3832"/>
                    <a:pt x="1781" y="3807"/>
                  </a:cubicBezTo>
                  <a:cubicBezTo>
                    <a:pt x="1781" y="3661"/>
                    <a:pt x="1781" y="3661"/>
                    <a:pt x="1781" y="3661"/>
                  </a:cubicBezTo>
                  <a:cubicBezTo>
                    <a:pt x="1952" y="3661"/>
                    <a:pt x="1952" y="3661"/>
                    <a:pt x="1952" y="3661"/>
                  </a:cubicBezTo>
                  <a:cubicBezTo>
                    <a:pt x="1952" y="3807"/>
                    <a:pt x="1952" y="3807"/>
                    <a:pt x="1952" y="3807"/>
                  </a:cubicBezTo>
                  <a:cubicBezTo>
                    <a:pt x="2074" y="3832"/>
                    <a:pt x="2172" y="3881"/>
                    <a:pt x="2245" y="3978"/>
                  </a:cubicBezTo>
                  <a:cubicBezTo>
                    <a:pt x="2318" y="4051"/>
                    <a:pt x="2367" y="4174"/>
                    <a:pt x="2391" y="4320"/>
                  </a:cubicBezTo>
                  <a:cubicBezTo>
                    <a:pt x="2074" y="4369"/>
                    <a:pt x="2074" y="4369"/>
                    <a:pt x="2074" y="4369"/>
                  </a:cubicBezTo>
                  <a:cubicBezTo>
                    <a:pt x="2074" y="4246"/>
                    <a:pt x="2025" y="4174"/>
                    <a:pt x="1952" y="4125"/>
                  </a:cubicBezTo>
                  <a:cubicBezTo>
                    <a:pt x="1952" y="4686"/>
                    <a:pt x="1952" y="4686"/>
                    <a:pt x="1952" y="4686"/>
                  </a:cubicBezTo>
                  <a:cubicBezTo>
                    <a:pt x="2123" y="4759"/>
                    <a:pt x="2245" y="4832"/>
                    <a:pt x="2318" y="4906"/>
                  </a:cubicBezTo>
                  <a:cubicBezTo>
                    <a:pt x="2391" y="5028"/>
                    <a:pt x="2441" y="5150"/>
                    <a:pt x="2441" y="5320"/>
                  </a:cubicBezTo>
                  <a:cubicBezTo>
                    <a:pt x="2441" y="5491"/>
                    <a:pt x="2391" y="5638"/>
                    <a:pt x="2294" y="5760"/>
                  </a:cubicBezTo>
                  <a:cubicBezTo>
                    <a:pt x="2220" y="5858"/>
                    <a:pt x="2098" y="5931"/>
                    <a:pt x="1952" y="5955"/>
                  </a:cubicBezTo>
                  <a:cubicBezTo>
                    <a:pt x="1952" y="6127"/>
                    <a:pt x="1952" y="6127"/>
                    <a:pt x="1952" y="6127"/>
                  </a:cubicBezTo>
                  <a:cubicBezTo>
                    <a:pt x="1781" y="6127"/>
                    <a:pt x="1781" y="6127"/>
                    <a:pt x="1781" y="6127"/>
                  </a:cubicBezTo>
                  <a:cubicBezTo>
                    <a:pt x="1781" y="5980"/>
                    <a:pt x="1781" y="5980"/>
                    <a:pt x="1781" y="5980"/>
                  </a:cubicBezTo>
                  <a:cubicBezTo>
                    <a:pt x="1488" y="5931"/>
                    <a:pt x="1342" y="5736"/>
                    <a:pt x="1293" y="5345"/>
                  </a:cubicBezTo>
                  <a:cubicBezTo>
                    <a:pt x="1586" y="5320"/>
                    <a:pt x="1586" y="5320"/>
                    <a:pt x="1586" y="5320"/>
                  </a:cubicBezTo>
                  <a:cubicBezTo>
                    <a:pt x="1610" y="5394"/>
                    <a:pt x="1634" y="5443"/>
                    <a:pt x="1659" y="5516"/>
                  </a:cubicBezTo>
                  <a:cubicBezTo>
                    <a:pt x="1684" y="5565"/>
                    <a:pt x="1732" y="5613"/>
                    <a:pt x="1781" y="5638"/>
                  </a:cubicBezTo>
                  <a:close/>
                  <a:moveTo>
                    <a:pt x="1781" y="4125"/>
                  </a:moveTo>
                  <a:lnTo>
                    <a:pt x="1781" y="4125"/>
                  </a:lnTo>
                  <a:cubicBezTo>
                    <a:pt x="1732" y="4149"/>
                    <a:pt x="1684" y="4174"/>
                    <a:pt x="1659" y="4222"/>
                  </a:cubicBezTo>
                  <a:cubicBezTo>
                    <a:pt x="1634" y="4271"/>
                    <a:pt x="1634" y="4320"/>
                    <a:pt x="1634" y="4369"/>
                  </a:cubicBezTo>
                  <a:cubicBezTo>
                    <a:pt x="1634" y="4491"/>
                    <a:pt x="1684" y="4564"/>
                    <a:pt x="1781" y="4613"/>
                  </a:cubicBezTo>
                  <a:lnTo>
                    <a:pt x="1781" y="4125"/>
                  </a:lnTo>
                  <a:close/>
                  <a:moveTo>
                    <a:pt x="1952" y="5638"/>
                  </a:moveTo>
                  <a:lnTo>
                    <a:pt x="1952" y="5638"/>
                  </a:lnTo>
                  <a:cubicBezTo>
                    <a:pt x="2001" y="5638"/>
                    <a:pt x="2050" y="5613"/>
                    <a:pt x="2098" y="5541"/>
                  </a:cubicBezTo>
                  <a:cubicBezTo>
                    <a:pt x="2123" y="5491"/>
                    <a:pt x="2148" y="5443"/>
                    <a:pt x="2148" y="5370"/>
                  </a:cubicBezTo>
                  <a:cubicBezTo>
                    <a:pt x="2148" y="5223"/>
                    <a:pt x="2074" y="5125"/>
                    <a:pt x="1952" y="5101"/>
                  </a:cubicBezTo>
                  <a:lnTo>
                    <a:pt x="1952" y="56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40119B-2BFC-4412-AF21-460F66237B1D}"/>
              </a:ext>
            </a:extLst>
          </p:cNvPr>
          <p:cNvGrpSpPr/>
          <p:nvPr/>
        </p:nvGrpSpPr>
        <p:grpSpPr>
          <a:xfrm>
            <a:off x="7475546" y="3219789"/>
            <a:ext cx="822960" cy="822960"/>
            <a:chOff x="9957242" y="3150052"/>
            <a:chExt cx="1097280" cy="109728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D34EC0C-3328-485D-866B-27DA027E4896}"/>
                </a:ext>
              </a:extLst>
            </p:cNvPr>
            <p:cNvSpPr/>
            <p:nvPr/>
          </p:nvSpPr>
          <p:spPr>
            <a:xfrm>
              <a:off x="9957242" y="3150052"/>
              <a:ext cx="1097280" cy="1097280"/>
            </a:xfrm>
            <a:custGeom>
              <a:avLst/>
              <a:gdLst>
                <a:gd name="connsiteX0" fmla="*/ 0 w 1343223"/>
                <a:gd name="connsiteY0" fmla="*/ 671612 h 1343223"/>
                <a:gd name="connsiteX1" fmla="*/ 671612 w 1343223"/>
                <a:gd name="connsiteY1" fmla="*/ 0 h 1343223"/>
                <a:gd name="connsiteX2" fmla="*/ 1343224 w 1343223"/>
                <a:gd name="connsiteY2" fmla="*/ 671612 h 1343223"/>
                <a:gd name="connsiteX3" fmla="*/ 671612 w 1343223"/>
                <a:gd name="connsiteY3" fmla="*/ 1343224 h 1343223"/>
                <a:gd name="connsiteX4" fmla="*/ 0 w 1343223"/>
                <a:gd name="connsiteY4" fmla="*/ 671612 h 134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223" h="1343223">
                  <a:moveTo>
                    <a:pt x="0" y="671612"/>
                  </a:moveTo>
                  <a:cubicBezTo>
                    <a:pt x="0" y="300691"/>
                    <a:pt x="300691" y="0"/>
                    <a:pt x="671612" y="0"/>
                  </a:cubicBezTo>
                  <a:cubicBezTo>
                    <a:pt x="1042533" y="0"/>
                    <a:pt x="1343224" y="300691"/>
                    <a:pt x="1343224" y="671612"/>
                  </a:cubicBezTo>
                  <a:cubicBezTo>
                    <a:pt x="1343224" y="1042533"/>
                    <a:pt x="1042533" y="1343224"/>
                    <a:pt x="671612" y="1343224"/>
                  </a:cubicBezTo>
                  <a:cubicBezTo>
                    <a:pt x="300691" y="1343224"/>
                    <a:pt x="0" y="1042533"/>
                    <a:pt x="0" y="671612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4203" tIns="174203" rIns="174203" bIns="174203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9E38A2B-A13E-43F6-BB81-64BBFD8438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0637" y="3409387"/>
              <a:ext cx="590490" cy="578611"/>
            </a:xfrm>
            <a:custGeom>
              <a:avLst/>
              <a:gdLst>
                <a:gd name="T0" fmla="*/ 10926 w 11397"/>
                <a:gd name="T1" fmla="*/ 3843 h 11172"/>
                <a:gd name="T2" fmla="*/ 8424 w 11397"/>
                <a:gd name="T3" fmla="*/ 268 h 11172"/>
                <a:gd name="T4" fmla="*/ 2949 w 11397"/>
                <a:gd name="T5" fmla="*/ 268 h 11172"/>
                <a:gd name="T6" fmla="*/ 469 w 11397"/>
                <a:gd name="T7" fmla="*/ 3843 h 11172"/>
                <a:gd name="T8" fmla="*/ 0 w 11397"/>
                <a:gd name="T9" fmla="*/ 10590 h 11172"/>
                <a:gd name="T10" fmla="*/ 11396 w 11397"/>
                <a:gd name="T11" fmla="*/ 10590 h 11172"/>
                <a:gd name="T12" fmla="*/ 983 w 11397"/>
                <a:gd name="T13" fmla="*/ 4089 h 11172"/>
                <a:gd name="T14" fmla="*/ 3463 w 11397"/>
                <a:gd name="T15" fmla="*/ 3843 h 11172"/>
                <a:gd name="T16" fmla="*/ 7933 w 11397"/>
                <a:gd name="T17" fmla="*/ 3843 h 11172"/>
                <a:gd name="T18" fmla="*/ 10390 w 11397"/>
                <a:gd name="T19" fmla="*/ 9987 h 11172"/>
                <a:gd name="T20" fmla="*/ 7195 w 11397"/>
                <a:gd name="T21" fmla="*/ 6992 h 11172"/>
                <a:gd name="T22" fmla="*/ 3955 w 11397"/>
                <a:gd name="T23" fmla="*/ 9987 h 11172"/>
                <a:gd name="T24" fmla="*/ 6949 w 11397"/>
                <a:gd name="T25" fmla="*/ 9987 h 11172"/>
                <a:gd name="T26" fmla="*/ 4469 w 11397"/>
                <a:gd name="T27" fmla="*/ 7506 h 11172"/>
                <a:gd name="T28" fmla="*/ 3195 w 11397"/>
                <a:gd name="T29" fmla="*/ 6144 h 11172"/>
                <a:gd name="T30" fmla="*/ 2056 w 11397"/>
                <a:gd name="T31" fmla="*/ 6367 h 11172"/>
                <a:gd name="T32" fmla="*/ 2056 w 11397"/>
                <a:gd name="T33" fmla="*/ 5005 h 11172"/>
                <a:gd name="T34" fmla="*/ 3195 w 11397"/>
                <a:gd name="T35" fmla="*/ 6144 h 11172"/>
                <a:gd name="T36" fmla="*/ 9318 w 11397"/>
                <a:gd name="T37" fmla="*/ 6367 h 11172"/>
                <a:gd name="T38" fmla="*/ 8201 w 11397"/>
                <a:gd name="T39" fmla="*/ 5250 h 11172"/>
                <a:gd name="T40" fmla="*/ 9564 w 11397"/>
                <a:gd name="T41" fmla="*/ 5250 h 11172"/>
                <a:gd name="T42" fmla="*/ 3195 w 11397"/>
                <a:gd name="T43" fmla="*/ 8132 h 11172"/>
                <a:gd name="T44" fmla="*/ 1810 w 11397"/>
                <a:gd name="T45" fmla="*/ 8132 h 11172"/>
                <a:gd name="T46" fmla="*/ 2949 w 11397"/>
                <a:gd name="T47" fmla="*/ 6992 h 11172"/>
                <a:gd name="T48" fmla="*/ 9564 w 11397"/>
                <a:gd name="T49" fmla="*/ 8132 h 11172"/>
                <a:gd name="T50" fmla="*/ 8424 w 11397"/>
                <a:gd name="T51" fmla="*/ 8378 h 11172"/>
                <a:gd name="T52" fmla="*/ 8424 w 11397"/>
                <a:gd name="T53" fmla="*/ 6992 h 11172"/>
                <a:gd name="T54" fmla="*/ 9564 w 11397"/>
                <a:gd name="T55" fmla="*/ 8132 h 11172"/>
                <a:gd name="T56" fmla="*/ 7218 w 11397"/>
                <a:gd name="T57" fmla="*/ 6367 h 11172"/>
                <a:gd name="T58" fmla="*/ 6078 w 11397"/>
                <a:gd name="T59" fmla="*/ 5250 h 11172"/>
                <a:gd name="T60" fmla="*/ 7441 w 11397"/>
                <a:gd name="T61" fmla="*/ 5250 h 11172"/>
                <a:gd name="T62" fmla="*/ 5341 w 11397"/>
                <a:gd name="T63" fmla="*/ 6144 h 11172"/>
                <a:gd name="T64" fmla="*/ 3955 w 11397"/>
                <a:gd name="T65" fmla="*/ 6144 h 11172"/>
                <a:gd name="T66" fmla="*/ 5095 w 11397"/>
                <a:gd name="T67" fmla="*/ 5005 h 11172"/>
                <a:gd name="T68" fmla="*/ 4290 w 11397"/>
                <a:gd name="T69" fmla="*/ 2703 h 11172"/>
                <a:gd name="T70" fmla="*/ 4447 w 11397"/>
                <a:gd name="T71" fmla="*/ 1988 h 11172"/>
                <a:gd name="T72" fmla="*/ 5273 w 11397"/>
                <a:gd name="T73" fmla="*/ 1207 h 11172"/>
                <a:gd name="T74" fmla="*/ 5966 w 11397"/>
                <a:gd name="T75" fmla="*/ 1005 h 11172"/>
                <a:gd name="T76" fmla="*/ 6145 w 11397"/>
                <a:gd name="T77" fmla="*/ 1832 h 11172"/>
                <a:gd name="T78" fmla="*/ 6949 w 11397"/>
                <a:gd name="T79" fmla="*/ 1988 h 11172"/>
                <a:gd name="T80" fmla="*/ 6949 w 11397"/>
                <a:gd name="T81" fmla="*/ 2838 h 11172"/>
                <a:gd name="T82" fmla="*/ 6145 w 11397"/>
                <a:gd name="T83" fmla="*/ 3084 h 11172"/>
                <a:gd name="T84" fmla="*/ 5966 w 11397"/>
                <a:gd name="T85" fmla="*/ 3821 h 11172"/>
                <a:gd name="T86" fmla="*/ 5273 w 11397"/>
                <a:gd name="T87" fmla="*/ 3664 h 11172"/>
                <a:gd name="T88" fmla="*/ 4447 w 11397"/>
                <a:gd name="T89" fmla="*/ 2838 h 1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97" h="11172">
                  <a:moveTo>
                    <a:pt x="10926" y="10009"/>
                  </a:moveTo>
                  <a:lnTo>
                    <a:pt x="10926" y="10009"/>
                  </a:lnTo>
                  <a:cubicBezTo>
                    <a:pt x="10926" y="3843"/>
                    <a:pt x="10926" y="3843"/>
                    <a:pt x="10926" y="3843"/>
                  </a:cubicBezTo>
                  <a:cubicBezTo>
                    <a:pt x="10926" y="3709"/>
                    <a:pt x="10815" y="3575"/>
                    <a:pt x="10658" y="3575"/>
                  </a:cubicBezTo>
                  <a:cubicBezTo>
                    <a:pt x="8424" y="3575"/>
                    <a:pt x="8424" y="3575"/>
                    <a:pt x="8424" y="3575"/>
                  </a:cubicBezTo>
                  <a:cubicBezTo>
                    <a:pt x="8424" y="268"/>
                    <a:pt x="8424" y="268"/>
                    <a:pt x="8424" y="268"/>
                  </a:cubicBezTo>
                  <a:cubicBezTo>
                    <a:pt x="8424" y="111"/>
                    <a:pt x="8312" y="0"/>
                    <a:pt x="8179" y="0"/>
                  </a:cubicBezTo>
                  <a:cubicBezTo>
                    <a:pt x="3218" y="0"/>
                    <a:pt x="3218" y="0"/>
                    <a:pt x="3218" y="0"/>
                  </a:cubicBezTo>
                  <a:cubicBezTo>
                    <a:pt x="3061" y="0"/>
                    <a:pt x="2949" y="111"/>
                    <a:pt x="2949" y="268"/>
                  </a:cubicBezTo>
                  <a:cubicBezTo>
                    <a:pt x="2949" y="3575"/>
                    <a:pt x="2949" y="3575"/>
                    <a:pt x="2949" y="3575"/>
                  </a:cubicBezTo>
                  <a:cubicBezTo>
                    <a:pt x="737" y="3575"/>
                    <a:pt x="737" y="3575"/>
                    <a:pt x="737" y="3575"/>
                  </a:cubicBezTo>
                  <a:cubicBezTo>
                    <a:pt x="581" y="3575"/>
                    <a:pt x="469" y="3709"/>
                    <a:pt x="469" y="3843"/>
                  </a:cubicBezTo>
                  <a:cubicBezTo>
                    <a:pt x="469" y="10009"/>
                    <a:pt x="469" y="10009"/>
                    <a:pt x="469" y="10009"/>
                  </a:cubicBezTo>
                  <a:cubicBezTo>
                    <a:pt x="201" y="10054"/>
                    <a:pt x="0" y="10299"/>
                    <a:pt x="0" y="10590"/>
                  </a:cubicBezTo>
                  <a:lnTo>
                    <a:pt x="0" y="10590"/>
                  </a:lnTo>
                  <a:cubicBezTo>
                    <a:pt x="0" y="10903"/>
                    <a:pt x="268" y="11171"/>
                    <a:pt x="603" y="11171"/>
                  </a:cubicBezTo>
                  <a:cubicBezTo>
                    <a:pt x="10793" y="11171"/>
                    <a:pt x="10793" y="11171"/>
                    <a:pt x="10793" y="11171"/>
                  </a:cubicBezTo>
                  <a:cubicBezTo>
                    <a:pt x="11128" y="11171"/>
                    <a:pt x="11396" y="10903"/>
                    <a:pt x="11396" y="10590"/>
                  </a:cubicBezTo>
                  <a:lnTo>
                    <a:pt x="11396" y="10590"/>
                  </a:lnTo>
                  <a:cubicBezTo>
                    <a:pt x="11396" y="10299"/>
                    <a:pt x="11195" y="10054"/>
                    <a:pt x="10926" y="10009"/>
                  </a:cubicBezTo>
                  <a:close/>
                  <a:moveTo>
                    <a:pt x="983" y="4089"/>
                  </a:moveTo>
                  <a:lnTo>
                    <a:pt x="983" y="4089"/>
                  </a:lnTo>
                  <a:cubicBezTo>
                    <a:pt x="3218" y="4089"/>
                    <a:pt x="3218" y="4089"/>
                    <a:pt x="3218" y="4089"/>
                  </a:cubicBezTo>
                  <a:cubicBezTo>
                    <a:pt x="3352" y="4089"/>
                    <a:pt x="3463" y="3977"/>
                    <a:pt x="3463" y="3843"/>
                  </a:cubicBezTo>
                  <a:cubicBezTo>
                    <a:pt x="3463" y="514"/>
                    <a:pt x="3463" y="514"/>
                    <a:pt x="3463" y="514"/>
                  </a:cubicBezTo>
                  <a:cubicBezTo>
                    <a:pt x="7933" y="514"/>
                    <a:pt x="7933" y="514"/>
                    <a:pt x="7933" y="514"/>
                  </a:cubicBezTo>
                  <a:cubicBezTo>
                    <a:pt x="7933" y="3843"/>
                    <a:pt x="7933" y="3843"/>
                    <a:pt x="7933" y="3843"/>
                  </a:cubicBezTo>
                  <a:cubicBezTo>
                    <a:pt x="7933" y="3977"/>
                    <a:pt x="8044" y="4089"/>
                    <a:pt x="8179" y="4089"/>
                  </a:cubicBezTo>
                  <a:cubicBezTo>
                    <a:pt x="10390" y="4089"/>
                    <a:pt x="10390" y="4089"/>
                    <a:pt x="10390" y="4089"/>
                  </a:cubicBezTo>
                  <a:cubicBezTo>
                    <a:pt x="10390" y="9987"/>
                    <a:pt x="10390" y="9987"/>
                    <a:pt x="10390" y="9987"/>
                  </a:cubicBezTo>
                  <a:cubicBezTo>
                    <a:pt x="7441" y="9987"/>
                    <a:pt x="7441" y="9987"/>
                    <a:pt x="7441" y="9987"/>
                  </a:cubicBezTo>
                  <a:cubicBezTo>
                    <a:pt x="7441" y="7260"/>
                    <a:pt x="7441" y="7260"/>
                    <a:pt x="7441" y="7260"/>
                  </a:cubicBezTo>
                  <a:cubicBezTo>
                    <a:pt x="7441" y="7105"/>
                    <a:pt x="7329" y="6992"/>
                    <a:pt x="7195" y="6992"/>
                  </a:cubicBezTo>
                  <a:cubicBezTo>
                    <a:pt x="4201" y="6992"/>
                    <a:pt x="4201" y="6992"/>
                    <a:pt x="4201" y="6992"/>
                  </a:cubicBezTo>
                  <a:cubicBezTo>
                    <a:pt x="4067" y="6992"/>
                    <a:pt x="3955" y="7105"/>
                    <a:pt x="3955" y="7260"/>
                  </a:cubicBezTo>
                  <a:cubicBezTo>
                    <a:pt x="3955" y="9987"/>
                    <a:pt x="3955" y="9987"/>
                    <a:pt x="3955" y="9987"/>
                  </a:cubicBezTo>
                  <a:cubicBezTo>
                    <a:pt x="983" y="9987"/>
                    <a:pt x="983" y="9987"/>
                    <a:pt x="983" y="9987"/>
                  </a:cubicBezTo>
                  <a:lnTo>
                    <a:pt x="983" y="4089"/>
                  </a:lnTo>
                  <a:close/>
                  <a:moveTo>
                    <a:pt x="6949" y="9987"/>
                  </a:moveTo>
                  <a:lnTo>
                    <a:pt x="6949" y="9987"/>
                  </a:lnTo>
                  <a:cubicBezTo>
                    <a:pt x="4469" y="9987"/>
                    <a:pt x="4469" y="9987"/>
                    <a:pt x="4469" y="9987"/>
                  </a:cubicBezTo>
                  <a:cubicBezTo>
                    <a:pt x="4469" y="7506"/>
                    <a:pt x="4469" y="7506"/>
                    <a:pt x="4469" y="7506"/>
                  </a:cubicBezTo>
                  <a:cubicBezTo>
                    <a:pt x="6949" y="7506"/>
                    <a:pt x="6949" y="7506"/>
                    <a:pt x="6949" y="7506"/>
                  </a:cubicBezTo>
                  <a:lnTo>
                    <a:pt x="6949" y="9987"/>
                  </a:lnTo>
                  <a:close/>
                  <a:moveTo>
                    <a:pt x="3195" y="6144"/>
                  </a:moveTo>
                  <a:lnTo>
                    <a:pt x="3195" y="6144"/>
                  </a:lnTo>
                  <a:cubicBezTo>
                    <a:pt x="3195" y="6277"/>
                    <a:pt x="3084" y="6367"/>
                    <a:pt x="2949" y="6367"/>
                  </a:cubicBezTo>
                  <a:cubicBezTo>
                    <a:pt x="2056" y="6367"/>
                    <a:pt x="2056" y="6367"/>
                    <a:pt x="2056" y="6367"/>
                  </a:cubicBezTo>
                  <a:cubicBezTo>
                    <a:pt x="1921" y="6367"/>
                    <a:pt x="1810" y="6277"/>
                    <a:pt x="1810" y="6144"/>
                  </a:cubicBezTo>
                  <a:cubicBezTo>
                    <a:pt x="1810" y="5250"/>
                    <a:pt x="1810" y="5250"/>
                    <a:pt x="1810" y="5250"/>
                  </a:cubicBezTo>
                  <a:cubicBezTo>
                    <a:pt x="1810" y="5115"/>
                    <a:pt x="1921" y="5005"/>
                    <a:pt x="2056" y="5005"/>
                  </a:cubicBezTo>
                  <a:cubicBezTo>
                    <a:pt x="2949" y="5005"/>
                    <a:pt x="2949" y="5005"/>
                    <a:pt x="2949" y="5005"/>
                  </a:cubicBezTo>
                  <a:cubicBezTo>
                    <a:pt x="3084" y="5005"/>
                    <a:pt x="3195" y="5115"/>
                    <a:pt x="3195" y="5250"/>
                  </a:cubicBezTo>
                  <a:lnTo>
                    <a:pt x="3195" y="6144"/>
                  </a:lnTo>
                  <a:close/>
                  <a:moveTo>
                    <a:pt x="9564" y="6144"/>
                  </a:moveTo>
                  <a:lnTo>
                    <a:pt x="9564" y="6144"/>
                  </a:lnTo>
                  <a:cubicBezTo>
                    <a:pt x="9564" y="6277"/>
                    <a:pt x="9452" y="6367"/>
                    <a:pt x="9318" y="6367"/>
                  </a:cubicBezTo>
                  <a:cubicBezTo>
                    <a:pt x="8424" y="6367"/>
                    <a:pt x="8424" y="6367"/>
                    <a:pt x="8424" y="6367"/>
                  </a:cubicBezTo>
                  <a:cubicBezTo>
                    <a:pt x="8290" y="6367"/>
                    <a:pt x="8201" y="6277"/>
                    <a:pt x="8201" y="6144"/>
                  </a:cubicBezTo>
                  <a:cubicBezTo>
                    <a:pt x="8201" y="5250"/>
                    <a:pt x="8201" y="5250"/>
                    <a:pt x="8201" y="5250"/>
                  </a:cubicBezTo>
                  <a:cubicBezTo>
                    <a:pt x="8201" y="5115"/>
                    <a:pt x="8290" y="5005"/>
                    <a:pt x="8424" y="5005"/>
                  </a:cubicBezTo>
                  <a:cubicBezTo>
                    <a:pt x="9318" y="5005"/>
                    <a:pt x="9318" y="5005"/>
                    <a:pt x="9318" y="5005"/>
                  </a:cubicBezTo>
                  <a:cubicBezTo>
                    <a:pt x="9452" y="5005"/>
                    <a:pt x="9564" y="5115"/>
                    <a:pt x="9564" y="5250"/>
                  </a:cubicBezTo>
                  <a:lnTo>
                    <a:pt x="9564" y="6144"/>
                  </a:lnTo>
                  <a:close/>
                  <a:moveTo>
                    <a:pt x="3195" y="8132"/>
                  </a:moveTo>
                  <a:lnTo>
                    <a:pt x="3195" y="8132"/>
                  </a:lnTo>
                  <a:cubicBezTo>
                    <a:pt x="3195" y="8266"/>
                    <a:pt x="3084" y="8378"/>
                    <a:pt x="2949" y="8378"/>
                  </a:cubicBezTo>
                  <a:cubicBezTo>
                    <a:pt x="2056" y="8378"/>
                    <a:pt x="2056" y="8378"/>
                    <a:pt x="2056" y="8378"/>
                  </a:cubicBezTo>
                  <a:cubicBezTo>
                    <a:pt x="1921" y="8378"/>
                    <a:pt x="1810" y="8266"/>
                    <a:pt x="1810" y="8132"/>
                  </a:cubicBezTo>
                  <a:cubicBezTo>
                    <a:pt x="1810" y="7238"/>
                    <a:pt x="1810" y="7238"/>
                    <a:pt x="1810" y="7238"/>
                  </a:cubicBezTo>
                  <a:cubicBezTo>
                    <a:pt x="1810" y="7105"/>
                    <a:pt x="1921" y="6992"/>
                    <a:pt x="2056" y="6992"/>
                  </a:cubicBezTo>
                  <a:cubicBezTo>
                    <a:pt x="2949" y="6992"/>
                    <a:pt x="2949" y="6992"/>
                    <a:pt x="2949" y="6992"/>
                  </a:cubicBezTo>
                  <a:cubicBezTo>
                    <a:pt x="3084" y="6992"/>
                    <a:pt x="3195" y="7105"/>
                    <a:pt x="3195" y="7238"/>
                  </a:cubicBezTo>
                  <a:lnTo>
                    <a:pt x="3195" y="8132"/>
                  </a:lnTo>
                  <a:close/>
                  <a:moveTo>
                    <a:pt x="9564" y="8132"/>
                  </a:moveTo>
                  <a:lnTo>
                    <a:pt x="9564" y="8132"/>
                  </a:lnTo>
                  <a:cubicBezTo>
                    <a:pt x="9564" y="8266"/>
                    <a:pt x="9452" y="8378"/>
                    <a:pt x="9318" y="8378"/>
                  </a:cubicBezTo>
                  <a:cubicBezTo>
                    <a:pt x="8424" y="8378"/>
                    <a:pt x="8424" y="8378"/>
                    <a:pt x="8424" y="8378"/>
                  </a:cubicBezTo>
                  <a:cubicBezTo>
                    <a:pt x="8290" y="8378"/>
                    <a:pt x="8201" y="8266"/>
                    <a:pt x="8201" y="8132"/>
                  </a:cubicBezTo>
                  <a:cubicBezTo>
                    <a:pt x="8201" y="7238"/>
                    <a:pt x="8201" y="7238"/>
                    <a:pt x="8201" y="7238"/>
                  </a:cubicBezTo>
                  <a:cubicBezTo>
                    <a:pt x="8201" y="7105"/>
                    <a:pt x="8290" y="6992"/>
                    <a:pt x="8424" y="6992"/>
                  </a:cubicBezTo>
                  <a:cubicBezTo>
                    <a:pt x="9318" y="6992"/>
                    <a:pt x="9318" y="6992"/>
                    <a:pt x="9318" y="6992"/>
                  </a:cubicBezTo>
                  <a:cubicBezTo>
                    <a:pt x="9452" y="6992"/>
                    <a:pt x="9564" y="7105"/>
                    <a:pt x="9564" y="7238"/>
                  </a:cubicBezTo>
                  <a:lnTo>
                    <a:pt x="9564" y="8132"/>
                  </a:lnTo>
                  <a:close/>
                  <a:moveTo>
                    <a:pt x="7441" y="6144"/>
                  </a:moveTo>
                  <a:lnTo>
                    <a:pt x="7441" y="6144"/>
                  </a:lnTo>
                  <a:cubicBezTo>
                    <a:pt x="7441" y="6277"/>
                    <a:pt x="7351" y="6367"/>
                    <a:pt x="7218" y="6367"/>
                  </a:cubicBezTo>
                  <a:cubicBezTo>
                    <a:pt x="6324" y="6367"/>
                    <a:pt x="6324" y="6367"/>
                    <a:pt x="6324" y="6367"/>
                  </a:cubicBezTo>
                  <a:cubicBezTo>
                    <a:pt x="6189" y="6367"/>
                    <a:pt x="6078" y="6277"/>
                    <a:pt x="6078" y="6144"/>
                  </a:cubicBezTo>
                  <a:cubicBezTo>
                    <a:pt x="6078" y="5250"/>
                    <a:pt x="6078" y="5250"/>
                    <a:pt x="6078" y="5250"/>
                  </a:cubicBezTo>
                  <a:cubicBezTo>
                    <a:pt x="6078" y="5115"/>
                    <a:pt x="6189" y="5005"/>
                    <a:pt x="6324" y="5005"/>
                  </a:cubicBezTo>
                  <a:cubicBezTo>
                    <a:pt x="7218" y="5005"/>
                    <a:pt x="7218" y="5005"/>
                    <a:pt x="7218" y="5005"/>
                  </a:cubicBezTo>
                  <a:cubicBezTo>
                    <a:pt x="7351" y="5005"/>
                    <a:pt x="7441" y="5115"/>
                    <a:pt x="7441" y="5250"/>
                  </a:cubicBezTo>
                  <a:lnTo>
                    <a:pt x="7441" y="6144"/>
                  </a:lnTo>
                  <a:close/>
                  <a:moveTo>
                    <a:pt x="5341" y="6144"/>
                  </a:moveTo>
                  <a:lnTo>
                    <a:pt x="5341" y="6144"/>
                  </a:lnTo>
                  <a:cubicBezTo>
                    <a:pt x="5341" y="6277"/>
                    <a:pt x="5229" y="6367"/>
                    <a:pt x="5095" y="6367"/>
                  </a:cubicBezTo>
                  <a:cubicBezTo>
                    <a:pt x="4201" y="6367"/>
                    <a:pt x="4201" y="6367"/>
                    <a:pt x="4201" y="6367"/>
                  </a:cubicBezTo>
                  <a:cubicBezTo>
                    <a:pt x="4067" y="6367"/>
                    <a:pt x="3955" y="6277"/>
                    <a:pt x="3955" y="6144"/>
                  </a:cubicBezTo>
                  <a:cubicBezTo>
                    <a:pt x="3955" y="5250"/>
                    <a:pt x="3955" y="5250"/>
                    <a:pt x="3955" y="5250"/>
                  </a:cubicBezTo>
                  <a:cubicBezTo>
                    <a:pt x="3955" y="5115"/>
                    <a:pt x="4067" y="5005"/>
                    <a:pt x="4201" y="5005"/>
                  </a:cubicBezTo>
                  <a:cubicBezTo>
                    <a:pt x="5095" y="5005"/>
                    <a:pt x="5095" y="5005"/>
                    <a:pt x="5095" y="5005"/>
                  </a:cubicBezTo>
                  <a:cubicBezTo>
                    <a:pt x="5229" y="5005"/>
                    <a:pt x="5341" y="5115"/>
                    <a:pt x="5341" y="5250"/>
                  </a:cubicBezTo>
                  <a:lnTo>
                    <a:pt x="5341" y="6144"/>
                  </a:lnTo>
                  <a:close/>
                  <a:moveTo>
                    <a:pt x="4290" y="2703"/>
                  </a:moveTo>
                  <a:lnTo>
                    <a:pt x="4290" y="2703"/>
                  </a:lnTo>
                  <a:cubicBezTo>
                    <a:pt x="4290" y="2145"/>
                    <a:pt x="4290" y="2145"/>
                    <a:pt x="4290" y="2145"/>
                  </a:cubicBezTo>
                  <a:cubicBezTo>
                    <a:pt x="4290" y="2078"/>
                    <a:pt x="4379" y="1988"/>
                    <a:pt x="4447" y="1988"/>
                  </a:cubicBezTo>
                  <a:cubicBezTo>
                    <a:pt x="5095" y="1988"/>
                    <a:pt x="5095" y="1988"/>
                    <a:pt x="5095" y="1988"/>
                  </a:cubicBezTo>
                  <a:cubicBezTo>
                    <a:pt x="5184" y="1988"/>
                    <a:pt x="5273" y="1922"/>
                    <a:pt x="5273" y="1854"/>
                  </a:cubicBezTo>
                  <a:cubicBezTo>
                    <a:pt x="5273" y="1207"/>
                    <a:pt x="5273" y="1207"/>
                    <a:pt x="5273" y="1207"/>
                  </a:cubicBezTo>
                  <a:cubicBezTo>
                    <a:pt x="5273" y="1094"/>
                    <a:pt x="5341" y="1005"/>
                    <a:pt x="5430" y="1005"/>
                  </a:cubicBezTo>
                  <a:cubicBezTo>
                    <a:pt x="5474" y="1005"/>
                    <a:pt x="5474" y="1005"/>
                    <a:pt x="5474" y="1005"/>
                  </a:cubicBezTo>
                  <a:cubicBezTo>
                    <a:pt x="5966" y="1005"/>
                    <a:pt x="5966" y="1005"/>
                    <a:pt x="5966" y="1005"/>
                  </a:cubicBezTo>
                  <a:cubicBezTo>
                    <a:pt x="6056" y="1005"/>
                    <a:pt x="6145" y="1094"/>
                    <a:pt x="6145" y="1184"/>
                  </a:cubicBezTo>
                  <a:lnTo>
                    <a:pt x="6145" y="1184"/>
                  </a:lnTo>
                  <a:cubicBezTo>
                    <a:pt x="6145" y="1832"/>
                    <a:pt x="6145" y="1832"/>
                    <a:pt x="6145" y="1832"/>
                  </a:cubicBezTo>
                  <a:cubicBezTo>
                    <a:pt x="6145" y="1854"/>
                    <a:pt x="6145" y="1854"/>
                    <a:pt x="6145" y="1854"/>
                  </a:cubicBezTo>
                  <a:cubicBezTo>
                    <a:pt x="6145" y="1944"/>
                    <a:pt x="6189" y="1988"/>
                    <a:pt x="6279" y="1988"/>
                  </a:cubicBezTo>
                  <a:cubicBezTo>
                    <a:pt x="6949" y="1988"/>
                    <a:pt x="6949" y="1988"/>
                    <a:pt x="6949" y="1988"/>
                  </a:cubicBezTo>
                  <a:cubicBezTo>
                    <a:pt x="7039" y="1988"/>
                    <a:pt x="7083" y="2078"/>
                    <a:pt x="7083" y="2167"/>
                  </a:cubicBezTo>
                  <a:cubicBezTo>
                    <a:pt x="7083" y="2681"/>
                    <a:pt x="7083" y="2681"/>
                    <a:pt x="7083" y="2681"/>
                  </a:cubicBezTo>
                  <a:cubicBezTo>
                    <a:pt x="7083" y="2770"/>
                    <a:pt x="7039" y="2838"/>
                    <a:pt x="6949" y="2838"/>
                  </a:cubicBezTo>
                  <a:cubicBezTo>
                    <a:pt x="6302" y="2838"/>
                    <a:pt x="6302" y="2838"/>
                    <a:pt x="6302" y="2838"/>
                  </a:cubicBezTo>
                  <a:cubicBezTo>
                    <a:pt x="6212" y="2838"/>
                    <a:pt x="6145" y="2905"/>
                    <a:pt x="6145" y="3016"/>
                  </a:cubicBezTo>
                  <a:cubicBezTo>
                    <a:pt x="6145" y="3084"/>
                    <a:pt x="6145" y="3084"/>
                    <a:pt x="6145" y="3084"/>
                  </a:cubicBezTo>
                  <a:cubicBezTo>
                    <a:pt x="6145" y="3619"/>
                    <a:pt x="6145" y="3619"/>
                    <a:pt x="6145" y="3619"/>
                  </a:cubicBezTo>
                  <a:cubicBezTo>
                    <a:pt x="6145" y="3664"/>
                    <a:pt x="6145" y="3664"/>
                    <a:pt x="6145" y="3664"/>
                  </a:cubicBezTo>
                  <a:cubicBezTo>
                    <a:pt x="6145" y="3754"/>
                    <a:pt x="6056" y="3821"/>
                    <a:pt x="5966" y="3821"/>
                  </a:cubicBezTo>
                  <a:cubicBezTo>
                    <a:pt x="5430" y="3821"/>
                    <a:pt x="5430" y="3821"/>
                    <a:pt x="5430" y="3821"/>
                  </a:cubicBezTo>
                  <a:cubicBezTo>
                    <a:pt x="5408" y="3821"/>
                    <a:pt x="5408" y="3821"/>
                    <a:pt x="5408" y="3821"/>
                  </a:cubicBezTo>
                  <a:cubicBezTo>
                    <a:pt x="5318" y="3821"/>
                    <a:pt x="5273" y="3754"/>
                    <a:pt x="5273" y="3664"/>
                  </a:cubicBezTo>
                  <a:cubicBezTo>
                    <a:pt x="5273" y="2971"/>
                    <a:pt x="5273" y="2971"/>
                    <a:pt x="5273" y="2971"/>
                  </a:cubicBezTo>
                  <a:cubicBezTo>
                    <a:pt x="5273" y="2905"/>
                    <a:pt x="5206" y="2838"/>
                    <a:pt x="5117" y="2838"/>
                  </a:cubicBezTo>
                  <a:cubicBezTo>
                    <a:pt x="4447" y="2838"/>
                    <a:pt x="4447" y="2838"/>
                    <a:pt x="4447" y="2838"/>
                  </a:cubicBezTo>
                  <a:cubicBezTo>
                    <a:pt x="4357" y="2838"/>
                    <a:pt x="4290" y="2770"/>
                    <a:pt x="4290" y="27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7D1D6B8-5C64-4C70-A168-7CD055467158}"/>
              </a:ext>
            </a:extLst>
          </p:cNvPr>
          <p:cNvSpPr txBox="1"/>
          <p:nvPr/>
        </p:nvSpPr>
        <p:spPr>
          <a:xfrm>
            <a:off x="6033165" y="2858275"/>
            <a:ext cx="139867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spc="38">
                <a:solidFill>
                  <a:schemeClr val="accent2"/>
                </a:solidFill>
              </a:rPr>
              <a:t>DELEGATION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0795BF-0D2D-4CFB-8724-34B4CE29F341}"/>
              </a:ext>
            </a:extLst>
          </p:cNvPr>
          <p:cNvSpPr txBox="1"/>
          <p:nvPr/>
        </p:nvSpPr>
        <p:spPr>
          <a:xfrm>
            <a:off x="7187691" y="4116967"/>
            <a:ext cx="1398671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34290" rIns="0" bIns="34290" rtlCol="0">
            <a:spAutoFit/>
          </a:bodyPr>
          <a:lstStyle/>
          <a:p>
            <a:pPr algn="ctr"/>
            <a:r>
              <a:rPr lang="en-US" sz="1050" b="1" spc="38">
                <a:solidFill>
                  <a:schemeClr val="accent2"/>
                </a:solidFill>
              </a:rPr>
              <a:t>CR/CVO DELEGATE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826D08-C3BB-4A33-B2B0-098E10992C01}"/>
              </a:ext>
            </a:extLst>
          </p:cNvPr>
          <p:cNvSpPr txBox="1"/>
          <p:nvPr/>
        </p:nvSpPr>
        <p:spPr>
          <a:xfrm>
            <a:off x="6033165" y="5371417"/>
            <a:ext cx="139867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spc="38">
                <a:solidFill>
                  <a:schemeClr val="accent2"/>
                </a:solidFill>
              </a:rPr>
              <a:t>AUTOCREDIT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449A31-BD05-4612-89AF-D3BABC688E04}"/>
              </a:ext>
            </a:extLst>
          </p:cNvPr>
          <p:cNvSpPr txBox="1"/>
          <p:nvPr/>
        </p:nvSpPr>
        <p:spPr>
          <a:xfrm>
            <a:off x="4819553" y="4116967"/>
            <a:ext cx="1398671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34290" rIns="0" bIns="34290" rtlCol="0">
            <a:spAutoFit/>
          </a:bodyPr>
          <a:lstStyle/>
          <a:p>
            <a:pPr algn="ctr"/>
            <a:r>
              <a:rPr lang="en-US" sz="1050" b="1" spc="38">
                <a:solidFill>
                  <a:schemeClr val="accent2"/>
                </a:solidFill>
              </a:rPr>
              <a:t>HEALTH PLAN</a:t>
            </a:r>
          </a:p>
        </p:txBody>
      </p:sp>
    </p:spTree>
    <p:extLst>
      <p:ext uri="{BB962C8B-B14F-4D97-AF65-F5344CB8AC3E}">
        <p14:creationId xmlns:p14="http://schemas.microsoft.com/office/powerpoint/2010/main" val="1011237370"/>
      </p:ext>
    </p:extLst>
  </p:cSld>
  <p:clrMapOvr>
    <a:masterClrMapping/>
  </p:clrMapOvr>
  <p:transition advTm="2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AB6654-9131-CED4-61C5-CA4577A4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Credentialing Standards</a:t>
            </a:r>
            <a:br>
              <a:rPr lang="en-US"/>
            </a:br>
            <a:r>
              <a:rPr lang="en-US"/>
              <a:t>CRA 1-3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CECFF-B1C1-1D4B-096F-17EC13AE92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04250" y="6430963"/>
            <a:ext cx="539750" cy="168275"/>
          </a:xfrm>
        </p:spPr>
        <p:txBody>
          <a:bodyPr/>
          <a:lstStyle/>
          <a:p>
            <a:fld id="{5B9A96B2-702C-084E-9060-05751DBF82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442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QA_Fullscreen_Template_112916_FINAL_BETA" id="{D6D1F783-D57A-0D4E-903A-30E60DB285F0}" vid="{8216F235-74AF-DF4D-A202-02A82A25A0EF}"/>
    </a:ext>
  </a:extLst>
</a:theme>
</file>

<file path=ppt/theme/theme2.xml><?xml version="1.0" encoding="utf-8"?>
<a:theme xmlns:a="http://schemas.openxmlformats.org/drawingml/2006/main" name="2_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4_Fullscreen">
  <a:themeElements>
    <a:clrScheme name="NCQA">
      <a:dk1>
        <a:srgbClr val="565A5C"/>
      </a:dk1>
      <a:lt1>
        <a:srgbClr val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NCQA">
      <a:dk1>
        <a:srgbClr val="565A5C"/>
      </a:dk1>
      <a:lt1>
        <a:sysClr val="window" lastClr="FFFFFF"/>
      </a:lt1>
      <a:dk2>
        <a:srgbClr val="4F758B"/>
      </a:dk2>
      <a:lt2>
        <a:srgbClr val="CECFCB"/>
      </a:lt2>
      <a:accent1>
        <a:srgbClr val="4F758B"/>
      </a:accent1>
      <a:accent2>
        <a:srgbClr val="C8102E"/>
      </a:accent2>
      <a:accent3>
        <a:srgbClr val="67823A"/>
      </a:accent3>
      <a:accent4>
        <a:srgbClr val="5F2167"/>
      </a:accent4>
      <a:accent5>
        <a:srgbClr val="00A9E0"/>
      </a:accent5>
      <a:accent6>
        <a:srgbClr val="EEAF30"/>
      </a:accent6>
      <a:hlink>
        <a:srgbClr val="4F758B"/>
      </a:hlink>
      <a:folHlink>
        <a:srgbClr val="4F75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66F5FE586754FAEDCDE4EAFA08150" ma:contentTypeVersion="4" ma:contentTypeDescription="Create a new document." ma:contentTypeScope="" ma:versionID="8f649b4c81d7dbf91de684bb71450123">
  <xsd:schema xmlns:xsd="http://www.w3.org/2001/XMLSchema" xmlns:xs="http://www.w3.org/2001/XMLSchema" xmlns:p="http://schemas.microsoft.com/office/2006/metadata/properties" xmlns:ns2="9d646a56-936f-4e16-b7fd-725cca5313ba" xmlns:ns3="6fa9b19c-491d-46f8-b26f-37ea675d2041" targetNamespace="http://schemas.microsoft.com/office/2006/metadata/properties" ma:root="true" ma:fieldsID="1877a8208ac3a4215fd05675b71509fb" ns2:_="" ns3:_="">
    <xsd:import namespace="9d646a56-936f-4e16-b7fd-725cca5313ba"/>
    <xsd:import namespace="6fa9b19c-491d-46f8-b26f-37ea675d20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46a56-936f-4e16-b7fd-725cca5313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9b19c-491d-46f8-b26f-37ea675d2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6B7F88-B369-4960-94EE-D44E99735FE2}">
  <ds:schemaRefs>
    <ds:schemaRef ds:uri="6fa9b19c-491d-46f8-b26f-37ea675d2041"/>
    <ds:schemaRef ds:uri="9d646a56-936f-4e16-b7fd-725cca5313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37C5826-BA7E-4852-AEA4-B6382EF3B5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ABEC00-5587-471C-8C0E-8FF98E4B69D0}">
  <ds:schemaRefs>
    <ds:schemaRef ds:uri="6fa9b19c-491d-46f8-b26f-37ea675d2041"/>
    <ds:schemaRef ds:uri="9d646a56-936f-4e16-b7fd-725cca5313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NCQA_Fullscreen_Template_112916_FINAL_BETA</Template>
  <TotalTime>0</TotalTime>
  <Words>2575</Words>
  <Application>Microsoft Office PowerPoint</Application>
  <PresentationFormat>On-screen Show (4:3)</PresentationFormat>
  <Paragraphs>558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.AppleSystemUIFont</vt:lpstr>
      <vt:lpstr>Gill Sans</vt:lpstr>
      <vt:lpstr>Arial</vt:lpstr>
      <vt:lpstr>Arial</vt:lpstr>
      <vt:lpstr>Calibri</vt:lpstr>
      <vt:lpstr>Symbol</vt:lpstr>
      <vt:lpstr>Times New Roman</vt:lpstr>
      <vt:lpstr>Wingdings</vt:lpstr>
      <vt:lpstr>Fullscreen</vt:lpstr>
      <vt:lpstr>2_Fullscreen</vt:lpstr>
      <vt:lpstr>4_Fullscreen</vt:lpstr>
      <vt:lpstr>NCQA Credentialing for Credentialing Service Organizations</vt:lpstr>
      <vt:lpstr>Financial relationships disclosures</vt:lpstr>
      <vt:lpstr>PowerPoint Presentation</vt:lpstr>
      <vt:lpstr>Benefits of NCQA Credentialing Accreditation and Certification</vt:lpstr>
      <vt:lpstr>NCQA credentialing products </vt:lpstr>
      <vt:lpstr>Credentialing standards focus areas by products </vt:lpstr>
      <vt:lpstr>PowerPoint Presentation</vt:lpstr>
      <vt:lpstr>Benefits—The automatic credit advantage </vt:lpstr>
      <vt:lpstr>Credentialing Standards CRA 1-3</vt:lpstr>
      <vt:lpstr>CRA 1: Internal quality improvement process</vt:lpstr>
      <vt:lpstr>CRA 2: Agreement and collaboration with clients</vt:lpstr>
      <vt:lpstr>CRA 3: Protecting credentialing information</vt:lpstr>
      <vt:lpstr>Credentialing Standards CR 1-5: Overview</vt:lpstr>
      <vt:lpstr>Credentialing Guidelines</vt:lpstr>
      <vt:lpstr>Practitioners within scope of credentialing</vt:lpstr>
      <vt:lpstr>Verification sources of credentialing information </vt:lpstr>
      <vt:lpstr>Verification sources of credentialing information  Product: UMCRPN </vt:lpstr>
      <vt:lpstr>Verification sources of credentialing information  Product: UMCRPN </vt:lpstr>
      <vt:lpstr>Collecting credentialing Information from sources</vt:lpstr>
      <vt:lpstr>Methods for documenting verifications</vt:lpstr>
      <vt:lpstr>Practitioner rights</vt:lpstr>
      <vt:lpstr>Credentialing criteria</vt:lpstr>
      <vt:lpstr>Credentialing decision process</vt:lpstr>
      <vt:lpstr>Time limit for current license to practice</vt:lpstr>
      <vt:lpstr>Recredentialing cycle length</vt:lpstr>
      <vt:lpstr>Ongoing monitoring and interventions</vt:lpstr>
      <vt:lpstr>Credentialing System Controls </vt:lpstr>
      <vt:lpstr>Intent of CR system controls</vt:lpstr>
      <vt:lpstr>Data in scope of CR system control</vt:lpstr>
      <vt:lpstr>PowerPoint Presentation</vt:lpstr>
      <vt:lpstr>What is a modification? </vt:lpstr>
      <vt:lpstr>Protecting data from unauthorized modification</vt:lpstr>
      <vt:lpstr>CR system controls monitoring process</vt:lpstr>
      <vt:lpstr>Advanced System Capabilities</vt:lpstr>
      <vt:lpstr>Monitoring Methods and Sampling</vt:lpstr>
      <vt:lpstr>Sampling Methodology—CR 1, Element D: Examples</vt:lpstr>
      <vt:lpstr>System Controls Oversight: Monitoring Reports </vt:lpstr>
      <vt:lpstr>Delegation Oversight </vt:lpstr>
      <vt:lpstr>Delegation constraints for CR and CVOs </vt:lpstr>
      <vt:lpstr>Delegation: What has and had not changed? </vt:lpstr>
      <vt:lpstr>Delegation oversight for system controls—Scope</vt:lpstr>
      <vt:lpstr>System Control Requirements</vt:lpstr>
      <vt:lpstr>Monitoring and Acting of Opportunities </vt:lpstr>
      <vt:lpstr>System Controls Oversight: Monitoring Reports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a Successful Survey</dc:title>
  <dc:subject/>
  <dc:creator>Aryka Johnson</dc:creator>
  <cp:keywords/>
  <dc:description/>
  <cp:lastModifiedBy>Gwendolyn Strain</cp:lastModifiedBy>
  <cp:revision>3</cp:revision>
  <cp:lastPrinted>2016-11-22T16:01:58Z</cp:lastPrinted>
  <dcterms:created xsi:type="dcterms:W3CDTF">2017-02-01T14:57:10Z</dcterms:created>
  <dcterms:modified xsi:type="dcterms:W3CDTF">2023-04-25T01:19:02Z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0x0101002BE66F5FE586754FAEDCDE4EAFA08150</vt:lpwstr>
  </property>
  <property fmtid="{D5CDD505-2E9C-101B-9397-08002B2CF9AE}" pid="3" name="ArticulateGUID">
    <vt:lpwstr>A7F8DC7B-7D44-423A-9F8F-6FE965E8CAC5</vt:lpwstr>
  </property>
  <property fmtid="{D5CDD505-2E9C-101B-9397-08002B2CF9AE}" pid="4" name="ArticulatePath">
    <vt:lpwstr>Tab 10-Final Preparing for a Successful Survey</vt:lpwstr>
  </property>
</Properties>
</file>