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6" r:id="rId2"/>
    <p:sldId id="276" r:id="rId3"/>
    <p:sldId id="258" r:id="rId4"/>
    <p:sldId id="270" r:id="rId5"/>
    <p:sldId id="259" r:id="rId6"/>
    <p:sldId id="271" r:id="rId7"/>
    <p:sldId id="277" r:id="rId8"/>
    <p:sldId id="273" r:id="rId9"/>
    <p:sldId id="267" r:id="rId10"/>
    <p:sldId id="278" r:id="rId11"/>
    <p:sldId id="282" r:id="rId12"/>
    <p:sldId id="27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74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8A5EDD-9ABF-4858-A8D1-B78DA992DF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Preferences</a:t>
          </a:r>
        </a:p>
      </dgm:t>
    </dgm:pt>
    <dgm:pt modelId="{D021CAE1-0FDF-4958-BFFE-9C514AA0FEF2}" type="parTrans" cxnId="{3BCB1183-AD1F-429D-80B3-8FE2E81C586E}">
      <dgm:prSet/>
      <dgm:spPr/>
      <dgm:t>
        <a:bodyPr/>
        <a:lstStyle/>
        <a:p>
          <a:endParaRPr lang="en-US"/>
        </a:p>
      </dgm:t>
    </dgm:pt>
    <dgm:pt modelId="{E6336EEB-CBFC-4CC4-A97F-2EE3BDA07837}" type="sibTrans" cxnId="{3BCB1183-AD1F-429D-80B3-8FE2E81C586E}">
      <dgm:prSet/>
      <dgm:spPr/>
      <dgm:t>
        <a:bodyPr/>
        <a:lstStyle/>
        <a:p>
          <a:endParaRPr lang="en-US"/>
        </a:p>
      </dgm:t>
    </dgm:pt>
    <dgm:pt modelId="{388BD349-6B71-4018-9FCE-CA37F41D7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Origin Story</a:t>
          </a:r>
        </a:p>
      </dgm:t>
    </dgm:pt>
    <dgm:pt modelId="{5E91161C-5B5F-4040-B8FD-B955C33E0087}" type="parTrans" cxnId="{64BEAA81-65AC-48C3-A5B9-FFFE9588CEAC}">
      <dgm:prSet/>
      <dgm:spPr/>
      <dgm:t>
        <a:bodyPr/>
        <a:lstStyle/>
        <a:p>
          <a:endParaRPr lang="en-US"/>
        </a:p>
      </dgm:t>
    </dgm:pt>
    <dgm:pt modelId="{C79E6275-5326-4AFB-9E85-2CB7E1D2A7B1}" type="sibTrans" cxnId="{64BEAA81-65AC-48C3-A5B9-FFFE9588CEAC}">
      <dgm:prSet/>
      <dgm:spPr/>
      <dgm:t>
        <a:bodyPr/>
        <a:lstStyle/>
        <a:p>
          <a:endParaRPr lang="en-US"/>
        </a:p>
      </dgm:t>
    </dgm:pt>
    <dgm:pt modelId="{541F2727-D413-4AFA-B26F-E58585938D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Reflection and Mindfulness</a:t>
          </a:r>
        </a:p>
      </dgm:t>
    </dgm:pt>
    <dgm:pt modelId="{E580984D-DFCA-4A54-9A94-39FEF47E26C1}" type="parTrans" cxnId="{8455BFD3-7576-424D-A64F-96E20257EF98}">
      <dgm:prSet/>
      <dgm:spPr/>
      <dgm:t>
        <a:bodyPr/>
        <a:lstStyle/>
        <a:p>
          <a:endParaRPr lang="en-US"/>
        </a:p>
      </dgm:t>
    </dgm:pt>
    <dgm:pt modelId="{E821ECE9-37EA-4A53-84D3-A8AA79E32A65}" type="sibTrans" cxnId="{8455BFD3-7576-424D-A64F-96E20257EF98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EDB14CC3-E829-4341-ACF9-90E0CC14C4B7}" type="pres">
      <dgm:prSet presAssocID="{298A5EDD-9ABF-4858-A8D1-B78DA992DF3F}" presName="compNode" presStyleCnt="0"/>
      <dgm:spPr/>
    </dgm:pt>
    <dgm:pt modelId="{6B3A1323-452D-4CA8-9B39-9D3D30A3BFA3}" type="pres">
      <dgm:prSet presAssocID="{298A5EDD-9ABF-4858-A8D1-B78DA992DF3F}" presName="bgRect" presStyleLbl="bgShp" presStyleIdx="0" presStyleCnt="3"/>
      <dgm:spPr/>
    </dgm:pt>
    <dgm:pt modelId="{660C1139-7DC1-4CBA-90CC-83FA42895F0B}" type="pres">
      <dgm:prSet presAssocID="{298A5EDD-9ABF-4858-A8D1-B78DA992DF3F}" presName="iconRect" presStyleLbl="node1" presStyleIdx="0" presStyleCnt="3" custScaleX="135536" custScaleY="1195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285AC586-99AC-4EF3-B943-AF704303CB7F}" type="pres">
      <dgm:prSet presAssocID="{298A5EDD-9ABF-4858-A8D1-B78DA992DF3F}" presName="spaceRect" presStyleCnt="0"/>
      <dgm:spPr/>
    </dgm:pt>
    <dgm:pt modelId="{4691F42C-59D1-439F-8A10-ADD51E904C30}" type="pres">
      <dgm:prSet presAssocID="{298A5EDD-9ABF-4858-A8D1-B78DA992DF3F}" presName="parTx" presStyleLbl="revTx" presStyleIdx="0" presStyleCnt="3">
        <dgm:presLayoutVars>
          <dgm:chMax val="0"/>
          <dgm:chPref val="0"/>
        </dgm:presLayoutVars>
      </dgm:prSet>
      <dgm:spPr/>
    </dgm:pt>
    <dgm:pt modelId="{9659BCD6-A259-4270-A072-9BBE61F02C92}" type="pres">
      <dgm:prSet presAssocID="{E6336EEB-CBFC-4CC4-A97F-2EE3BDA07837}" presName="sibTrans" presStyleCnt="0"/>
      <dgm:spPr/>
    </dgm:pt>
    <dgm:pt modelId="{220681DC-3598-4EC3-884C-0B352C66C111}" type="pres">
      <dgm:prSet presAssocID="{388BD349-6B71-4018-9FCE-CA37F41D737D}" presName="compNode" presStyleCnt="0"/>
      <dgm:spPr/>
    </dgm:pt>
    <dgm:pt modelId="{9763A999-A8CE-4346-BD05-3906D5883728}" type="pres">
      <dgm:prSet presAssocID="{388BD349-6B71-4018-9FCE-CA37F41D737D}" presName="bgRect" presStyleLbl="bgShp" presStyleIdx="1" presStyleCnt="3"/>
      <dgm:spPr/>
    </dgm:pt>
    <dgm:pt modelId="{D9E6AF9E-D163-4338-BFEB-FD3FADB28385}" type="pres">
      <dgm:prSet presAssocID="{388BD349-6B71-4018-9FCE-CA37F41D737D}" presName="iconRect" presStyleLbl="nod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15F66DB-9B9E-4CDE-B1C8-5D5CC8CADECF}" type="pres">
      <dgm:prSet presAssocID="{388BD349-6B71-4018-9FCE-CA37F41D737D}" presName="spaceRect" presStyleCnt="0"/>
      <dgm:spPr/>
    </dgm:pt>
    <dgm:pt modelId="{F939889F-E24E-4CE4-92A1-328E214D8779}" type="pres">
      <dgm:prSet presAssocID="{388BD349-6B71-4018-9FCE-CA37F41D737D}" presName="parTx" presStyleLbl="revTx" presStyleIdx="1" presStyleCnt="3">
        <dgm:presLayoutVars>
          <dgm:chMax val="0"/>
          <dgm:chPref val="0"/>
        </dgm:presLayoutVars>
      </dgm:prSet>
      <dgm:spPr/>
    </dgm:pt>
    <dgm:pt modelId="{61AE37B6-36D9-47C4-9357-E52277117D34}" type="pres">
      <dgm:prSet presAssocID="{C79E6275-5326-4AFB-9E85-2CB7E1D2A7B1}" presName="sibTrans" presStyleCnt="0"/>
      <dgm:spPr/>
    </dgm:pt>
    <dgm:pt modelId="{0DAD1F0B-0A1D-479F-8812-9FA9531E289B}" type="pres">
      <dgm:prSet presAssocID="{541F2727-D413-4AFA-B26F-E58585938D0F}" presName="compNode" presStyleCnt="0"/>
      <dgm:spPr/>
    </dgm:pt>
    <dgm:pt modelId="{9E0A63D1-1F5D-4E51-9712-F0B9F755FECC}" type="pres">
      <dgm:prSet presAssocID="{541F2727-D413-4AFA-B26F-E58585938D0F}" presName="bgRect" presStyleLbl="bgShp" presStyleIdx="2" presStyleCnt="3"/>
      <dgm:spPr/>
    </dgm:pt>
    <dgm:pt modelId="{2FEAAC97-9AB4-4AEA-8F15-C526E83FA4F8}" type="pres">
      <dgm:prSet presAssocID="{541F2727-D413-4AFA-B26F-E58585938D0F}" presName="iconRect" presStyleLbl="node1" presStyleIdx="2" presStyleCnt="3"/>
      <dgm:spPr>
        <a:ln>
          <a:noFill/>
        </a:ln>
      </dgm:spPr>
    </dgm:pt>
    <dgm:pt modelId="{92B86987-0A79-4496-BD7A-44B11D2E6C0C}" type="pres">
      <dgm:prSet presAssocID="{541F2727-D413-4AFA-B26F-E58585938D0F}" presName="spaceRect" presStyleCnt="0"/>
      <dgm:spPr/>
    </dgm:pt>
    <dgm:pt modelId="{4D6B10C8-FAB7-4E2D-912B-5D1A05E9364B}" type="pres">
      <dgm:prSet presAssocID="{541F2727-D413-4AFA-B26F-E58585938D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5B7247-8A76-A049-9571-0D9E4FFA864F}" type="presOf" srcId="{298A5EDD-9ABF-4858-A8D1-B78DA992DF3F}" destId="{4691F42C-59D1-439F-8A10-ADD51E904C30}" srcOrd="0" destOrd="0" presId="urn:microsoft.com/office/officeart/2018/2/layout/IconVerticalSolidList"/>
    <dgm:cxn modelId="{161B9C57-6687-7247-AD13-D79A92856801}" type="presOf" srcId="{541F2727-D413-4AFA-B26F-E58585938D0F}" destId="{4D6B10C8-FAB7-4E2D-912B-5D1A05E9364B}" srcOrd="0" destOrd="0" presId="urn:microsoft.com/office/officeart/2018/2/layout/IconVerticalSolidList"/>
    <dgm:cxn modelId="{64BEAA81-65AC-48C3-A5B9-FFFE9588CEAC}" srcId="{BC8051E0-4146-44CC-96CB-FAB59066FDAF}" destId="{388BD349-6B71-4018-9FCE-CA37F41D737D}" srcOrd="1" destOrd="0" parTransId="{5E91161C-5B5F-4040-B8FD-B955C33E0087}" sibTransId="{C79E6275-5326-4AFB-9E85-2CB7E1D2A7B1}"/>
    <dgm:cxn modelId="{3BCB1183-AD1F-429D-80B3-8FE2E81C586E}" srcId="{BC8051E0-4146-44CC-96CB-FAB59066FDAF}" destId="{298A5EDD-9ABF-4858-A8D1-B78DA992DF3F}" srcOrd="0" destOrd="0" parTransId="{D021CAE1-0FDF-4958-BFFE-9C514AA0FEF2}" sibTransId="{E6336EEB-CBFC-4CC4-A97F-2EE3BDA07837}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F38169C8-3032-9043-BF4F-36862E2355E2}" type="presOf" srcId="{388BD349-6B71-4018-9FCE-CA37F41D737D}" destId="{F939889F-E24E-4CE4-92A1-328E214D8779}" srcOrd="0" destOrd="0" presId="urn:microsoft.com/office/officeart/2018/2/layout/IconVerticalSolidList"/>
    <dgm:cxn modelId="{8455BFD3-7576-424D-A64F-96E20257EF98}" srcId="{BC8051E0-4146-44CC-96CB-FAB59066FDAF}" destId="{541F2727-D413-4AFA-B26F-E58585938D0F}" srcOrd="2" destOrd="0" parTransId="{E580984D-DFCA-4A54-9A94-39FEF47E26C1}" sibTransId="{E821ECE9-37EA-4A53-84D3-A8AA79E32A65}"/>
    <dgm:cxn modelId="{163255E1-D8F2-C34B-840D-D82E13F0D0AA}" type="presParOf" srcId="{C2AA9497-EAB0-40A9-B18A-BF667FB2C0FA}" destId="{EDB14CC3-E829-4341-ACF9-90E0CC14C4B7}" srcOrd="0" destOrd="0" presId="urn:microsoft.com/office/officeart/2018/2/layout/IconVerticalSolidList"/>
    <dgm:cxn modelId="{FCF032BF-01BE-8C49-AADF-D080AD8495D0}" type="presParOf" srcId="{EDB14CC3-E829-4341-ACF9-90E0CC14C4B7}" destId="{6B3A1323-452D-4CA8-9B39-9D3D30A3BFA3}" srcOrd="0" destOrd="0" presId="urn:microsoft.com/office/officeart/2018/2/layout/IconVerticalSolidList"/>
    <dgm:cxn modelId="{39EE17C1-29C8-904A-99CC-7111410B7354}" type="presParOf" srcId="{EDB14CC3-E829-4341-ACF9-90E0CC14C4B7}" destId="{660C1139-7DC1-4CBA-90CC-83FA42895F0B}" srcOrd="1" destOrd="0" presId="urn:microsoft.com/office/officeart/2018/2/layout/IconVerticalSolidList"/>
    <dgm:cxn modelId="{53190464-3E3A-6547-AD7D-34E725EB4D1D}" type="presParOf" srcId="{EDB14CC3-E829-4341-ACF9-90E0CC14C4B7}" destId="{285AC586-99AC-4EF3-B943-AF704303CB7F}" srcOrd="2" destOrd="0" presId="urn:microsoft.com/office/officeart/2018/2/layout/IconVerticalSolidList"/>
    <dgm:cxn modelId="{C7189B83-A5A7-B246-B69E-E243277F485C}" type="presParOf" srcId="{EDB14CC3-E829-4341-ACF9-90E0CC14C4B7}" destId="{4691F42C-59D1-439F-8A10-ADD51E904C30}" srcOrd="3" destOrd="0" presId="urn:microsoft.com/office/officeart/2018/2/layout/IconVerticalSolidList"/>
    <dgm:cxn modelId="{C03BB825-539F-8D4C-953E-27AC0E6D1528}" type="presParOf" srcId="{C2AA9497-EAB0-40A9-B18A-BF667FB2C0FA}" destId="{9659BCD6-A259-4270-A072-9BBE61F02C92}" srcOrd="1" destOrd="0" presId="urn:microsoft.com/office/officeart/2018/2/layout/IconVerticalSolidList"/>
    <dgm:cxn modelId="{EF351E1D-2D59-8049-8A2C-503632D176C3}" type="presParOf" srcId="{C2AA9497-EAB0-40A9-B18A-BF667FB2C0FA}" destId="{220681DC-3598-4EC3-884C-0B352C66C111}" srcOrd="2" destOrd="0" presId="urn:microsoft.com/office/officeart/2018/2/layout/IconVerticalSolidList"/>
    <dgm:cxn modelId="{E5170440-25A2-124A-B716-AADB55748D0D}" type="presParOf" srcId="{220681DC-3598-4EC3-884C-0B352C66C111}" destId="{9763A999-A8CE-4346-BD05-3906D5883728}" srcOrd="0" destOrd="0" presId="urn:microsoft.com/office/officeart/2018/2/layout/IconVerticalSolidList"/>
    <dgm:cxn modelId="{579C7449-2E1D-B343-B2DD-B95E1A768DB4}" type="presParOf" srcId="{220681DC-3598-4EC3-884C-0B352C66C111}" destId="{D9E6AF9E-D163-4338-BFEB-FD3FADB28385}" srcOrd="1" destOrd="0" presId="urn:microsoft.com/office/officeart/2018/2/layout/IconVerticalSolidList"/>
    <dgm:cxn modelId="{5E4A4F26-ED35-FC44-B0FA-406EA083A117}" type="presParOf" srcId="{220681DC-3598-4EC3-884C-0B352C66C111}" destId="{015F66DB-9B9E-4CDE-B1C8-5D5CC8CADECF}" srcOrd="2" destOrd="0" presId="urn:microsoft.com/office/officeart/2018/2/layout/IconVerticalSolidList"/>
    <dgm:cxn modelId="{25459D15-89A1-D54D-B5A0-414AEB9BB5A7}" type="presParOf" srcId="{220681DC-3598-4EC3-884C-0B352C66C111}" destId="{F939889F-E24E-4CE4-92A1-328E214D8779}" srcOrd="3" destOrd="0" presId="urn:microsoft.com/office/officeart/2018/2/layout/IconVerticalSolidList"/>
    <dgm:cxn modelId="{62D5E740-DDCB-2F43-81AA-57354DBF5E64}" type="presParOf" srcId="{C2AA9497-EAB0-40A9-B18A-BF667FB2C0FA}" destId="{61AE37B6-36D9-47C4-9357-E52277117D34}" srcOrd="3" destOrd="0" presId="urn:microsoft.com/office/officeart/2018/2/layout/IconVerticalSolidList"/>
    <dgm:cxn modelId="{E39FFCBB-3BFD-9B46-ACD8-46CF0A22D32A}" type="presParOf" srcId="{C2AA9497-EAB0-40A9-B18A-BF667FB2C0FA}" destId="{0DAD1F0B-0A1D-479F-8812-9FA9531E289B}" srcOrd="4" destOrd="0" presId="urn:microsoft.com/office/officeart/2018/2/layout/IconVerticalSolidList"/>
    <dgm:cxn modelId="{3C84810B-0ACC-5A4A-9931-1091AEEF085D}" type="presParOf" srcId="{0DAD1F0B-0A1D-479F-8812-9FA9531E289B}" destId="{9E0A63D1-1F5D-4E51-9712-F0B9F755FECC}" srcOrd="0" destOrd="0" presId="urn:microsoft.com/office/officeart/2018/2/layout/IconVerticalSolidList"/>
    <dgm:cxn modelId="{A074D4F4-CC41-A848-AFFF-B76BA8CE252B}" type="presParOf" srcId="{0DAD1F0B-0A1D-479F-8812-9FA9531E289B}" destId="{2FEAAC97-9AB4-4AEA-8F15-C526E83FA4F8}" srcOrd="1" destOrd="0" presId="urn:microsoft.com/office/officeart/2018/2/layout/IconVerticalSolidList"/>
    <dgm:cxn modelId="{C622637F-3603-AE40-8344-2D2507E2725E}" type="presParOf" srcId="{0DAD1F0B-0A1D-479F-8812-9FA9531E289B}" destId="{92B86987-0A79-4496-BD7A-44B11D2E6C0C}" srcOrd="2" destOrd="0" presId="urn:microsoft.com/office/officeart/2018/2/layout/IconVerticalSolidList"/>
    <dgm:cxn modelId="{46EA3C63-A54D-7341-A1E2-AF5D8611FAEA}" type="presParOf" srcId="{0DAD1F0B-0A1D-479F-8812-9FA9531E289B}" destId="{4D6B10C8-FAB7-4E2D-912B-5D1A05E936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8A5EDD-9ABF-4858-A8D1-B78DA992DF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Preferences</a:t>
          </a:r>
        </a:p>
      </dgm:t>
    </dgm:pt>
    <dgm:pt modelId="{D021CAE1-0FDF-4958-BFFE-9C514AA0FEF2}" type="parTrans" cxnId="{3BCB1183-AD1F-429D-80B3-8FE2E81C586E}">
      <dgm:prSet/>
      <dgm:spPr/>
      <dgm:t>
        <a:bodyPr/>
        <a:lstStyle/>
        <a:p>
          <a:endParaRPr lang="en-US"/>
        </a:p>
      </dgm:t>
    </dgm:pt>
    <dgm:pt modelId="{E6336EEB-CBFC-4CC4-A97F-2EE3BDA07837}" type="sibTrans" cxnId="{3BCB1183-AD1F-429D-80B3-8FE2E81C586E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EDB14CC3-E829-4341-ACF9-90E0CC14C4B7}" type="pres">
      <dgm:prSet presAssocID="{298A5EDD-9ABF-4858-A8D1-B78DA992DF3F}" presName="compNode" presStyleCnt="0"/>
      <dgm:spPr/>
    </dgm:pt>
    <dgm:pt modelId="{6B3A1323-452D-4CA8-9B39-9D3D30A3BFA3}" type="pres">
      <dgm:prSet presAssocID="{298A5EDD-9ABF-4858-A8D1-B78DA992DF3F}" presName="bgRect" presStyleLbl="bgShp" presStyleIdx="0" presStyleCnt="1"/>
      <dgm:spPr/>
    </dgm:pt>
    <dgm:pt modelId="{660C1139-7DC1-4CBA-90CC-83FA42895F0B}" type="pres">
      <dgm:prSet presAssocID="{298A5EDD-9ABF-4858-A8D1-B78DA992DF3F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285AC586-99AC-4EF3-B943-AF704303CB7F}" type="pres">
      <dgm:prSet presAssocID="{298A5EDD-9ABF-4858-A8D1-B78DA992DF3F}" presName="spaceRect" presStyleCnt="0"/>
      <dgm:spPr/>
    </dgm:pt>
    <dgm:pt modelId="{4691F42C-59D1-439F-8A10-ADD51E904C30}" type="pres">
      <dgm:prSet presAssocID="{298A5EDD-9ABF-4858-A8D1-B78DA992DF3F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D05B7247-8A76-A049-9571-0D9E4FFA864F}" type="presOf" srcId="{298A5EDD-9ABF-4858-A8D1-B78DA992DF3F}" destId="{4691F42C-59D1-439F-8A10-ADD51E904C30}" srcOrd="0" destOrd="0" presId="urn:microsoft.com/office/officeart/2018/2/layout/IconVerticalSolidList"/>
    <dgm:cxn modelId="{3BCB1183-AD1F-429D-80B3-8FE2E81C586E}" srcId="{BC8051E0-4146-44CC-96CB-FAB59066FDAF}" destId="{298A5EDD-9ABF-4858-A8D1-B78DA992DF3F}" srcOrd="0" destOrd="0" parTransId="{D021CAE1-0FDF-4958-BFFE-9C514AA0FEF2}" sibTransId="{E6336EEB-CBFC-4CC4-A97F-2EE3BDA07837}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163255E1-D8F2-C34B-840D-D82E13F0D0AA}" type="presParOf" srcId="{C2AA9497-EAB0-40A9-B18A-BF667FB2C0FA}" destId="{EDB14CC3-E829-4341-ACF9-90E0CC14C4B7}" srcOrd="0" destOrd="0" presId="urn:microsoft.com/office/officeart/2018/2/layout/IconVerticalSolidList"/>
    <dgm:cxn modelId="{FCF032BF-01BE-8C49-AADF-D080AD8495D0}" type="presParOf" srcId="{EDB14CC3-E829-4341-ACF9-90E0CC14C4B7}" destId="{6B3A1323-452D-4CA8-9B39-9D3D30A3BFA3}" srcOrd="0" destOrd="0" presId="urn:microsoft.com/office/officeart/2018/2/layout/IconVerticalSolidList"/>
    <dgm:cxn modelId="{39EE17C1-29C8-904A-99CC-7111410B7354}" type="presParOf" srcId="{EDB14CC3-E829-4341-ACF9-90E0CC14C4B7}" destId="{660C1139-7DC1-4CBA-90CC-83FA42895F0B}" srcOrd="1" destOrd="0" presId="urn:microsoft.com/office/officeart/2018/2/layout/IconVerticalSolidList"/>
    <dgm:cxn modelId="{53190464-3E3A-6547-AD7D-34E725EB4D1D}" type="presParOf" srcId="{EDB14CC3-E829-4341-ACF9-90E0CC14C4B7}" destId="{285AC586-99AC-4EF3-B943-AF704303CB7F}" srcOrd="2" destOrd="0" presId="urn:microsoft.com/office/officeart/2018/2/layout/IconVerticalSolidList"/>
    <dgm:cxn modelId="{C7189B83-A5A7-B246-B69E-E243277F485C}" type="presParOf" srcId="{EDB14CC3-E829-4341-ACF9-90E0CC14C4B7}" destId="{4691F42C-59D1-439F-8A10-ADD51E904C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8BD349-6B71-4018-9FCE-CA37F41D7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your origin story?</a:t>
          </a:r>
        </a:p>
      </dgm:t>
    </dgm:pt>
    <dgm:pt modelId="{5E91161C-5B5F-4040-B8FD-B955C33E0087}" type="parTrans" cxnId="{64BEAA81-65AC-48C3-A5B9-FFFE9588CEAC}">
      <dgm:prSet/>
      <dgm:spPr/>
      <dgm:t>
        <a:bodyPr/>
        <a:lstStyle/>
        <a:p>
          <a:endParaRPr lang="en-US"/>
        </a:p>
      </dgm:t>
    </dgm:pt>
    <dgm:pt modelId="{C79E6275-5326-4AFB-9E85-2CB7E1D2A7B1}" type="sibTrans" cxnId="{64BEAA81-65AC-48C3-A5B9-FFFE9588CEAC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220681DC-3598-4EC3-884C-0B352C66C111}" type="pres">
      <dgm:prSet presAssocID="{388BD349-6B71-4018-9FCE-CA37F41D737D}" presName="compNode" presStyleCnt="0"/>
      <dgm:spPr/>
    </dgm:pt>
    <dgm:pt modelId="{9763A999-A8CE-4346-BD05-3906D5883728}" type="pres">
      <dgm:prSet presAssocID="{388BD349-6B71-4018-9FCE-CA37F41D737D}" presName="bgRect" presStyleLbl="bgShp" presStyleIdx="0" presStyleCnt="1"/>
      <dgm:spPr/>
    </dgm:pt>
    <dgm:pt modelId="{D9E6AF9E-D163-4338-BFEB-FD3FADB28385}" type="pres">
      <dgm:prSet presAssocID="{388BD349-6B71-4018-9FCE-CA37F41D737D}" presName="iconRect" presStyleLbl="node1" presStyleIdx="0" presStyleCnt="1"/>
      <dgm:spPr>
        <a:ln>
          <a:noFill/>
        </a:ln>
      </dgm:spPr>
    </dgm:pt>
    <dgm:pt modelId="{015F66DB-9B9E-4CDE-B1C8-5D5CC8CADECF}" type="pres">
      <dgm:prSet presAssocID="{388BD349-6B71-4018-9FCE-CA37F41D737D}" presName="spaceRect" presStyleCnt="0"/>
      <dgm:spPr/>
    </dgm:pt>
    <dgm:pt modelId="{F939889F-E24E-4CE4-92A1-328E214D8779}" type="pres">
      <dgm:prSet presAssocID="{388BD349-6B71-4018-9FCE-CA37F41D737D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64BEAA81-65AC-48C3-A5B9-FFFE9588CEAC}" srcId="{BC8051E0-4146-44CC-96CB-FAB59066FDAF}" destId="{388BD349-6B71-4018-9FCE-CA37F41D737D}" srcOrd="0" destOrd="0" parTransId="{5E91161C-5B5F-4040-B8FD-B955C33E0087}" sibTransId="{C79E6275-5326-4AFB-9E85-2CB7E1D2A7B1}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F38169C8-3032-9043-BF4F-36862E2355E2}" type="presOf" srcId="{388BD349-6B71-4018-9FCE-CA37F41D737D}" destId="{F939889F-E24E-4CE4-92A1-328E214D8779}" srcOrd="0" destOrd="0" presId="urn:microsoft.com/office/officeart/2018/2/layout/IconVerticalSolidList"/>
    <dgm:cxn modelId="{EF351E1D-2D59-8049-8A2C-503632D176C3}" type="presParOf" srcId="{C2AA9497-EAB0-40A9-B18A-BF667FB2C0FA}" destId="{220681DC-3598-4EC3-884C-0B352C66C111}" srcOrd="0" destOrd="0" presId="urn:microsoft.com/office/officeart/2018/2/layout/IconVerticalSolidList"/>
    <dgm:cxn modelId="{E5170440-25A2-124A-B716-AADB55748D0D}" type="presParOf" srcId="{220681DC-3598-4EC3-884C-0B352C66C111}" destId="{9763A999-A8CE-4346-BD05-3906D5883728}" srcOrd="0" destOrd="0" presId="urn:microsoft.com/office/officeart/2018/2/layout/IconVerticalSolidList"/>
    <dgm:cxn modelId="{579C7449-2E1D-B343-B2DD-B95E1A768DB4}" type="presParOf" srcId="{220681DC-3598-4EC3-884C-0B352C66C111}" destId="{D9E6AF9E-D163-4338-BFEB-FD3FADB28385}" srcOrd="1" destOrd="0" presId="urn:microsoft.com/office/officeart/2018/2/layout/IconVerticalSolidList"/>
    <dgm:cxn modelId="{5E4A4F26-ED35-FC44-B0FA-406EA083A117}" type="presParOf" srcId="{220681DC-3598-4EC3-884C-0B352C66C111}" destId="{015F66DB-9B9E-4CDE-B1C8-5D5CC8CADECF}" srcOrd="2" destOrd="0" presId="urn:microsoft.com/office/officeart/2018/2/layout/IconVerticalSolidList"/>
    <dgm:cxn modelId="{25459D15-89A1-D54D-B5A0-414AEB9BB5A7}" type="presParOf" srcId="{220681DC-3598-4EC3-884C-0B352C66C111}" destId="{F939889F-E24E-4CE4-92A1-328E214D87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8BD349-6B71-4018-9FCE-CA37F41D7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Neuroplasticity</a:t>
          </a:r>
        </a:p>
      </dgm:t>
    </dgm:pt>
    <dgm:pt modelId="{5E91161C-5B5F-4040-B8FD-B955C33E0087}" type="parTrans" cxnId="{64BEAA81-65AC-48C3-A5B9-FFFE9588CEAC}">
      <dgm:prSet/>
      <dgm:spPr/>
      <dgm:t>
        <a:bodyPr/>
        <a:lstStyle/>
        <a:p>
          <a:endParaRPr lang="en-US"/>
        </a:p>
      </dgm:t>
    </dgm:pt>
    <dgm:pt modelId="{C79E6275-5326-4AFB-9E85-2CB7E1D2A7B1}" type="sibTrans" cxnId="{64BEAA81-65AC-48C3-A5B9-FFFE9588CEAC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220681DC-3598-4EC3-884C-0B352C66C111}" type="pres">
      <dgm:prSet presAssocID="{388BD349-6B71-4018-9FCE-CA37F41D737D}" presName="compNode" presStyleCnt="0"/>
      <dgm:spPr/>
    </dgm:pt>
    <dgm:pt modelId="{9763A999-A8CE-4346-BD05-3906D5883728}" type="pres">
      <dgm:prSet presAssocID="{388BD349-6B71-4018-9FCE-CA37F41D737D}" presName="bgRect" presStyleLbl="bgShp" presStyleIdx="0" presStyleCnt="1"/>
      <dgm:spPr/>
    </dgm:pt>
    <dgm:pt modelId="{D9E6AF9E-D163-4338-BFEB-FD3FADB28385}" type="pres">
      <dgm:prSet presAssocID="{388BD349-6B71-4018-9FCE-CA37F41D737D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15F66DB-9B9E-4CDE-B1C8-5D5CC8CADECF}" type="pres">
      <dgm:prSet presAssocID="{388BD349-6B71-4018-9FCE-CA37F41D737D}" presName="spaceRect" presStyleCnt="0"/>
      <dgm:spPr/>
    </dgm:pt>
    <dgm:pt modelId="{F939889F-E24E-4CE4-92A1-328E214D8779}" type="pres">
      <dgm:prSet presAssocID="{388BD349-6B71-4018-9FCE-CA37F41D737D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64BEAA81-65AC-48C3-A5B9-FFFE9588CEAC}" srcId="{BC8051E0-4146-44CC-96CB-FAB59066FDAF}" destId="{388BD349-6B71-4018-9FCE-CA37F41D737D}" srcOrd="0" destOrd="0" parTransId="{5E91161C-5B5F-4040-B8FD-B955C33E0087}" sibTransId="{C79E6275-5326-4AFB-9E85-2CB7E1D2A7B1}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F38169C8-3032-9043-BF4F-36862E2355E2}" type="presOf" srcId="{388BD349-6B71-4018-9FCE-CA37F41D737D}" destId="{F939889F-E24E-4CE4-92A1-328E214D8779}" srcOrd="0" destOrd="0" presId="urn:microsoft.com/office/officeart/2018/2/layout/IconVerticalSolidList"/>
    <dgm:cxn modelId="{EF351E1D-2D59-8049-8A2C-503632D176C3}" type="presParOf" srcId="{C2AA9497-EAB0-40A9-B18A-BF667FB2C0FA}" destId="{220681DC-3598-4EC3-884C-0B352C66C111}" srcOrd="0" destOrd="0" presId="urn:microsoft.com/office/officeart/2018/2/layout/IconVerticalSolidList"/>
    <dgm:cxn modelId="{E5170440-25A2-124A-B716-AADB55748D0D}" type="presParOf" srcId="{220681DC-3598-4EC3-884C-0B352C66C111}" destId="{9763A999-A8CE-4346-BD05-3906D5883728}" srcOrd="0" destOrd="0" presId="urn:microsoft.com/office/officeart/2018/2/layout/IconVerticalSolidList"/>
    <dgm:cxn modelId="{579C7449-2E1D-B343-B2DD-B95E1A768DB4}" type="presParOf" srcId="{220681DC-3598-4EC3-884C-0B352C66C111}" destId="{D9E6AF9E-D163-4338-BFEB-FD3FADB28385}" srcOrd="1" destOrd="0" presId="urn:microsoft.com/office/officeart/2018/2/layout/IconVerticalSolidList"/>
    <dgm:cxn modelId="{5E4A4F26-ED35-FC44-B0FA-406EA083A117}" type="presParOf" srcId="{220681DC-3598-4EC3-884C-0B352C66C111}" destId="{015F66DB-9B9E-4CDE-B1C8-5D5CC8CADECF}" srcOrd="2" destOrd="0" presId="urn:microsoft.com/office/officeart/2018/2/layout/IconVerticalSolidList"/>
    <dgm:cxn modelId="{25459D15-89A1-D54D-B5A0-414AEB9BB5A7}" type="presParOf" srcId="{220681DC-3598-4EC3-884C-0B352C66C111}" destId="{F939889F-E24E-4CE4-92A1-328E214D87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8BD349-6B71-4018-9FCE-CA37F41D7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Shortcuts</a:t>
          </a:r>
        </a:p>
      </dgm:t>
    </dgm:pt>
    <dgm:pt modelId="{5E91161C-5B5F-4040-B8FD-B955C33E0087}" type="parTrans" cxnId="{64BEAA81-65AC-48C3-A5B9-FFFE9588CEAC}">
      <dgm:prSet/>
      <dgm:spPr/>
      <dgm:t>
        <a:bodyPr/>
        <a:lstStyle/>
        <a:p>
          <a:endParaRPr lang="en-US"/>
        </a:p>
      </dgm:t>
    </dgm:pt>
    <dgm:pt modelId="{C79E6275-5326-4AFB-9E85-2CB7E1D2A7B1}" type="sibTrans" cxnId="{64BEAA81-65AC-48C3-A5B9-FFFE9588CEAC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220681DC-3598-4EC3-884C-0B352C66C111}" type="pres">
      <dgm:prSet presAssocID="{388BD349-6B71-4018-9FCE-CA37F41D737D}" presName="compNode" presStyleCnt="0"/>
      <dgm:spPr/>
    </dgm:pt>
    <dgm:pt modelId="{9763A999-A8CE-4346-BD05-3906D5883728}" type="pres">
      <dgm:prSet presAssocID="{388BD349-6B71-4018-9FCE-CA37F41D737D}" presName="bgRect" presStyleLbl="bgShp" presStyleIdx="0" presStyleCnt="1"/>
      <dgm:spPr/>
    </dgm:pt>
    <dgm:pt modelId="{D9E6AF9E-D163-4338-BFEB-FD3FADB28385}" type="pres">
      <dgm:prSet presAssocID="{388BD349-6B71-4018-9FCE-CA37F41D737D}" presName="iconRect" presStyleLbl="node1" presStyleIdx="0" presStyleCnt="1"/>
      <dgm:spPr>
        <a:ln>
          <a:noFill/>
        </a:ln>
      </dgm:spPr>
    </dgm:pt>
    <dgm:pt modelId="{015F66DB-9B9E-4CDE-B1C8-5D5CC8CADECF}" type="pres">
      <dgm:prSet presAssocID="{388BD349-6B71-4018-9FCE-CA37F41D737D}" presName="spaceRect" presStyleCnt="0"/>
      <dgm:spPr/>
    </dgm:pt>
    <dgm:pt modelId="{F939889F-E24E-4CE4-92A1-328E214D8779}" type="pres">
      <dgm:prSet presAssocID="{388BD349-6B71-4018-9FCE-CA37F41D737D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64BEAA81-65AC-48C3-A5B9-FFFE9588CEAC}" srcId="{BC8051E0-4146-44CC-96CB-FAB59066FDAF}" destId="{388BD349-6B71-4018-9FCE-CA37F41D737D}" srcOrd="0" destOrd="0" parTransId="{5E91161C-5B5F-4040-B8FD-B955C33E0087}" sibTransId="{C79E6275-5326-4AFB-9E85-2CB7E1D2A7B1}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F38169C8-3032-9043-BF4F-36862E2355E2}" type="presOf" srcId="{388BD349-6B71-4018-9FCE-CA37F41D737D}" destId="{F939889F-E24E-4CE4-92A1-328E214D8779}" srcOrd="0" destOrd="0" presId="urn:microsoft.com/office/officeart/2018/2/layout/IconVerticalSolidList"/>
    <dgm:cxn modelId="{EF351E1D-2D59-8049-8A2C-503632D176C3}" type="presParOf" srcId="{C2AA9497-EAB0-40A9-B18A-BF667FB2C0FA}" destId="{220681DC-3598-4EC3-884C-0B352C66C111}" srcOrd="0" destOrd="0" presId="urn:microsoft.com/office/officeart/2018/2/layout/IconVerticalSolidList"/>
    <dgm:cxn modelId="{E5170440-25A2-124A-B716-AADB55748D0D}" type="presParOf" srcId="{220681DC-3598-4EC3-884C-0B352C66C111}" destId="{9763A999-A8CE-4346-BD05-3906D5883728}" srcOrd="0" destOrd="0" presId="urn:microsoft.com/office/officeart/2018/2/layout/IconVerticalSolidList"/>
    <dgm:cxn modelId="{579C7449-2E1D-B343-B2DD-B95E1A768DB4}" type="presParOf" srcId="{220681DC-3598-4EC3-884C-0B352C66C111}" destId="{D9E6AF9E-D163-4338-BFEB-FD3FADB28385}" srcOrd="1" destOrd="0" presId="urn:microsoft.com/office/officeart/2018/2/layout/IconVerticalSolidList"/>
    <dgm:cxn modelId="{5E4A4F26-ED35-FC44-B0FA-406EA083A117}" type="presParOf" srcId="{220681DC-3598-4EC3-884C-0B352C66C111}" destId="{015F66DB-9B9E-4CDE-B1C8-5D5CC8CADECF}" srcOrd="2" destOrd="0" presId="urn:microsoft.com/office/officeart/2018/2/layout/IconVerticalSolidList"/>
    <dgm:cxn modelId="{25459D15-89A1-D54D-B5A0-414AEB9BB5A7}" type="presParOf" srcId="{220681DC-3598-4EC3-884C-0B352C66C111}" destId="{F939889F-E24E-4CE4-92A1-328E214D8779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8A5EDD-9ABF-4858-A8D1-B78DA992DF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Empathy</a:t>
          </a:r>
        </a:p>
      </dgm:t>
    </dgm:pt>
    <dgm:pt modelId="{D021CAE1-0FDF-4958-BFFE-9C514AA0FEF2}" type="parTrans" cxnId="{3BCB1183-AD1F-429D-80B3-8FE2E81C586E}">
      <dgm:prSet/>
      <dgm:spPr/>
      <dgm:t>
        <a:bodyPr/>
        <a:lstStyle/>
        <a:p>
          <a:endParaRPr lang="en-US"/>
        </a:p>
      </dgm:t>
    </dgm:pt>
    <dgm:pt modelId="{E6336EEB-CBFC-4CC4-A97F-2EE3BDA07837}" type="sibTrans" cxnId="{3BCB1183-AD1F-429D-80B3-8FE2E81C586E}">
      <dgm:prSet/>
      <dgm:spPr/>
      <dgm:t>
        <a:bodyPr/>
        <a:lstStyle/>
        <a:p>
          <a:endParaRPr lang="en-US"/>
        </a:p>
      </dgm:t>
    </dgm:pt>
    <dgm:pt modelId="{388BD349-6B71-4018-9FCE-CA37F41D7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Broaden Your Horizons</a:t>
          </a:r>
        </a:p>
      </dgm:t>
    </dgm:pt>
    <dgm:pt modelId="{5E91161C-5B5F-4040-B8FD-B955C33E0087}" type="parTrans" cxnId="{64BEAA81-65AC-48C3-A5B9-FFFE9588CEAC}">
      <dgm:prSet/>
      <dgm:spPr/>
      <dgm:t>
        <a:bodyPr/>
        <a:lstStyle/>
        <a:p>
          <a:endParaRPr lang="en-US"/>
        </a:p>
      </dgm:t>
    </dgm:pt>
    <dgm:pt modelId="{C79E6275-5326-4AFB-9E85-2CB7E1D2A7B1}" type="sibTrans" cxnId="{64BEAA81-65AC-48C3-A5B9-FFFE9588CEAC}">
      <dgm:prSet/>
      <dgm:spPr/>
      <dgm:t>
        <a:bodyPr/>
        <a:lstStyle/>
        <a:p>
          <a:endParaRPr lang="en-US"/>
        </a:p>
      </dgm:t>
    </dgm:pt>
    <dgm:pt modelId="{541F2727-D413-4AFA-B26F-E58585938D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Speak Up</a:t>
          </a:r>
        </a:p>
      </dgm:t>
    </dgm:pt>
    <dgm:pt modelId="{E580984D-DFCA-4A54-9A94-39FEF47E26C1}" type="parTrans" cxnId="{8455BFD3-7576-424D-A64F-96E20257EF98}">
      <dgm:prSet/>
      <dgm:spPr/>
      <dgm:t>
        <a:bodyPr/>
        <a:lstStyle/>
        <a:p>
          <a:endParaRPr lang="en-US"/>
        </a:p>
      </dgm:t>
    </dgm:pt>
    <dgm:pt modelId="{E821ECE9-37EA-4A53-84D3-A8AA79E32A65}" type="sibTrans" cxnId="{8455BFD3-7576-424D-A64F-96E20257EF98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EDB14CC3-E829-4341-ACF9-90E0CC14C4B7}" type="pres">
      <dgm:prSet presAssocID="{298A5EDD-9ABF-4858-A8D1-B78DA992DF3F}" presName="compNode" presStyleCnt="0"/>
      <dgm:spPr/>
    </dgm:pt>
    <dgm:pt modelId="{6B3A1323-452D-4CA8-9B39-9D3D30A3BFA3}" type="pres">
      <dgm:prSet presAssocID="{298A5EDD-9ABF-4858-A8D1-B78DA992DF3F}" presName="bgRect" presStyleLbl="bgShp" presStyleIdx="0" presStyleCnt="3"/>
      <dgm:spPr/>
    </dgm:pt>
    <dgm:pt modelId="{660C1139-7DC1-4CBA-90CC-83FA42895F0B}" type="pres">
      <dgm:prSet presAssocID="{298A5EDD-9ABF-4858-A8D1-B78DA992DF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285AC586-99AC-4EF3-B943-AF704303CB7F}" type="pres">
      <dgm:prSet presAssocID="{298A5EDD-9ABF-4858-A8D1-B78DA992DF3F}" presName="spaceRect" presStyleCnt="0"/>
      <dgm:spPr/>
    </dgm:pt>
    <dgm:pt modelId="{4691F42C-59D1-439F-8A10-ADD51E904C30}" type="pres">
      <dgm:prSet presAssocID="{298A5EDD-9ABF-4858-A8D1-B78DA992DF3F}" presName="parTx" presStyleLbl="revTx" presStyleIdx="0" presStyleCnt="3">
        <dgm:presLayoutVars>
          <dgm:chMax val="0"/>
          <dgm:chPref val="0"/>
        </dgm:presLayoutVars>
      </dgm:prSet>
      <dgm:spPr/>
    </dgm:pt>
    <dgm:pt modelId="{9659BCD6-A259-4270-A072-9BBE61F02C92}" type="pres">
      <dgm:prSet presAssocID="{E6336EEB-CBFC-4CC4-A97F-2EE3BDA07837}" presName="sibTrans" presStyleCnt="0"/>
      <dgm:spPr/>
    </dgm:pt>
    <dgm:pt modelId="{220681DC-3598-4EC3-884C-0B352C66C111}" type="pres">
      <dgm:prSet presAssocID="{388BD349-6B71-4018-9FCE-CA37F41D737D}" presName="compNode" presStyleCnt="0"/>
      <dgm:spPr/>
    </dgm:pt>
    <dgm:pt modelId="{9763A999-A8CE-4346-BD05-3906D5883728}" type="pres">
      <dgm:prSet presAssocID="{388BD349-6B71-4018-9FCE-CA37F41D737D}" presName="bgRect" presStyleLbl="bgShp" presStyleIdx="1" presStyleCnt="3"/>
      <dgm:spPr/>
    </dgm:pt>
    <dgm:pt modelId="{D9E6AF9E-D163-4338-BFEB-FD3FADB28385}" type="pres">
      <dgm:prSet presAssocID="{388BD349-6B71-4018-9FCE-CA37F41D737D}" presName="iconRect" presStyleLbl="node1" presStyleIdx="1" presStyleCnt="3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15F66DB-9B9E-4CDE-B1C8-5D5CC8CADECF}" type="pres">
      <dgm:prSet presAssocID="{388BD349-6B71-4018-9FCE-CA37F41D737D}" presName="spaceRect" presStyleCnt="0"/>
      <dgm:spPr/>
    </dgm:pt>
    <dgm:pt modelId="{F939889F-E24E-4CE4-92A1-328E214D8779}" type="pres">
      <dgm:prSet presAssocID="{388BD349-6B71-4018-9FCE-CA37F41D737D}" presName="parTx" presStyleLbl="revTx" presStyleIdx="1" presStyleCnt="3">
        <dgm:presLayoutVars>
          <dgm:chMax val="0"/>
          <dgm:chPref val="0"/>
        </dgm:presLayoutVars>
      </dgm:prSet>
      <dgm:spPr/>
    </dgm:pt>
    <dgm:pt modelId="{61AE37B6-36D9-47C4-9357-E52277117D34}" type="pres">
      <dgm:prSet presAssocID="{C79E6275-5326-4AFB-9E85-2CB7E1D2A7B1}" presName="sibTrans" presStyleCnt="0"/>
      <dgm:spPr/>
    </dgm:pt>
    <dgm:pt modelId="{0DAD1F0B-0A1D-479F-8812-9FA9531E289B}" type="pres">
      <dgm:prSet presAssocID="{541F2727-D413-4AFA-B26F-E58585938D0F}" presName="compNode" presStyleCnt="0"/>
      <dgm:spPr/>
    </dgm:pt>
    <dgm:pt modelId="{9E0A63D1-1F5D-4E51-9712-F0B9F755FECC}" type="pres">
      <dgm:prSet presAssocID="{541F2727-D413-4AFA-B26F-E58585938D0F}" presName="bgRect" presStyleLbl="bgShp" presStyleIdx="2" presStyleCnt="3"/>
      <dgm:spPr/>
    </dgm:pt>
    <dgm:pt modelId="{2FEAAC97-9AB4-4AEA-8F15-C526E83FA4F8}" type="pres">
      <dgm:prSet presAssocID="{541F2727-D413-4AFA-B26F-E58585938D0F}" presName="iconRect" presStyleLbl="node1" presStyleIdx="2" presStyleCnt="3" custFlipHor="1" custScaleX="7640" custScaleY="11702" custLinFactNeighborX="6585" custLinFactNeighborY="1482"/>
      <dgm:spPr>
        <a:ln>
          <a:noFill/>
        </a:ln>
      </dgm:spPr>
    </dgm:pt>
    <dgm:pt modelId="{92B86987-0A79-4496-BD7A-44B11D2E6C0C}" type="pres">
      <dgm:prSet presAssocID="{541F2727-D413-4AFA-B26F-E58585938D0F}" presName="spaceRect" presStyleCnt="0"/>
      <dgm:spPr/>
    </dgm:pt>
    <dgm:pt modelId="{4D6B10C8-FAB7-4E2D-912B-5D1A05E9364B}" type="pres">
      <dgm:prSet presAssocID="{541F2727-D413-4AFA-B26F-E58585938D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5B7247-8A76-A049-9571-0D9E4FFA864F}" type="presOf" srcId="{298A5EDD-9ABF-4858-A8D1-B78DA992DF3F}" destId="{4691F42C-59D1-439F-8A10-ADD51E904C30}" srcOrd="0" destOrd="0" presId="urn:microsoft.com/office/officeart/2018/2/layout/IconVerticalSolidList"/>
    <dgm:cxn modelId="{161B9C57-6687-7247-AD13-D79A92856801}" type="presOf" srcId="{541F2727-D413-4AFA-B26F-E58585938D0F}" destId="{4D6B10C8-FAB7-4E2D-912B-5D1A05E9364B}" srcOrd="0" destOrd="0" presId="urn:microsoft.com/office/officeart/2018/2/layout/IconVerticalSolidList"/>
    <dgm:cxn modelId="{64BEAA81-65AC-48C3-A5B9-FFFE9588CEAC}" srcId="{BC8051E0-4146-44CC-96CB-FAB59066FDAF}" destId="{388BD349-6B71-4018-9FCE-CA37F41D737D}" srcOrd="1" destOrd="0" parTransId="{5E91161C-5B5F-4040-B8FD-B955C33E0087}" sibTransId="{C79E6275-5326-4AFB-9E85-2CB7E1D2A7B1}"/>
    <dgm:cxn modelId="{3BCB1183-AD1F-429D-80B3-8FE2E81C586E}" srcId="{BC8051E0-4146-44CC-96CB-FAB59066FDAF}" destId="{298A5EDD-9ABF-4858-A8D1-B78DA992DF3F}" srcOrd="0" destOrd="0" parTransId="{D021CAE1-0FDF-4958-BFFE-9C514AA0FEF2}" sibTransId="{E6336EEB-CBFC-4CC4-A97F-2EE3BDA07837}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F38169C8-3032-9043-BF4F-36862E2355E2}" type="presOf" srcId="{388BD349-6B71-4018-9FCE-CA37F41D737D}" destId="{F939889F-E24E-4CE4-92A1-328E214D8779}" srcOrd="0" destOrd="0" presId="urn:microsoft.com/office/officeart/2018/2/layout/IconVerticalSolidList"/>
    <dgm:cxn modelId="{8455BFD3-7576-424D-A64F-96E20257EF98}" srcId="{BC8051E0-4146-44CC-96CB-FAB59066FDAF}" destId="{541F2727-D413-4AFA-B26F-E58585938D0F}" srcOrd="2" destOrd="0" parTransId="{E580984D-DFCA-4A54-9A94-39FEF47E26C1}" sibTransId="{E821ECE9-37EA-4A53-84D3-A8AA79E32A65}"/>
    <dgm:cxn modelId="{163255E1-D8F2-C34B-840D-D82E13F0D0AA}" type="presParOf" srcId="{C2AA9497-EAB0-40A9-B18A-BF667FB2C0FA}" destId="{EDB14CC3-E829-4341-ACF9-90E0CC14C4B7}" srcOrd="0" destOrd="0" presId="urn:microsoft.com/office/officeart/2018/2/layout/IconVerticalSolidList"/>
    <dgm:cxn modelId="{FCF032BF-01BE-8C49-AADF-D080AD8495D0}" type="presParOf" srcId="{EDB14CC3-E829-4341-ACF9-90E0CC14C4B7}" destId="{6B3A1323-452D-4CA8-9B39-9D3D30A3BFA3}" srcOrd="0" destOrd="0" presId="urn:microsoft.com/office/officeart/2018/2/layout/IconVerticalSolidList"/>
    <dgm:cxn modelId="{39EE17C1-29C8-904A-99CC-7111410B7354}" type="presParOf" srcId="{EDB14CC3-E829-4341-ACF9-90E0CC14C4B7}" destId="{660C1139-7DC1-4CBA-90CC-83FA42895F0B}" srcOrd="1" destOrd="0" presId="urn:microsoft.com/office/officeart/2018/2/layout/IconVerticalSolidList"/>
    <dgm:cxn modelId="{53190464-3E3A-6547-AD7D-34E725EB4D1D}" type="presParOf" srcId="{EDB14CC3-E829-4341-ACF9-90E0CC14C4B7}" destId="{285AC586-99AC-4EF3-B943-AF704303CB7F}" srcOrd="2" destOrd="0" presId="urn:microsoft.com/office/officeart/2018/2/layout/IconVerticalSolidList"/>
    <dgm:cxn modelId="{C7189B83-A5A7-B246-B69E-E243277F485C}" type="presParOf" srcId="{EDB14CC3-E829-4341-ACF9-90E0CC14C4B7}" destId="{4691F42C-59D1-439F-8A10-ADD51E904C30}" srcOrd="3" destOrd="0" presId="urn:microsoft.com/office/officeart/2018/2/layout/IconVerticalSolidList"/>
    <dgm:cxn modelId="{C03BB825-539F-8D4C-953E-27AC0E6D1528}" type="presParOf" srcId="{C2AA9497-EAB0-40A9-B18A-BF667FB2C0FA}" destId="{9659BCD6-A259-4270-A072-9BBE61F02C92}" srcOrd="1" destOrd="0" presId="urn:microsoft.com/office/officeart/2018/2/layout/IconVerticalSolidList"/>
    <dgm:cxn modelId="{EF351E1D-2D59-8049-8A2C-503632D176C3}" type="presParOf" srcId="{C2AA9497-EAB0-40A9-B18A-BF667FB2C0FA}" destId="{220681DC-3598-4EC3-884C-0B352C66C111}" srcOrd="2" destOrd="0" presId="urn:microsoft.com/office/officeart/2018/2/layout/IconVerticalSolidList"/>
    <dgm:cxn modelId="{E5170440-25A2-124A-B716-AADB55748D0D}" type="presParOf" srcId="{220681DC-3598-4EC3-884C-0B352C66C111}" destId="{9763A999-A8CE-4346-BD05-3906D5883728}" srcOrd="0" destOrd="0" presId="urn:microsoft.com/office/officeart/2018/2/layout/IconVerticalSolidList"/>
    <dgm:cxn modelId="{579C7449-2E1D-B343-B2DD-B95E1A768DB4}" type="presParOf" srcId="{220681DC-3598-4EC3-884C-0B352C66C111}" destId="{D9E6AF9E-D163-4338-BFEB-FD3FADB28385}" srcOrd="1" destOrd="0" presId="urn:microsoft.com/office/officeart/2018/2/layout/IconVerticalSolidList"/>
    <dgm:cxn modelId="{5E4A4F26-ED35-FC44-B0FA-406EA083A117}" type="presParOf" srcId="{220681DC-3598-4EC3-884C-0B352C66C111}" destId="{015F66DB-9B9E-4CDE-B1C8-5D5CC8CADECF}" srcOrd="2" destOrd="0" presId="urn:microsoft.com/office/officeart/2018/2/layout/IconVerticalSolidList"/>
    <dgm:cxn modelId="{25459D15-89A1-D54D-B5A0-414AEB9BB5A7}" type="presParOf" srcId="{220681DC-3598-4EC3-884C-0B352C66C111}" destId="{F939889F-E24E-4CE4-92A1-328E214D8779}" srcOrd="3" destOrd="0" presId="urn:microsoft.com/office/officeart/2018/2/layout/IconVerticalSolidList"/>
    <dgm:cxn modelId="{62D5E740-DDCB-2F43-81AA-57354DBF5E64}" type="presParOf" srcId="{C2AA9497-EAB0-40A9-B18A-BF667FB2C0FA}" destId="{61AE37B6-36D9-47C4-9357-E52277117D34}" srcOrd="3" destOrd="0" presId="urn:microsoft.com/office/officeart/2018/2/layout/IconVerticalSolidList"/>
    <dgm:cxn modelId="{E39FFCBB-3BFD-9B46-ACD8-46CF0A22D32A}" type="presParOf" srcId="{C2AA9497-EAB0-40A9-B18A-BF667FB2C0FA}" destId="{0DAD1F0B-0A1D-479F-8812-9FA9531E289B}" srcOrd="4" destOrd="0" presId="urn:microsoft.com/office/officeart/2018/2/layout/IconVerticalSolidList"/>
    <dgm:cxn modelId="{3C84810B-0ACC-5A4A-9931-1091AEEF085D}" type="presParOf" srcId="{0DAD1F0B-0A1D-479F-8812-9FA9531E289B}" destId="{9E0A63D1-1F5D-4E51-9712-F0B9F755FECC}" srcOrd="0" destOrd="0" presId="urn:microsoft.com/office/officeart/2018/2/layout/IconVerticalSolidList"/>
    <dgm:cxn modelId="{A074D4F4-CC41-A848-AFFF-B76BA8CE252B}" type="presParOf" srcId="{0DAD1F0B-0A1D-479F-8812-9FA9531E289B}" destId="{2FEAAC97-9AB4-4AEA-8F15-C526E83FA4F8}" srcOrd="1" destOrd="0" presId="urn:microsoft.com/office/officeart/2018/2/layout/IconVerticalSolidList"/>
    <dgm:cxn modelId="{C622637F-3603-AE40-8344-2D2507E2725E}" type="presParOf" srcId="{0DAD1F0B-0A1D-479F-8812-9FA9531E289B}" destId="{92B86987-0A79-4496-BD7A-44B11D2E6C0C}" srcOrd="2" destOrd="0" presId="urn:microsoft.com/office/officeart/2018/2/layout/IconVerticalSolidList"/>
    <dgm:cxn modelId="{46EA3C63-A54D-7341-A1E2-AF5D8611FAEA}" type="presParOf" srcId="{0DAD1F0B-0A1D-479F-8812-9FA9531E289B}" destId="{4D6B10C8-FAB7-4E2D-912B-5D1A05E936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8051E0-4146-44CC-96CB-FAB59066FD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1F2727-D413-4AFA-B26F-E58585938D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Reflection &amp; Mindset</a:t>
          </a:r>
        </a:p>
      </dgm:t>
    </dgm:pt>
    <dgm:pt modelId="{E580984D-DFCA-4A54-9A94-39FEF47E26C1}" type="parTrans" cxnId="{8455BFD3-7576-424D-A64F-96E20257EF98}">
      <dgm:prSet/>
      <dgm:spPr/>
      <dgm:t>
        <a:bodyPr/>
        <a:lstStyle/>
        <a:p>
          <a:endParaRPr lang="en-US"/>
        </a:p>
      </dgm:t>
    </dgm:pt>
    <dgm:pt modelId="{E821ECE9-37EA-4A53-84D3-A8AA79E32A65}" type="sibTrans" cxnId="{8455BFD3-7576-424D-A64F-96E20257EF98}">
      <dgm:prSet/>
      <dgm:spPr/>
      <dgm:t>
        <a:bodyPr/>
        <a:lstStyle/>
        <a:p>
          <a:endParaRPr lang="en-US"/>
        </a:p>
      </dgm:t>
    </dgm:pt>
    <dgm:pt modelId="{C2AA9497-EAB0-40A9-B18A-BF667FB2C0FA}" type="pres">
      <dgm:prSet presAssocID="{BC8051E0-4146-44CC-96CB-FAB59066FDAF}" presName="root" presStyleCnt="0">
        <dgm:presLayoutVars>
          <dgm:dir/>
          <dgm:resizeHandles val="exact"/>
        </dgm:presLayoutVars>
      </dgm:prSet>
      <dgm:spPr/>
    </dgm:pt>
    <dgm:pt modelId="{0DAD1F0B-0A1D-479F-8812-9FA9531E289B}" type="pres">
      <dgm:prSet presAssocID="{541F2727-D413-4AFA-B26F-E58585938D0F}" presName="compNode" presStyleCnt="0"/>
      <dgm:spPr/>
    </dgm:pt>
    <dgm:pt modelId="{9E0A63D1-1F5D-4E51-9712-F0B9F755FECC}" type="pres">
      <dgm:prSet presAssocID="{541F2727-D413-4AFA-B26F-E58585938D0F}" presName="bgRect" presStyleLbl="bgShp" presStyleIdx="0" presStyleCnt="1"/>
      <dgm:spPr/>
    </dgm:pt>
    <dgm:pt modelId="{2FEAAC97-9AB4-4AEA-8F15-C526E83FA4F8}" type="pres">
      <dgm:prSet presAssocID="{541F2727-D413-4AFA-B26F-E58585938D0F}" presName="iconRect" presStyleLbl="node1" presStyleIdx="0" presStyleCnt="1" custFlipVert="1" custScaleX="48308" custScaleY="5565"/>
      <dgm:spPr>
        <a:ln>
          <a:noFill/>
        </a:ln>
      </dgm:spPr>
    </dgm:pt>
    <dgm:pt modelId="{92B86987-0A79-4496-BD7A-44B11D2E6C0C}" type="pres">
      <dgm:prSet presAssocID="{541F2727-D413-4AFA-B26F-E58585938D0F}" presName="spaceRect" presStyleCnt="0"/>
      <dgm:spPr/>
    </dgm:pt>
    <dgm:pt modelId="{4D6B10C8-FAB7-4E2D-912B-5D1A05E9364B}" type="pres">
      <dgm:prSet presAssocID="{541F2727-D413-4AFA-B26F-E58585938D0F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161B9C57-6687-7247-AD13-D79A92856801}" type="presOf" srcId="{541F2727-D413-4AFA-B26F-E58585938D0F}" destId="{4D6B10C8-FAB7-4E2D-912B-5D1A05E9364B}" srcOrd="0" destOrd="0" presId="urn:microsoft.com/office/officeart/2018/2/layout/IconVerticalSolidList"/>
    <dgm:cxn modelId="{94422D9B-74D2-3644-9D28-9560983C79CC}" type="presOf" srcId="{BC8051E0-4146-44CC-96CB-FAB59066FDAF}" destId="{C2AA9497-EAB0-40A9-B18A-BF667FB2C0FA}" srcOrd="0" destOrd="0" presId="urn:microsoft.com/office/officeart/2018/2/layout/IconVerticalSolidList"/>
    <dgm:cxn modelId="{8455BFD3-7576-424D-A64F-96E20257EF98}" srcId="{BC8051E0-4146-44CC-96CB-FAB59066FDAF}" destId="{541F2727-D413-4AFA-B26F-E58585938D0F}" srcOrd="0" destOrd="0" parTransId="{E580984D-DFCA-4A54-9A94-39FEF47E26C1}" sibTransId="{E821ECE9-37EA-4A53-84D3-A8AA79E32A65}"/>
    <dgm:cxn modelId="{E39FFCBB-3BFD-9B46-ACD8-46CF0A22D32A}" type="presParOf" srcId="{C2AA9497-EAB0-40A9-B18A-BF667FB2C0FA}" destId="{0DAD1F0B-0A1D-479F-8812-9FA9531E289B}" srcOrd="0" destOrd="0" presId="urn:microsoft.com/office/officeart/2018/2/layout/IconVerticalSolidList"/>
    <dgm:cxn modelId="{3C84810B-0ACC-5A4A-9931-1091AEEF085D}" type="presParOf" srcId="{0DAD1F0B-0A1D-479F-8812-9FA9531E289B}" destId="{9E0A63D1-1F5D-4E51-9712-F0B9F755FECC}" srcOrd="0" destOrd="0" presId="urn:microsoft.com/office/officeart/2018/2/layout/IconVerticalSolidList"/>
    <dgm:cxn modelId="{A074D4F4-CC41-A848-AFFF-B76BA8CE252B}" type="presParOf" srcId="{0DAD1F0B-0A1D-479F-8812-9FA9531E289B}" destId="{2FEAAC97-9AB4-4AEA-8F15-C526E83FA4F8}" srcOrd="1" destOrd="0" presId="urn:microsoft.com/office/officeart/2018/2/layout/IconVerticalSolidList"/>
    <dgm:cxn modelId="{C622637F-3603-AE40-8344-2D2507E2725E}" type="presParOf" srcId="{0DAD1F0B-0A1D-479F-8812-9FA9531E289B}" destId="{92B86987-0A79-4496-BD7A-44B11D2E6C0C}" srcOrd="2" destOrd="0" presId="urn:microsoft.com/office/officeart/2018/2/layout/IconVerticalSolidList"/>
    <dgm:cxn modelId="{46EA3C63-A54D-7341-A1E2-AF5D8611FAEA}" type="presParOf" srcId="{0DAD1F0B-0A1D-479F-8812-9FA9531E289B}" destId="{4D6B10C8-FAB7-4E2D-912B-5D1A05E936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1323-452D-4CA8-9B39-9D3D30A3BFA3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1139-7DC1-4CBA-90CC-83FA42895F0B}">
      <dsp:nvSpPr>
        <dsp:cNvPr id="0" name=""/>
        <dsp:cNvSpPr/>
      </dsp:nvSpPr>
      <dsp:spPr>
        <a:xfrm>
          <a:off x="291271" y="244002"/>
          <a:ext cx="1060317" cy="935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1F42C-59D1-439F-8A10-ADD51E904C30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Preferences</a:t>
          </a:r>
        </a:p>
      </dsp:txBody>
      <dsp:txXfrm>
        <a:off x="1642860" y="607"/>
        <a:ext cx="4985943" cy="1422390"/>
      </dsp:txXfrm>
    </dsp:sp>
    <dsp:sp modelId="{9763A999-A8CE-4346-BD05-3906D5883728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AF9E-D163-4338-BFEB-FD3FADB28385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889F-E24E-4CE4-92A1-328E214D8779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Origin Story</a:t>
          </a:r>
        </a:p>
      </dsp:txBody>
      <dsp:txXfrm>
        <a:off x="1642860" y="1778595"/>
        <a:ext cx="4985943" cy="1422390"/>
      </dsp:txXfrm>
    </dsp:sp>
    <dsp:sp modelId="{9E0A63D1-1F5D-4E51-9712-F0B9F755FECC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AC97-9AB4-4AEA-8F15-C526E83FA4F8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B10C8-FAB7-4E2D-912B-5D1A05E9364B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Reflection and Mindfulness</a:t>
          </a:r>
        </a:p>
      </dsp:txBody>
      <dsp:txXfrm>
        <a:off x="1642860" y="3556583"/>
        <a:ext cx="4985943" cy="1422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1323-452D-4CA8-9B39-9D3D30A3BFA3}">
      <dsp:nvSpPr>
        <dsp:cNvPr id="0" name=""/>
        <dsp:cNvSpPr/>
      </dsp:nvSpPr>
      <dsp:spPr>
        <a:xfrm>
          <a:off x="0" y="1742853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1139-7DC1-4CBA-90CC-83FA42895F0B}">
      <dsp:nvSpPr>
        <dsp:cNvPr id="0" name=""/>
        <dsp:cNvSpPr/>
      </dsp:nvSpPr>
      <dsp:spPr>
        <a:xfrm>
          <a:off x="451896" y="2078975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1F42C-59D1-439F-8A10-ADD51E904C30}">
      <dsp:nvSpPr>
        <dsp:cNvPr id="0" name=""/>
        <dsp:cNvSpPr/>
      </dsp:nvSpPr>
      <dsp:spPr>
        <a:xfrm>
          <a:off x="1725424" y="1742853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Preferences</a:t>
          </a:r>
        </a:p>
      </dsp:txBody>
      <dsp:txXfrm>
        <a:off x="1725424" y="1742853"/>
        <a:ext cx="4903379" cy="1493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A999-A8CE-4346-BD05-3906D5883728}">
      <dsp:nvSpPr>
        <dsp:cNvPr id="0" name=""/>
        <dsp:cNvSpPr/>
      </dsp:nvSpPr>
      <dsp:spPr>
        <a:xfrm>
          <a:off x="0" y="1742853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AF9E-D163-4338-BFEB-FD3FADB28385}">
      <dsp:nvSpPr>
        <dsp:cNvPr id="0" name=""/>
        <dsp:cNvSpPr/>
      </dsp:nvSpPr>
      <dsp:spPr>
        <a:xfrm>
          <a:off x="451896" y="2078975"/>
          <a:ext cx="821630" cy="821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889F-E24E-4CE4-92A1-328E214D8779}">
      <dsp:nvSpPr>
        <dsp:cNvPr id="0" name=""/>
        <dsp:cNvSpPr/>
      </dsp:nvSpPr>
      <dsp:spPr>
        <a:xfrm>
          <a:off x="1725424" y="1742853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What’s your origin story?</a:t>
          </a:r>
        </a:p>
      </dsp:txBody>
      <dsp:txXfrm>
        <a:off x="1725424" y="1742853"/>
        <a:ext cx="4903379" cy="1493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A999-A8CE-4346-BD05-3906D5883728}">
      <dsp:nvSpPr>
        <dsp:cNvPr id="0" name=""/>
        <dsp:cNvSpPr/>
      </dsp:nvSpPr>
      <dsp:spPr>
        <a:xfrm>
          <a:off x="0" y="1742853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AF9E-D163-4338-BFEB-FD3FADB28385}">
      <dsp:nvSpPr>
        <dsp:cNvPr id="0" name=""/>
        <dsp:cNvSpPr/>
      </dsp:nvSpPr>
      <dsp:spPr>
        <a:xfrm>
          <a:off x="451896" y="2078975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889F-E24E-4CE4-92A1-328E214D8779}">
      <dsp:nvSpPr>
        <dsp:cNvPr id="0" name=""/>
        <dsp:cNvSpPr/>
      </dsp:nvSpPr>
      <dsp:spPr>
        <a:xfrm>
          <a:off x="1725424" y="1742853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Neuroplasticity</a:t>
          </a:r>
        </a:p>
      </dsp:txBody>
      <dsp:txXfrm>
        <a:off x="1725424" y="1742853"/>
        <a:ext cx="4903379" cy="1493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A999-A8CE-4346-BD05-3906D5883728}">
      <dsp:nvSpPr>
        <dsp:cNvPr id="0" name=""/>
        <dsp:cNvSpPr/>
      </dsp:nvSpPr>
      <dsp:spPr>
        <a:xfrm>
          <a:off x="0" y="1742853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AF9E-D163-4338-BFEB-FD3FADB28385}">
      <dsp:nvSpPr>
        <dsp:cNvPr id="0" name=""/>
        <dsp:cNvSpPr/>
      </dsp:nvSpPr>
      <dsp:spPr>
        <a:xfrm>
          <a:off x="451896" y="2078975"/>
          <a:ext cx="821630" cy="821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889F-E24E-4CE4-92A1-328E214D8779}">
      <dsp:nvSpPr>
        <dsp:cNvPr id="0" name=""/>
        <dsp:cNvSpPr/>
      </dsp:nvSpPr>
      <dsp:spPr>
        <a:xfrm>
          <a:off x="1725424" y="1742853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Shortcuts</a:t>
          </a:r>
        </a:p>
      </dsp:txBody>
      <dsp:txXfrm>
        <a:off x="1725424" y="1742853"/>
        <a:ext cx="4903379" cy="1493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1323-452D-4CA8-9B39-9D3D30A3BFA3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1139-7DC1-4CBA-90CC-83FA42895F0B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1F42C-59D1-439F-8A10-ADD51E904C30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Empathy</a:t>
          </a:r>
        </a:p>
      </dsp:txBody>
      <dsp:txXfrm>
        <a:off x="1642860" y="607"/>
        <a:ext cx="4985943" cy="1422390"/>
      </dsp:txXfrm>
    </dsp:sp>
    <dsp:sp modelId="{9763A999-A8CE-4346-BD05-3906D5883728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AF9E-D163-4338-BFEB-FD3FADB28385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889F-E24E-4CE4-92A1-328E214D8779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Broaden Your Horizons</a:t>
          </a:r>
        </a:p>
      </dsp:txBody>
      <dsp:txXfrm>
        <a:off x="1642860" y="1778595"/>
        <a:ext cx="4985943" cy="1422390"/>
      </dsp:txXfrm>
    </dsp:sp>
    <dsp:sp modelId="{9E0A63D1-1F5D-4E51-9712-F0B9F755FECC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AC97-9AB4-4AEA-8F15-C526E83FA4F8}">
      <dsp:nvSpPr>
        <dsp:cNvPr id="0" name=""/>
        <dsp:cNvSpPr/>
      </dsp:nvSpPr>
      <dsp:spPr>
        <a:xfrm flipH="1">
          <a:off x="843061" y="4233598"/>
          <a:ext cx="59768" cy="91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B10C8-FAB7-4E2D-912B-5D1A05E9364B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Speak Up</a:t>
          </a:r>
        </a:p>
      </dsp:txBody>
      <dsp:txXfrm>
        <a:off x="1642860" y="3556583"/>
        <a:ext cx="4985943" cy="1422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63D1-1F5D-4E51-9712-F0B9F755FECC}">
      <dsp:nvSpPr>
        <dsp:cNvPr id="0" name=""/>
        <dsp:cNvSpPr/>
      </dsp:nvSpPr>
      <dsp:spPr>
        <a:xfrm>
          <a:off x="0" y="1742853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AC97-9AB4-4AEA-8F15-C526E83FA4F8}">
      <dsp:nvSpPr>
        <dsp:cNvPr id="0" name=""/>
        <dsp:cNvSpPr/>
      </dsp:nvSpPr>
      <dsp:spPr>
        <a:xfrm flipV="1">
          <a:off x="664255" y="2466928"/>
          <a:ext cx="396913" cy="45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B10C8-FAB7-4E2D-912B-5D1A05E9364B}">
      <dsp:nvSpPr>
        <dsp:cNvPr id="0" name=""/>
        <dsp:cNvSpPr/>
      </dsp:nvSpPr>
      <dsp:spPr>
        <a:xfrm>
          <a:off x="1725424" y="1742853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Reflection &amp; Mindset</a:t>
          </a:r>
        </a:p>
      </dsp:txBody>
      <dsp:txXfrm>
        <a:off x="1725424" y="1742853"/>
        <a:ext cx="4903379" cy="14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7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4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1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46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8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S@RosannSanto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cjfqmVah8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mkRYbq2S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8827-B4D8-1240-A337-43C9036C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163595"/>
            <a:ext cx="6029325" cy="2855956"/>
          </a:xfrm>
        </p:spPr>
        <p:txBody>
          <a:bodyPr>
            <a:normAutofit/>
          </a:bodyPr>
          <a:lstStyle/>
          <a:p>
            <a:pPr algn="l"/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Making the Unconscious Conscious:</a:t>
            </a:r>
            <a:b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Learning to See One Another Beyond the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3DBA7-91B2-7B42-9E63-A6018B9BA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200525"/>
            <a:ext cx="6029324" cy="1595437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Rosann Santos</a:t>
            </a:r>
          </a:p>
          <a:p>
            <a:pPr algn="l"/>
            <a:r>
              <a:rPr lang="en-US" b="1" dirty="0"/>
              <a:t>April 27, 2023</a:t>
            </a:r>
          </a:p>
        </p:txBody>
      </p:sp>
      <p:pic>
        <p:nvPicPr>
          <p:cNvPr id="4" name="Picture 3" descr="Plant sprouting from the ground">
            <a:extLst>
              <a:ext uri="{FF2B5EF4-FFF2-40B4-BE49-F238E27FC236}">
                <a16:creationId xmlns:a16="http://schemas.microsoft.com/office/drawing/2014/main" id="{85E7CD2E-828A-4D98-8980-A6B079A83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2" r="21330" b="-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8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61030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8267DEF-0A02-D643-9F82-2939A6134857}"/>
              </a:ext>
            </a:extLst>
          </p:cNvPr>
          <p:cNvSpPr txBox="1"/>
          <p:nvPr/>
        </p:nvSpPr>
        <p:spPr>
          <a:xfrm>
            <a:off x="1770761" y="2945754"/>
            <a:ext cx="173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does it happen?</a:t>
            </a:r>
          </a:p>
        </p:txBody>
      </p:sp>
      <p:pic>
        <p:nvPicPr>
          <p:cNvPr id="1026" name="Picture 2" descr="Fork In The Road Icon, HD Png Download - kindpng">
            <a:extLst>
              <a:ext uri="{FF2B5EF4-FFF2-40B4-BE49-F238E27FC236}">
                <a16:creationId xmlns:a16="http://schemas.microsoft.com/office/drawing/2014/main" id="{2188557B-A1B6-3829-C659-4312381D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10" y="2945754"/>
            <a:ext cx="893839" cy="9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22F63C-220F-2456-1A45-E75B7492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9" y="4346182"/>
            <a:ext cx="767238" cy="7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046A894-649E-F5A7-0E99-7A358CFF1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7850" y="4346182"/>
            <a:ext cx="767238" cy="687179"/>
          </a:xfrm>
          <a:prstGeom prst="rect">
            <a:avLst/>
          </a:prstGeom>
        </p:spPr>
      </p:pic>
      <p:pic>
        <p:nvPicPr>
          <p:cNvPr id="6" name="Picture 6" descr="Speed - Free people icons">
            <a:extLst>
              <a:ext uri="{FF2B5EF4-FFF2-40B4-BE49-F238E27FC236}">
                <a16:creationId xmlns:a16="http://schemas.microsoft.com/office/drawing/2014/main" id="{C78C79B4-2DEB-2EB2-4BD2-CACBBA70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41" y="4346182"/>
            <a:ext cx="811834" cy="8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7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92364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C4EB17-EB44-FDDF-21A9-98C0BEBEDE24}"/>
              </a:ext>
            </a:extLst>
          </p:cNvPr>
          <p:cNvSpPr txBox="1"/>
          <p:nvPr/>
        </p:nvSpPr>
        <p:spPr>
          <a:xfrm>
            <a:off x="1099769" y="3133874"/>
            <a:ext cx="252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Making Changes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F0BE5C-39D4-C0D4-877A-04183FA009F1}"/>
              </a:ext>
            </a:extLst>
          </p:cNvPr>
          <p:cNvSpPr/>
          <p:nvPr/>
        </p:nvSpPr>
        <p:spPr>
          <a:xfrm>
            <a:off x="5246535" y="4738319"/>
            <a:ext cx="882802" cy="73379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524B2-8FB0-8CF4-6B37-DA3DBF5C0FC1}"/>
              </a:ext>
            </a:extLst>
          </p:cNvPr>
          <p:cNvSpPr/>
          <p:nvPr/>
        </p:nvSpPr>
        <p:spPr>
          <a:xfrm>
            <a:off x="5371278" y="4781183"/>
            <a:ext cx="606441" cy="590919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3767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92350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265C5AA-3AD2-4546-A82B-2A62B2AB3706}"/>
              </a:ext>
            </a:extLst>
          </p:cNvPr>
          <p:cNvSpPr txBox="1"/>
          <p:nvPr/>
        </p:nvSpPr>
        <p:spPr>
          <a:xfrm>
            <a:off x="1471219" y="2867010"/>
            <a:ext cx="181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do I address it?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9C4DCB4-44A7-E90D-602F-F026D3106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847" y="3016969"/>
            <a:ext cx="925400" cy="8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44BE76-50EF-2942-B747-0ABA5ECC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7A4D-833D-6B4B-9583-02379D4F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Rosann Santos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RS@RosannSantos.com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@</a:t>
            </a:r>
            <a:r>
              <a:rPr lang="en-US" sz="2400" dirty="0" err="1"/>
              <a:t>RSantosSpeaks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368682-CBAC-7A4E-85CF-020A15B532F4}"/>
              </a:ext>
            </a:extLst>
          </p:cNvPr>
          <p:cNvGrpSpPr/>
          <p:nvPr/>
        </p:nvGrpSpPr>
        <p:grpSpPr>
          <a:xfrm>
            <a:off x="4885274" y="3894670"/>
            <a:ext cx="1661826" cy="609598"/>
            <a:chOff x="4472784" y="3589868"/>
            <a:chExt cx="1966124" cy="755027"/>
          </a:xfrm>
        </p:grpSpPr>
        <p:pic>
          <p:nvPicPr>
            <p:cNvPr id="6" name="Picture 2" descr="Instagram Logo transparent PNG - StickPNG">
              <a:extLst>
                <a:ext uri="{FF2B5EF4-FFF2-40B4-BE49-F238E27FC236}">
                  <a16:creationId xmlns:a16="http://schemas.microsoft.com/office/drawing/2014/main" id="{92DA4513-B0A0-CD43-8AAA-42C49F5D6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84" y="3617642"/>
              <a:ext cx="717290" cy="71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witter-transparent-app-2 | IPSF">
              <a:extLst>
                <a:ext uri="{FF2B5EF4-FFF2-40B4-BE49-F238E27FC236}">
                  <a16:creationId xmlns:a16="http://schemas.microsoft.com/office/drawing/2014/main" id="{A5BC92C8-FEDD-9943-A415-BE5D50423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81" y="3589868"/>
              <a:ext cx="755027" cy="7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acebook Icon transparent PNG - StickPNG">
              <a:extLst>
                <a:ext uri="{FF2B5EF4-FFF2-40B4-BE49-F238E27FC236}">
                  <a16:creationId xmlns:a16="http://schemas.microsoft.com/office/drawing/2014/main" id="{6668CC39-1EBC-0149-A4F7-64FA6EE47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8" y="3681631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61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17C724-BB6A-A545-BC5A-91AF4CC0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Safe Space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E51D-F04A-6740-8E8B-A0FDA354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Speak from your own experience</a:t>
            </a:r>
          </a:p>
          <a:p>
            <a:r>
              <a:rPr lang="en-US" dirty="0"/>
              <a:t>One person speaks at a time</a:t>
            </a:r>
          </a:p>
          <a:p>
            <a:r>
              <a:rPr lang="en-US" dirty="0"/>
              <a:t>Share the air (1-2 minutes please)</a:t>
            </a:r>
          </a:p>
          <a:p>
            <a:r>
              <a:rPr lang="en-US" dirty="0"/>
              <a:t>Be Respectful</a:t>
            </a:r>
          </a:p>
          <a:p>
            <a:r>
              <a:rPr lang="en-US" dirty="0"/>
              <a:t>Be Present and Curious</a:t>
            </a:r>
          </a:p>
        </p:txBody>
      </p:sp>
    </p:spTree>
    <p:extLst>
      <p:ext uri="{BB962C8B-B14F-4D97-AF65-F5344CB8AC3E}">
        <p14:creationId xmlns:p14="http://schemas.microsoft.com/office/powerpoint/2010/main" val="14291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3739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A6D147-4D7F-CA47-8BF1-444013A0A1D7}"/>
              </a:ext>
            </a:extLst>
          </p:cNvPr>
          <p:cNvSpPr txBox="1"/>
          <p:nvPr/>
        </p:nvSpPr>
        <p:spPr>
          <a:xfrm>
            <a:off x="1737158" y="1379041"/>
            <a:ext cx="173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267DEF-0A02-D643-9F82-2939A6134857}"/>
              </a:ext>
            </a:extLst>
          </p:cNvPr>
          <p:cNvSpPr txBox="1"/>
          <p:nvPr/>
        </p:nvSpPr>
        <p:spPr>
          <a:xfrm>
            <a:off x="1770761" y="2945754"/>
            <a:ext cx="173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does it happen?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65C5AA-3AD2-4546-A82B-2A62B2AB3706}"/>
              </a:ext>
            </a:extLst>
          </p:cNvPr>
          <p:cNvSpPr txBox="1"/>
          <p:nvPr/>
        </p:nvSpPr>
        <p:spPr>
          <a:xfrm>
            <a:off x="1770761" y="4733835"/>
            <a:ext cx="181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do we address it?</a:t>
            </a:r>
          </a:p>
        </p:txBody>
      </p:sp>
      <p:pic>
        <p:nvPicPr>
          <p:cNvPr id="5122" name="Picture 2" descr="Meditation Icon&quot; Images – Browse 314 Stock Photos, Vectors, and Video |  Adobe Stock">
            <a:extLst>
              <a:ext uri="{FF2B5EF4-FFF2-40B4-BE49-F238E27FC236}">
                <a16:creationId xmlns:a16="http://schemas.microsoft.com/office/drawing/2014/main" id="{25ABB950-04BC-143C-E6C3-7CEA22B7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958" y="4733835"/>
            <a:ext cx="1274989" cy="9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6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26942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A6D147-4D7F-CA47-8BF1-444013A0A1D7}"/>
              </a:ext>
            </a:extLst>
          </p:cNvPr>
          <p:cNvSpPr txBox="1"/>
          <p:nvPr/>
        </p:nvSpPr>
        <p:spPr>
          <a:xfrm>
            <a:off x="2077898" y="3133874"/>
            <a:ext cx="173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379857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72F1-5BA5-314A-90D6-EBE6FA32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Unconscious Bias Explained</a:t>
            </a:r>
          </a:p>
        </p:txBody>
      </p:sp>
      <p:pic>
        <p:nvPicPr>
          <p:cNvPr id="6" name="Online Media 5" descr="Blind spots: Challenge assumptions">
            <a:hlinkClick r:id="" action="ppaction://media"/>
            <a:extLst>
              <a:ext uri="{FF2B5EF4-FFF2-40B4-BE49-F238E27FC236}">
                <a16:creationId xmlns:a16="http://schemas.microsoft.com/office/drawing/2014/main" id="{2248BA0D-1E60-6B43-8D93-FA0B5DE370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0904" y="1930400"/>
            <a:ext cx="6829527" cy="3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0800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8267DEF-0A02-D643-9F82-2939A6134857}"/>
              </a:ext>
            </a:extLst>
          </p:cNvPr>
          <p:cNvSpPr txBox="1"/>
          <p:nvPr/>
        </p:nvSpPr>
        <p:spPr>
          <a:xfrm>
            <a:off x="1770761" y="2945754"/>
            <a:ext cx="173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does it happen?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A2D77-2FF8-2E14-0A23-86DB042C6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47" y="2859547"/>
            <a:ext cx="1138906" cy="11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037E-FC08-4028-B519-E9E4D83F12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8267DEF-0A02-D643-9F82-2939A6134857}"/>
              </a:ext>
            </a:extLst>
          </p:cNvPr>
          <p:cNvSpPr txBox="1"/>
          <p:nvPr/>
        </p:nvSpPr>
        <p:spPr>
          <a:xfrm>
            <a:off x="1770761" y="2945754"/>
            <a:ext cx="173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does it happen?</a:t>
            </a:r>
          </a:p>
        </p:txBody>
      </p:sp>
    </p:spTree>
    <p:extLst>
      <p:ext uri="{BB962C8B-B14F-4D97-AF65-F5344CB8AC3E}">
        <p14:creationId xmlns:p14="http://schemas.microsoft.com/office/powerpoint/2010/main" val="37173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ruth about artificial intelligence and the hype of job losses -  Workplace Insight">
            <a:extLst>
              <a:ext uri="{FF2B5EF4-FFF2-40B4-BE49-F238E27FC236}">
                <a16:creationId xmlns:a16="http://schemas.microsoft.com/office/drawing/2014/main" id="{395E2BF2-548D-794E-B857-CCEB1A71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6" y="1083733"/>
            <a:ext cx="4258733" cy="42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EE2AACD9-9E66-E546-8090-B59236255119}"/>
              </a:ext>
            </a:extLst>
          </p:cNvPr>
          <p:cNvSpPr/>
          <p:nvPr/>
        </p:nvSpPr>
        <p:spPr>
          <a:xfrm rot="16200000">
            <a:off x="2438714" y="-202888"/>
            <a:ext cx="1252437" cy="4809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267D1-5FCF-E34B-84FD-697D52784A30}"/>
              </a:ext>
            </a:extLst>
          </p:cNvPr>
          <p:cNvSpPr txBox="1"/>
          <p:nvPr/>
        </p:nvSpPr>
        <p:spPr>
          <a:xfrm>
            <a:off x="1545165" y="1862168"/>
            <a:ext cx="281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11,000,000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AF245E-213C-AD4D-959E-DFD176220098}"/>
              </a:ext>
            </a:extLst>
          </p:cNvPr>
          <p:cNvSpPr/>
          <p:nvPr/>
        </p:nvSpPr>
        <p:spPr>
          <a:xfrm>
            <a:off x="6917266" y="2072989"/>
            <a:ext cx="1337734" cy="1356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24237-388C-1E46-AE30-386AEB45F0E4}"/>
              </a:ext>
            </a:extLst>
          </p:cNvPr>
          <p:cNvSpPr txBox="1"/>
          <p:nvPr/>
        </p:nvSpPr>
        <p:spPr>
          <a:xfrm>
            <a:off x="7145867" y="2366273"/>
            <a:ext cx="977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2488C67-E6A5-4B4E-B7FE-3CF5E4366E27}"/>
              </a:ext>
            </a:extLst>
          </p:cNvPr>
          <p:cNvSpPr/>
          <p:nvPr/>
        </p:nvSpPr>
        <p:spPr>
          <a:xfrm rot="5400000">
            <a:off x="2445063" y="1321826"/>
            <a:ext cx="1252437" cy="4809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E94DC-06D8-5E4D-A995-C789B84329E9}"/>
              </a:ext>
            </a:extLst>
          </p:cNvPr>
          <p:cNvSpPr txBox="1"/>
          <p:nvPr/>
        </p:nvSpPr>
        <p:spPr>
          <a:xfrm>
            <a:off x="1665813" y="3372417"/>
            <a:ext cx="279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10,999,960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F4552-872B-114D-9D65-9D0382C31267}"/>
              </a:ext>
            </a:extLst>
          </p:cNvPr>
          <p:cNvSpPr txBox="1"/>
          <p:nvPr/>
        </p:nvSpPr>
        <p:spPr>
          <a:xfrm>
            <a:off x="2319867" y="2827865"/>
            <a:ext cx="14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 second</a:t>
            </a:r>
          </a:p>
        </p:txBody>
      </p:sp>
    </p:spTree>
    <p:extLst>
      <p:ext uri="{BB962C8B-B14F-4D97-AF65-F5344CB8AC3E}">
        <p14:creationId xmlns:p14="http://schemas.microsoft.com/office/powerpoint/2010/main" val="328584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Neuroscience of Unconscious Bias">
            <a:hlinkClick r:id="" action="ppaction://media"/>
            <a:extLst>
              <a:ext uri="{FF2B5EF4-FFF2-40B4-BE49-F238E27FC236}">
                <a16:creationId xmlns:a16="http://schemas.microsoft.com/office/drawing/2014/main" id="{22B823C3-D2A8-7E4F-AF36-5E3A4D495D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3947" y="1744029"/>
            <a:ext cx="6301064" cy="35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{AF2CE9F2-4D7A-E543-9700-FA4FFA07FF24}tf10001060</Template>
  <TotalTime>0</TotalTime>
  <Words>133</Words>
  <Application>Microsoft Office PowerPoint</Application>
  <PresentationFormat>Widescreen</PresentationFormat>
  <Paragraphs>39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Making the Unconscious Conscious: Learning to See One Another Beyond the Surface</vt:lpstr>
      <vt:lpstr>Safe Space Agreements</vt:lpstr>
      <vt:lpstr>PowerPoint Presentation</vt:lpstr>
      <vt:lpstr>PowerPoint Presentation</vt:lpstr>
      <vt:lpstr>Unconscious Bias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Hablando Sobre los Sesgos Inconcientes</dc:title>
  <dc:creator>Rosann Santos</dc:creator>
  <cp:lastModifiedBy>Gwendolyn Strain</cp:lastModifiedBy>
  <cp:revision>42</cp:revision>
  <cp:lastPrinted>2021-03-04T13:46:51Z</cp:lastPrinted>
  <dcterms:created xsi:type="dcterms:W3CDTF">2021-02-24T02:08:02Z</dcterms:created>
  <dcterms:modified xsi:type="dcterms:W3CDTF">2023-04-29T14:52:40Z</dcterms:modified>
</cp:coreProperties>
</file>