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5"/>
  </p:notesMasterIdLst>
  <p:sldIdLst>
    <p:sldId id="256" r:id="rId3"/>
    <p:sldId id="277" r:id="rId4"/>
    <p:sldId id="278" r:id="rId5"/>
    <p:sldId id="279" r:id="rId6"/>
    <p:sldId id="257" r:id="rId7"/>
    <p:sldId id="265" r:id="rId8"/>
    <p:sldId id="280" r:id="rId9"/>
    <p:sldId id="282" r:id="rId10"/>
    <p:sldId id="281" r:id="rId11"/>
    <p:sldId id="259" r:id="rId12"/>
    <p:sldId id="266" r:id="rId13"/>
    <p:sldId id="271" r:id="rId14"/>
    <p:sldId id="267" r:id="rId15"/>
    <p:sldId id="264" r:id="rId16"/>
    <p:sldId id="268" r:id="rId17"/>
    <p:sldId id="269" r:id="rId18"/>
    <p:sldId id="270" r:id="rId19"/>
    <p:sldId id="272" r:id="rId20"/>
    <p:sldId id="273" r:id="rId21"/>
    <p:sldId id="276" r:id="rId22"/>
    <p:sldId id="262" r:id="rId23"/>
    <p:sldId id="28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7FCFF88-ED0E-9570-0A76-1DBAAFB078F1}" name="Dalmass, Samantha" initials="SD" userId="S::SDalmass@duanemorris.com::f2a8a5e1-cbab-40fd-a189-513e456a4b50" providerId="AD"/>
  <p188:author id="{A60A55AD-D21B-57B2-5005-B8B06DACFC71}" name="Hawekotte, Victoria (Tori)" initials="VH" userId="S::VHawekotte@duanemorris.com::92f65b50-1f29-45cc-860e-dad727a510aa"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669" autoAdjust="0"/>
    <p:restoredTop sz="80127" autoAdjust="0"/>
  </p:normalViewPr>
  <p:slideViewPr>
    <p:cSldViewPr snapToGrid="0">
      <p:cViewPr varScale="1">
        <p:scale>
          <a:sx n="86" d="100"/>
          <a:sy n="86" d="100"/>
        </p:scale>
        <p:origin x="1800" y="96"/>
      </p:cViewPr>
      <p:guideLst/>
    </p:cSldViewPr>
  </p:slideViewPr>
  <p:outlineViewPr>
    <p:cViewPr>
      <p:scale>
        <a:sx n="33" d="100"/>
        <a:sy n="33" d="100"/>
      </p:scale>
      <p:origin x="0" y="-18762"/>
    </p:cViewPr>
  </p:outlineViewPr>
  <p:notesTextViewPr>
    <p:cViewPr>
      <p:scale>
        <a:sx n="1" d="1"/>
        <a:sy n="1" d="1"/>
      </p:scale>
      <p:origin x="0" y="0"/>
    </p:cViewPr>
  </p:notesTextViewPr>
  <p:notesViewPr>
    <p:cSldViewPr snapToGrid="0">
      <p:cViewPr varScale="1">
        <p:scale>
          <a:sx n="82" d="100"/>
          <a:sy n="82" d="100"/>
        </p:scale>
        <p:origin x="2514" y="96"/>
      </p:cViewPr>
      <p:guideLst/>
    </p:cSldViewPr>
  </p:notes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6.xml" Id="rId8" /><Relationship Type="http://schemas.openxmlformats.org/officeDocument/2006/relationships/slide" Target="slides/slide11.xml" Id="rId13" /><Relationship Type="http://schemas.openxmlformats.org/officeDocument/2006/relationships/slide" Target="slides/slide16.xml" Id="rId18" /><Relationship Type="http://schemas.openxmlformats.org/officeDocument/2006/relationships/presProps" Target="presProps.xml" Id="rId26" /><Relationship Type="http://schemas.openxmlformats.org/officeDocument/2006/relationships/slide" Target="slides/slide1.xml" Id="rId3" /><Relationship Type="http://schemas.openxmlformats.org/officeDocument/2006/relationships/slide" Target="slides/slide19.xml" Id="rId21" /><Relationship Type="http://schemas.openxmlformats.org/officeDocument/2006/relationships/slide" Target="slides/slide5.xml" Id="rId7" /><Relationship Type="http://schemas.openxmlformats.org/officeDocument/2006/relationships/slide" Target="slides/slide10.xml" Id="rId12" /><Relationship Type="http://schemas.openxmlformats.org/officeDocument/2006/relationships/slide" Target="slides/slide15.xml" Id="rId17" /><Relationship Type="http://schemas.openxmlformats.org/officeDocument/2006/relationships/notesMaster" Target="notesMasters/notesMaster1.xml" Id="rId25" /><Relationship Type="http://schemas.openxmlformats.org/officeDocument/2006/relationships/slideMaster" Target="slideMasters/slideMaster2.xml" Id="rId2" /><Relationship Type="http://schemas.openxmlformats.org/officeDocument/2006/relationships/slide" Target="slides/slide14.xml" Id="rId16" /><Relationship Type="http://schemas.openxmlformats.org/officeDocument/2006/relationships/slide" Target="slides/slide18.xml" Id="rId20" /><Relationship Type="http://schemas.openxmlformats.org/officeDocument/2006/relationships/tableStyles" Target="tableStyles.xml" Id="rId29" /><Relationship Type="http://schemas.openxmlformats.org/officeDocument/2006/relationships/slideMaster" Target="slideMasters/slideMaster1.xml" Id="rId1" /><Relationship Type="http://schemas.openxmlformats.org/officeDocument/2006/relationships/slide" Target="slides/slide4.xml" Id="rId6" /><Relationship Type="http://schemas.openxmlformats.org/officeDocument/2006/relationships/slide" Target="slides/slide9.xml" Id="rId11" /><Relationship Type="http://schemas.openxmlformats.org/officeDocument/2006/relationships/slide" Target="slides/slide22.xml" Id="rId24" /><Relationship Type="http://schemas.openxmlformats.org/officeDocument/2006/relationships/slide" Target="slides/slide3.xml" Id="rId5" /><Relationship Type="http://schemas.openxmlformats.org/officeDocument/2006/relationships/slide" Target="slides/slide13.xml" Id="rId15" /><Relationship Type="http://schemas.openxmlformats.org/officeDocument/2006/relationships/slide" Target="slides/slide21.xml" Id="rId23" /><Relationship Type="http://schemas.openxmlformats.org/officeDocument/2006/relationships/theme" Target="theme/theme1.xml" Id="rId28" /><Relationship Type="http://schemas.openxmlformats.org/officeDocument/2006/relationships/slide" Target="slides/slide8.xml" Id="rId10" /><Relationship Type="http://schemas.openxmlformats.org/officeDocument/2006/relationships/slide" Target="slides/slide17.xml" Id="rId19" /><Relationship Type="http://schemas.openxmlformats.org/officeDocument/2006/relationships/slide" Target="slides/slide2.xml" Id="rId4" /><Relationship Type="http://schemas.openxmlformats.org/officeDocument/2006/relationships/slide" Target="slides/slide7.xml" Id="rId9" /><Relationship Type="http://schemas.openxmlformats.org/officeDocument/2006/relationships/slide" Target="slides/slide12.xml" Id="rId14" /><Relationship Type="http://schemas.openxmlformats.org/officeDocument/2006/relationships/slide" Target="slides/slide20.xml" Id="rId22" /><Relationship Type="http://schemas.openxmlformats.org/officeDocument/2006/relationships/viewProps" Target="viewProps.xml" Id="rId27" /><Relationship Type="http://schemas.microsoft.com/office/2018/10/relationships/authors" Target="authors.xml" Id="rId30" /><Relationship Type="http://schemas.openxmlformats.org/officeDocument/2006/relationships/customXml" Target="/customXML/item.xml" Id="imanage.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642856-5C2D-4E89-9782-16508A8ADB4F}" type="datetimeFigureOut">
              <a:rPr lang="en-US" smtClean="0"/>
              <a:t>4/14/2025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CCDD53-DFFE-4006-B82E-038A7C0714B4}" type="slidenum">
              <a:rPr lang="en-US" smtClean="0"/>
              <a:t>‹#›</a:t>
            </a:fld>
            <a:endParaRPr lang="en-US"/>
          </a:p>
        </p:txBody>
      </p:sp>
    </p:spTree>
    <p:extLst>
      <p:ext uri="{BB962C8B-B14F-4D97-AF65-F5344CB8AC3E}">
        <p14:creationId xmlns:p14="http://schemas.microsoft.com/office/powerpoint/2010/main" val="794719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Segoe UI" panose="020B0502040204020203" pitchFamily="34" charset="0"/>
              </a:rPr>
              <a:t>"Nothing in this act shall be construed to increase or decrease the discoverability, in</a:t>
            </a:r>
            <a:br>
              <a:rPr lang="en-US" sz="1800" dirty="0">
                <a:effectLst/>
                <a:latin typeface="Segoe UI" panose="020B0502040204020203" pitchFamily="34" charset="0"/>
              </a:rPr>
            </a:br>
            <a:r>
              <a:rPr lang="en-US" sz="1800" dirty="0">
                <a:effectLst/>
                <a:latin typeface="Segoe UI" panose="020B0502040204020203" pitchFamily="34" charset="0"/>
              </a:rPr>
              <a:t>accordance with Christy v. Salem, No. A-6448-</a:t>
            </a:r>
            <a:r>
              <a:rPr lang="en-US" sz="1800" dirty="0" err="1">
                <a:effectLst/>
                <a:latin typeface="Segoe UI" panose="020B0502040204020203" pitchFamily="34" charset="0"/>
              </a:rPr>
              <a:t>02T3</a:t>
            </a:r>
            <a:r>
              <a:rPr lang="en-US" sz="1800" dirty="0">
                <a:effectLst/>
                <a:latin typeface="Segoe UI" panose="020B0502040204020203" pitchFamily="34" charset="0"/>
              </a:rPr>
              <a:t> (Superior Court of New Jersey, Appellate</a:t>
            </a:r>
            <a:br>
              <a:rPr lang="en-US" sz="1800" dirty="0">
                <a:effectLst/>
                <a:latin typeface="Segoe UI" panose="020B0502040204020203" pitchFamily="34" charset="0"/>
              </a:rPr>
            </a:br>
            <a:r>
              <a:rPr lang="en-US" sz="1800" dirty="0">
                <a:effectLst/>
                <a:latin typeface="Segoe UI" panose="020B0502040204020203" pitchFamily="34" charset="0"/>
              </a:rPr>
              <a:t>Division, February 17, 2004)(2004 </a:t>
            </a:r>
            <a:r>
              <a:rPr lang="en-US" sz="1800" dirty="0" err="1">
                <a:effectLst/>
                <a:latin typeface="Segoe UI" panose="020B0502040204020203" pitchFamily="34" charset="0"/>
              </a:rPr>
              <a:t>WL291160</a:t>
            </a:r>
            <a:r>
              <a:rPr lang="en-US" sz="1800" dirty="0">
                <a:effectLst/>
                <a:latin typeface="Segoe UI" panose="020B0502040204020203" pitchFamily="34" charset="0"/>
              </a:rPr>
              <a:t>), of any documents, materials or information if</a:t>
            </a:r>
            <a:br>
              <a:rPr lang="en-US" sz="1800" dirty="0">
                <a:effectLst/>
                <a:latin typeface="Segoe UI" panose="020B0502040204020203" pitchFamily="34" charset="0"/>
              </a:rPr>
            </a:br>
            <a:r>
              <a:rPr lang="en-US" sz="1800" dirty="0">
                <a:effectLst/>
                <a:latin typeface="Segoe UI" panose="020B0502040204020203" pitchFamily="34" charset="0"/>
              </a:rPr>
              <a:t>obtained from any source or context other than those specified in this act." https://www.nj.gov/health/healthcarequality/documents/ps/pslaw_chap9.pdf</a:t>
            </a:r>
          </a:p>
          <a:p>
            <a:endParaRPr lang="en-US" sz="1800" dirty="0">
              <a:effectLst/>
              <a:latin typeface="Segoe UI" panose="020B0502040204020203" pitchFamily="34" charset="0"/>
            </a:endParaRPr>
          </a:p>
          <a:p>
            <a:endParaRPr lang="en-US" sz="1800" dirty="0">
              <a:effectLst/>
              <a:latin typeface="Segoe UI" panose="020B0502040204020203" pitchFamily="34" charset="0"/>
            </a:endParaRPr>
          </a:p>
          <a:p>
            <a:r>
              <a:rPr lang="en-US" sz="1800" dirty="0">
                <a:effectLst/>
                <a:latin typeface="Segoe UI" panose="020B0502040204020203" pitchFamily="34" charset="0"/>
              </a:rPr>
              <a:t>See https://www.nj.gov/health/healthcarequality/health-care-professionals/patient-safety-reporting-system/ </a:t>
            </a:r>
            <a:endParaRPr lang="en-US" dirty="0"/>
          </a:p>
        </p:txBody>
      </p:sp>
      <p:sp>
        <p:nvSpPr>
          <p:cNvPr id="4" name="Slide Number Placeholder 3"/>
          <p:cNvSpPr>
            <a:spLocks noGrp="1"/>
          </p:cNvSpPr>
          <p:nvPr>
            <p:ph type="sldNum" sz="quarter" idx="5"/>
          </p:nvPr>
        </p:nvSpPr>
        <p:spPr/>
        <p:txBody>
          <a:bodyPr/>
          <a:lstStyle/>
          <a:p>
            <a:fld id="{3ACCDD53-DFFE-4006-B82E-038A7C0714B4}" type="slidenum">
              <a:rPr lang="en-US" smtClean="0"/>
              <a:t>4</a:t>
            </a:fld>
            <a:endParaRPr lang="en-US"/>
          </a:p>
        </p:txBody>
      </p:sp>
    </p:spTree>
    <p:extLst>
      <p:ext uri="{BB962C8B-B14F-4D97-AF65-F5344CB8AC3E}">
        <p14:creationId xmlns:p14="http://schemas.microsoft.com/office/powerpoint/2010/main" val="23943691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0000"/>
                </a:solidFill>
                <a:effectLst/>
                <a:latin typeface="Source Sans Pro" panose="020B0503030403020204" pitchFamily="34" charset="0"/>
              </a:rPr>
              <a:t>In enacting the Patient Safety Act, the Legislature considered the extent to which the statute's confidentiality provisions would shield documents from disclosure in litigation and other settings. As explained by Clifton R. Lacy, M.D., then Commissioner of the Department, in his testimony before the Senate Health, Human Services and Senior Citizens Committee in support of Senate Bill 557, the proposed Act “strikes the right balance between acknowledging and learning from errors, and also holding people accountable. It shields self-critical analysis from discovery, but maintains discoverable all that is now discoverable.” </a:t>
            </a:r>
            <a:r>
              <a:rPr lang="en-US" i="1" dirty="0">
                <a:solidFill>
                  <a:srgbClr val="3D3D3D"/>
                </a:solidFill>
                <a:effectLst/>
                <a:latin typeface="Source Sans Pro" panose="020B0503030403020204" pitchFamily="34" charset="0"/>
              </a:rPr>
              <a:t>Hearing on S. 557 Before the S. Health, Human Services and Senior Citizens Comm.,</a:t>
            </a:r>
            <a:r>
              <a:rPr lang="en-US" dirty="0">
                <a:solidFill>
                  <a:srgbClr val="000000"/>
                </a:solidFill>
                <a:effectLst/>
                <a:latin typeface="Source Sans Pro" panose="020B0503030403020204" pitchFamily="34" charset="0"/>
              </a:rPr>
              <a:t> 211th Leg. 6 (N.J. 2004) (Statement of Clifton R. Lacy, M.D.). Asked to elaborate on that statement, Commissioner Lacy testified:</a:t>
            </a:r>
          </a:p>
          <a:p>
            <a:r>
              <a:rPr lang="en-US" dirty="0">
                <a:solidFill>
                  <a:srgbClr val="000000"/>
                </a:solidFill>
                <a:effectLst/>
                <a:latin typeface="Source Sans Pro" panose="020B0503030403020204" pitchFamily="34" charset="0"/>
              </a:rPr>
              <a:t>[W]hat I meant when I said that everything that's currently discoverable remains discoverable—[w]hat this shields is, multidisciplinary teams get together and sit and analyze and digest and try to find out what are the root causes, why did this error occur, and what safety precautions can we put into place—redundancy, scrutiny—whatever is necessary—computerization. Find out the causes, find the fix to prevent not just this error, but every error like this kind in the future. Everything that's currently discoverable—the medical record, the test results, deposition of witnesses—all that continues to be exactly as it is now. What this legislation shields is that self-critical analysis, the next step of analyzing—of getting the team of nurses, physicians, pharmacists, these interdisciplinary groups—to digest and find those root causes. That's protected. And the reporting of those things to our Department is protected.</a:t>
            </a:r>
          </a:p>
          <a:p>
            <a:r>
              <a:rPr lang="en-US" dirty="0">
                <a:solidFill>
                  <a:srgbClr val="000000"/>
                </a:solidFill>
                <a:effectLst/>
                <a:latin typeface="Source Sans Pro" panose="020B0503030403020204" pitchFamily="34" charset="0"/>
              </a:rPr>
              <a:t>[</a:t>
            </a:r>
            <a:r>
              <a:rPr lang="en-US" i="1" dirty="0">
                <a:solidFill>
                  <a:srgbClr val="3D3D3D"/>
                </a:solidFill>
                <a:effectLst/>
                <a:latin typeface="Source Sans Pro" panose="020B0503030403020204" pitchFamily="34" charset="0"/>
              </a:rPr>
              <a:t>Hearing on S. 557 Before the S. Health, Human Services and Senior Citizens Comm.,</a:t>
            </a:r>
            <a:r>
              <a:rPr lang="en-US" dirty="0">
                <a:solidFill>
                  <a:srgbClr val="000000"/>
                </a:solidFill>
                <a:effectLst/>
                <a:latin typeface="Source Sans Pro" panose="020B0503030403020204" pitchFamily="34" charset="0"/>
              </a:rPr>
              <a:t> 211th Leg. 12–13 (N.J. 2004) (Statement of Clifton R. Lacy, M.D.).]</a:t>
            </a:r>
            <a:r>
              <a:rPr lang="en-US" baseline="30000" dirty="0">
                <a:solidFill>
                  <a:srgbClr val="3D3D3D"/>
                </a:solidFill>
                <a:effectLst/>
                <a:latin typeface="Source Sans Pro" panose="020B0503030403020204" pitchFamily="34" charset="0"/>
              </a:rPr>
              <a:t>12</a:t>
            </a:r>
            <a:endParaRPr lang="en-US" dirty="0">
              <a:solidFill>
                <a:srgbClr val="000000"/>
              </a:solidFill>
              <a:effectLst/>
              <a:latin typeface="Source Sans Pro" panose="020B0503030403020204" pitchFamily="34" charset="0"/>
            </a:endParaRPr>
          </a:p>
          <a:p>
            <a:br>
              <a:rPr lang="en-US" dirty="0">
                <a:solidFill>
                  <a:srgbClr val="000000"/>
                </a:solidFill>
                <a:effectLst/>
                <a:latin typeface="Source Sans Pro" panose="020B0503030403020204" pitchFamily="34" charset="0"/>
              </a:rPr>
            </a:br>
            <a:r>
              <a:rPr lang="en-US" u="sng" dirty="0">
                <a:solidFill>
                  <a:srgbClr val="3D3D3D"/>
                </a:solidFill>
                <a:effectLst/>
                <a:latin typeface="Source Sans Pro" panose="020B0503030403020204" pitchFamily="34" charset="0"/>
              </a:rPr>
              <a:t>C.A. ex rel. </a:t>
            </a:r>
            <a:r>
              <a:rPr lang="en-US" u="sng" dirty="0" err="1">
                <a:solidFill>
                  <a:srgbClr val="3D3D3D"/>
                </a:solidFill>
                <a:effectLst/>
                <a:latin typeface="Source Sans Pro" panose="020B0503030403020204" pitchFamily="34" charset="0"/>
              </a:rPr>
              <a:t>Applegrad</a:t>
            </a:r>
            <a:r>
              <a:rPr lang="en-US" u="sng" dirty="0">
                <a:solidFill>
                  <a:srgbClr val="3D3D3D"/>
                </a:solidFill>
                <a:effectLst/>
                <a:latin typeface="Source Sans Pro" panose="020B0503030403020204" pitchFamily="34" charset="0"/>
              </a:rPr>
              <a:t> v. </a:t>
            </a:r>
            <a:r>
              <a:rPr lang="en-US" u="sng" dirty="0" err="1">
                <a:solidFill>
                  <a:srgbClr val="3D3D3D"/>
                </a:solidFill>
                <a:effectLst/>
                <a:latin typeface="Source Sans Pro" panose="020B0503030403020204" pitchFamily="34" charset="0"/>
              </a:rPr>
              <a:t>Bentolila</a:t>
            </a:r>
            <a:r>
              <a:rPr lang="en-US" dirty="0">
                <a:solidFill>
                  <a:srgbClr val="000000"/>
                </a:solidFill>
                <a:effectLst/>
                <a:latin typeface="Source Sans Pro" panose="020B0503030403020204" pitchFamily="34" charset="0"/>
              </a:rPr>
              <a:t>, 219 N.J. 449, 466, 99 </a:t>
            </a:r>
            <a:r>
              <a:rPr lang="en-US" dirty="0" err="1">
                <a:solidFill>
                  <a:srgbClr val="000000"/>
                </a:solidFill>
                <a:effectLst/>
                <a:latin typeface="Source Sans Pro" panose="020B0503030403020204" pitchFamily="34" charset="0"/>
              </a:rPr>
              <a:t>A.3d</a:t>
            </a:r>
            <a:r>
              <a:rPr lang="en-US" dirty="0">
                <a:solidFill>
                  <a:srgbClr val="000000"/>
                </a:solidFill>
                <a:effectLst/>
                <a:latin typeface="Source Sans Pro" panose="020B0503030403020204" pitchFamily="34" charset="0"/>
              </a:rPr>
              <a:t> 317, 327 (2014)</a:t>
            </a:r>
          </a:p>
          <a:p>
            <a:endParaRPr lang="en-US" dirty="0"/>
          </a:p>
        </p:txBody>
      </p:sp>
      <p:sp>
        <p:nvSpPr>
          <p:cNvPr id="4" name="Slide Number Placeholder 3"/>
          <p:cNvSpPr>
            <a:spLocks noGrp="1"/>
          </p:cNvSpPr>
          <p:nvPr>
            <p:ph type="sldNum" sz="quarter" idx="5"/>
          </p:nvPr>
        </p:nvSpPr>
        <p:spPr/>
        <p:txBody>
          <a:bodyPr/>
          <a:lstStyle/>
          <a:p>
            <a:fld id="{3ACCDD53-DFFE-4006-B82E-038A7C0714B4}" type="slidenum">
              <a:rPr lang="en-US" smtClean="0"/>
              <a:t>6</a:t>
            </a:fld>
            <a:endParaRPr lang="en-US"/>
          </a:p>
        </p:txBody>
      </p:sp>
    </p:spTree>
    <p:extLst>
      <p:ext uri="{BB962C8B-B14F-4D97-AF65-F5344CB8AC3E}">
        <p14:creationId xmlns:p14="http://schemas.microsoft.com/office/powerpoint/2010/main" val="1908749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u="sng" dirty="0">
                <a:solidFill>
                  <a:srgbClr val="3D3D3D"/>
                </a:solidFill>
                <a:effectLst/>
                <a:latin typeface="Source Sans Pro" panose="020B0503030403020204" pitchFamily="34" charset="0"/>
              </a:rPr>
              <a:t>C.A. ex rel. </a:t>
            </a:r>
            <a:r>
              <a:rPr lang="en-US" u="sng" dirty="0" err="1">
                <a:solidFill>
                  <a:srgbClr val="3D3D3D"/>
                </a:solidFill>
                <a:effectLst/>
                <a:latin typeface="Source Sans Pro" panose="020B0503030403020204" pitchFamily="34" charset="0"/>
              </a:rPr>
              <a:t>Applegrad</a:t>
            </a:r>
            <a:r>
              <a:rPr lang="en-US" u="sng" dirty="0">
                <a:solidFill>
                  <a:srgbClr val="3D3D3D"/>
                </a:solidFill>
                <a:effectLst/>
                <a:latin typeface="Source Sans Pro" panose="020B0503030403020204" pitchFamily="34" charset="0"/>
              </a:rPr>
              <a:t> v. </a:t>
            </a:r>
            <a:r>
              <a:rPr lang="en-US" u="sng" dirty="0" err="1">
                <a:solidFill>
                  <a:srgbClr val="3D3D3D"/>
                </a:solidFill>
                <a:effectLst/>
                <a:latin typeface="Source Sans Pro" panose="020B0503030403020204" pitchFamily="34" charset="0"/>
              </a:rPr>
              <a:t>Bentolila</a:t>
            </a:r>
            <a:r>
              <a:rPr lang="en-US" dirty="0">
                <a:solidFill>
                  <a:srgbClr val="000000"/>
                </a:solidFill>
                <a:effectLst/>
                <a:latin typeface="Source Sans Pro" panose="020B0503030403020204" pitchFamily="34" charset="0"/>
              </a:rPr>
              <a:t>, 219 N.J. 449, 452, 99 </a:t>
            </a:r>
            <a:r>
              <a:rPr lang="en-US" dirty="0" err="1">
                <a:solidFill>
                  <a:srgbClr val="000000"/>
                </a:solidFill>
                <a:effectLst/>
                <a:latin typeface="Source Sans Pro" panose="020B0503030403020204" pitchFamily="34" charset="0"/>
              </a:rPr>
              <a:t>A.3d</a:t>
            </a:r>
            <a:r>
              <a:rPr lang="en-US" dirty="0">
                <a:solidFill>
                  <a:srgbClr val="000000"/>
                </a:solidFill>
                <a:effectLst/>
                <a:latin typeface="Source Sans Pro" panose="020B0503030403020204" pitchFamily="34" charset="0"/>
              </a:rPr>
              <a:t> 317, 319 (2014)</a:t>
            </a:r>
          </a:p>
          <a:p>
            <a:endParaRPr lang="en-US" dirty="0"/>
          </a:p>
        </p:txBody>
      </p:sp>
      <p:sp>
        <p:nvSpPr>
          <p:cNvPr id="4" name="Slide Number Placeholder 3"/>
          <p:cNvSpPr>
            <a:spLocks noGrp="1"/>
          </p:cNvSpPr>
          <p:nvPr>
            <p:ph type="sldNum" sz="quarter" idx="5"/>
          </p:nvPr>
        </p:nvSpPr>
        <p:spPr/>
        <p:txBody>
          <a:bodyPr/>
          <a:lstStyle/>
          <a:p>
            <a:fld id="{3ACCDD53-DFFE-4006-B82E-038A7C0714B4}" type="slidenum">
              <a:rPr lang="en-US" smtClean="0"/>
              <a:t>7</a:t>
            </a:fld>
            <a:endParaRPr lang="en-US"/>
          </a:p>
        </p:txBody>
      </p:sp>
    </p:spTree>
    <p:extLst>
      <p:ext uri="{BB962C8B-B14F-4D97-AF65-F5344CB8AC3E}">
        <p14:creationId xmlns:p14="http://schemas.microsoft.com/office/powerpoint/2010/main" val="25993441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74" name="Rectangle 2"/>
          <p:cNvSpPr>
            <a:spLocks noGrp="1" noChangeArrowheads="1"/>
          </p:cNvSpPr>
          <p:nvPr>
            <p:ph type="ctrTitle"/>
          </p:nvPr>
        </p:nvSpPr>
        <p:spPr>
          <a:xfrm>
            <a:off x="0" y="2872154"/>
            <a:ext cx="12192000" cy="2004648"/>
          </a:xfrm>
        </p:spPr>
        <p:txBody>
          <a:bodyPr/>
          <a:lstStyle>
            <a:lvl1pPr algn="ctr">
              <a:defRPr sz="2700" b="0">
                <a:solidFill>
                  <a:srgbClr val="203C6A"/>
                </a:solidFill>
              </a:defRPr>
            </a:lvl1pPr>
          </a:lstStyle>
          <a:p>
            <a:r>
              <a:rPr lang="en-US"/>
              <a:t>Click to edit Master title style</a:t>
            </a:r>
            <a:endParaRPr lang="en-US" dirty="0"/>
          </a:p>
        </p:txBody>
      </p:sp>
      <p:sp>
        <p:nvSpPr>
          <p:cNvPr id="3075" name="Rectangle 3"/>
          <p:cNvSpPr>
            <a:spLocks noGrp="1" noChangeArrowheads="1"/>
          </p:cNvSpPr>
          <p:nvPr>
            <p:ph type="subTitle" idx="1"/>
          </p:nvPr>
        </p:nvSpPr>
        <p:spPr>
          <a:xfrm>
            <a:off x="3" y="5005757"/>
            <a:ext cx="12191999" cy="808891"/>
          </a:xfrm>
        </p:spPr>
        <p:txBody>
          <a:bodyPr anchor="ctr"/>
          <a:lstStyle>
            <a:lvl1pPr marL="0" indent="0" algn="ctr">
              <a:buFontTx/>
              <a:buNone/>
              <a:defRPr sz="1500" b="0">
                <a:solidFill>
                  <a:srgbClr val="5E8A4A"/>
                </a:solidFill>
              </a:defRPr>
            </a:lvl1pPr>
          </a:lstStyle>
          <a:p>
            <a:r>
              <a:rPr lang="en-US"/>
              <a:t>Click to edit Master subtitle style</a:t>
            </a:r>
            <a:endParaRPr lang="en-US" dirty="0"/>
          </a:p>
        </p:txBody>
      </p:sp>
      <p:sp>
        <p:nvSpPr>
          <p:cNvPr id="10" name="TextBox 9"/>
          <p:cNvSpPr txBox="1"/>
          <p:nvPr/>
        </p:nvSpPr>
        <p:spPr>
          <a:xfrm>
            <a:off x="0" y="6284867"/>
            <a:ext cx="12192000" cy="369332"/>
          </a:xfrm>
          <a:prstGeom prst="rect">
            <a:avLst/>
          </a:prstGeom>
          <a:noFill/>
        </p:spPr>
        <p:txBody>
          <a:bodyPr wrap="square" rtlCol="0">
            <a:spAutoFit/>
          </a:bodyPr>
          <a:lstStyle/>
          <a:p>
            <a:pPr algn="ctr"/>
            <a:r>
              <a:rPr lang="en-US" sz="600" baseline="0" dirty="0">
                <a:solidFill>
                  <a:srgbClr val="243C6A"/>
                </a:solidFill>
                <a:latin typeface="Arial" panose="020B0604020202020204" pitchFamily="34" charset="0"/>
                <a:cs typeface="Arial" panose="020B0604020202020204" pitchFamily="34" charset="0"/>
              </a:rPr>
              <a:t>©2024 Duane Morris LLP. All Rights Reserved. Duane Morris is a registered service mark of Duane Morris LLP. </a:t>
            </a:r>
            <a:br>
              <a:rPr lang="en-US" sz="600" baseline="0" dirty="0">
                <a:solidFill>
                  <a:srgbClr val="243C6A"/>
                </a:solidFill>
                <a:latin typeface="Arial" panose="020B0604020202020204" pitchFamily="34" charset="0"/>
                <a:cs typeface="Arial" panose="020B0604020202020204" pitchFamily="34" charset="0"/>
              </a:rPr>
            </a:br>
            <a:r>
              <a:rPr lang="en-US" sz="600" baseline="0" dirty="0">
                <a:solidFill>
                  <a:srgbClr val="243C6A"/>
                </a:solidFill>
                <a:latin typeface="Arial" panose="020B0604020202020204" pitchFamily="34" charset="0"/>
                <a:cs typeface="Arial" panose="020B0604020202020204" pitchFamily="34" charset="0"/>
              </a:rPr>
              <a:t>Duane Morris – </a:t>
            </a:r>
            <a:r>
              <a:rPr lang="en-US" sz="600" i="0" baseline="0" dirty="0">
                <a:solidFill>
                  <a:srgbClr val="243C6A"/>
                </a:solidFill>
                <a:latin typeface="Arial" panose="020B0604020202020204" pitchFamily="34" charset="0"/>
                <a:cs typeface="Arial" panose="020B0604020202020204" pitchFamily="34" charset="0"/>
              </a:rPr>
              <a:t>Firm Offices </a:t>
            </a:r>
            <a:r>
              <a:rPr lang="en-US" sz="600" baseline="0" dirty="0">
                <a:solidFill>
                  <a:srgbClr val="243C6A"/>
                </a:solidFill>
                <a:latin typeface="Arial" panose="020B0604020202020204" pitchFamily="34" charset="0"/>
                <a:cs typeface="Arial" panose="020B0604020202020204" pitchFamily="34" charset="0"/>
              </a:rPr>
              <a:t>| New York | London | Singapore | Philadelphia | Chicago | Washington, D.C. | San Francisco | Silicon Valley | San Diego | Los Angeles | Boston | Houston | Dallas | Fort Worth | Austin | Hanoi</a:t>
            </a:r>
            <a:br>
              <a:rPr lang="en-US" sz="600" baseline="0" dirty="0">
                <a:solidFill>
                  <a:srgbClr val="243C6A"/>
                </a:solidFill>
                <a:latin typeface="Arial" panose="020B0604020202020204" pitchFamily="34" charset="0"/>
                <a:cs typeface="Arial" panose="020B0604020202020204" pitchFamily="34" charset="0"/>
              </a:rPr>
            </a:br>
            <a:r>
              <a:rPr lang="en-US" sz="600" baseline="0" dirty="0">
                <a:solidFill>
                  <a:srgbClr val="243C6A"/>
                </a:solidFill>
                <a:latin typeface="Arial" panose="020B0604020202020204" pitchFamily="34" charset="0"/>
                <a:cs typeface="Arial" panose="020B0604020202020204" pitchFamily="34" charset="0"/>
              </a:rPr>
              <a:t>Ho Chi Minh City | Shanghai | Atlanta | Baltimore | Wilmington | Miami | Boca Raton | Pittsburgh | North Jersey | Las Vegas | South Jersey | Lake Tahoe | Myanmar | Duane Morris LLP – </a:t>
            </a:r>
            <a:r>
              <a:rPr lang="en-US" sz="600" i="0" baseline="0" dirty="0">
                <a:solidFill>
                  <a:srgbClr val="243C6A"/>
                </a:solidFill>
                <a:latin typeface="Arial" panose="020B0604020202020204" pitchFamily="34" charset="0"/>
                <a:cs typeface="Arial" panose="020B0604020202020204" pitchFamily="34" charset="0"/>
              </a:rPr>
              <a:t>A Delaware limited liability partnership</a:t>
            </a:r>
          </a:p>
        </p:txBody>
      </p:sp>
    </p:spTree>
    <p:extLst>
      <p:ext uri="{BB962C8B-B14F-4D97-AF65-F5344CB8AC3E}">
        <p14:creationId xmlns:p14="http://schemas.microsoft.com/office/powerpoint/2010/main" val="443132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ppt_w</p:attrName>
                                        </p:attrNameLst>
                                      </p:cBhvr>
                                      <p:tavLst>
                                        <p:tav tm="0">
                                          <p:val>
                                            <p:fltVal val="0"/>
                                          </p:val>
                                        </p:tav>
                                        <p:tav tm="100000">
                                          <p:val>
                                            <p:strVal val="#ppt_w"/>
                                          </p:val>
                                        </p:tav>
                                      </p:tavLst>
                                    </p:anim>
                                    <p:anim calcmode="lin" valueType="num">
                                      <p:cBhvr>
                                        <p:cTn id="8" dur="1000" fill="hold"/>
                                        <p:tgtEl>
                                          <p:spTgt spid="3074"/>
                                        </p:tgtEl>
                                        <p:attrNameLst>
                                          <p:attrName>ppt_h</p:attrName>
                                        </p:attrNameLst>
                                      </p:cBhvr>
                                      <p:tavLst>
                                        <p:tav tm="0">
                                          <p:val>
                                            <p:fltVal val="0"/>
                                          </p:val>
                                        </p:tav>
                                        <p:tav tm="100000">
                                          <p:val>
                                            <p:strVal val="#ppt_h"/>
                                          </p:val>
                                        </p:tav>
                                      </p:tavLst>
                                    </p:anim>
                                    <p:animEffect transition="in" filter="fade">
                                      <p:cBhvr>
                                        <p:cTn id="9" dur="1000"/>
                                        <p:tgtEl>
                                          <p:spTgt spid="3074"/>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3075">
                                            <p:txEl>
                                              <p:pRg st="0" end="0"/>
                                            </p:txEl>
                                          </p:spTgt>
                                        </p:tgtEl>
                                        <p:attrNameLst>
                                          <p:attrName>style.visibility</p:attrName>
                                        </p:attrNameLst>
                                      </p:cBhvr>
                                      <p:to>
                                        <p:strVal val="visible"/>
                                      </p:to>
                                    </p:set>
                                    <p:anim calcmode="lin" valueType="num">
                                      <p:cBhvr>
                                        <p:cTn id="13" dur="500" fill="hold"/>
                                        <p:tgtEl>
                                          <p:spTgt spid="3075">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075">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0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tmplLst>
          <p:tmpl lvl="1">
            <p:tnLst>
              <p:par>
                <p:cTn presetID="53" presetClass="entr" presetSubtype="16" fill="hold" nodeType="afterEffect">
                  <p:stCondLst>
                    <p:cond delay="0"/>
                  </p:stCondLst>
                  <p:childTnLst>
                    <p:set>
                      <p:cBhvr>
                        <p:cTn dur="1" fill="hold">
                          <p:stCondLst>
                            <p:cond delay="0"/>
                          </p:stCondLst>
                        </p:cTn>
                        <p:tgtEl>
                          <p:spTgt spid="3075"/>
                        </p:tgtEl>
                        <p:attrNameLst>
                          <p:attrName>style.visibility</p:attrName>
                        </p:attrNameLst>
                      </p:cBhvr>
                      <p:to>
                        <p:strVal val="visible"/>
                      </p:to>
                    </p:set>
                    <p:anim calcmode="lin" valueType="num">
                      <p:cBhvr>
                        <p:cTn dur="500" fill="hold"/>
                        <p:tgtEl>
                          <p:spTgt spid="3075"/>
                        </p:tgtEl>
                        <p:attrNameLst>
                          <p:attrName>ppt_w</p:attrName>
                        </p:attrNameLst>
                      </p:cBhvr>
                      <p:tavLst>
                        <p:tav tm="0">
                          <p:val>
                            <p:fltVal val="0"/>
                          </p:val>
                        </p:tav>
                        <p:tav tm="100000">
                          <p:val>
                            <p:strVal val="#ppt_w"/>
                          </p:val>
                        </p:tav>
                      </p:tavLst>
                    </p:anim>
                    <p:anim calcmode="lin" valueType="num">
                      <p:cBhvr>
                        <p:cTn dur="500" fill="hold"/>
                        <p:tgtEl>
                          <p:spTgt spid="3075"/>
                        </p:tgtEl>
                        <p:attrNameLst>
                          <p:attrName>ppt_h</p:attrName>
                        </p:attrNameLst>
                      </p:cBhvr>
                      <p:tavLst>
                        <p:tav tm="0">
                          <p:val>
                            <p:fltVal val="0"/>
                          </p:val>
                        </p:tav>
                        <p:tav tm="100000">
                          <p:val>
                            <p:strVal val="#ppt_h"/>
                          </p:val>
                        </p:tav>
                      </p:tavLst>
                    </p:anim>
                    <p:animEffect transition="in" filter="fade">
                      <p:cBhvr>
                        <p:cTn dur="500"/>
                        <p:tgtEl>
                          <p:spTgt spid="3075"/>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Slide Number Placeholder 2"/>
          <p:cNvSpPr>
            <a:spLocks noGrp="1"/>
          </p:cNvSpPr>
          <p:nvPr>
            <p:ph type="sldNum" sz="quarter" idx="10"/>
          </p:nvPr>
        </p:nvSpPr>
        <p:spPr/>
        <p:txBody>
          <a:bodyPr/>
          <a:lstStyle/>
          <a:p>
            <a:fld id="{63335738-6DAF-473D-9359-B2A53242DCD6}" type="slidenum">
              <a:rPr lang="en-US" smtClean="0"/>
              <a:t>‹#›</a:t>
            </a:fld>
            <a:endParaRPr lang="en-US"/>
          </a:p>
        </p:txBody>
      </p:sp>
      <p:sp>
        <p:nvSpPr>
          <p:cNvPr id="4" name="Picture Placeholder 4"/>
          <p:cNvSpPr>
            <a:spLocks noGrp="1"/>
          </p:cNvSpPr>
          <p:nvPr>
            <p:ph type="pic" sz="quarter" idx="11"/>
          </p:nvPr>
        </p:nvSpPr>
        <p:spPr>
          <a:xfrm>
            <a:off x="2086616" y="2208041"/>
            <a:ext cx="1414395" cy="1401762"/>
          </a:xfrm>
        </p:spPr>
        <p:txBody>
          <a:bodyPr/>
          <a:lstStyle>
            <a:lvl1pPr marL="0" indent="0" algn="ctr">
              <a:buFontTx/>
              <a:buNone/>
              <a:defRPr sz="1350"/>
            </a:lvl1pPr>
          </a:lstStyle>
          <a:p>
            <a:r>
              <a:rPr lang="en-US"/>
              <a:t>Click icon to add picture</a:t>
            </a:r>
            <a:endParaRPr lang="en-US" dirty="0"/>
          </a:p>
        </p:txBody>
      </p:sp>
      <p:sp>
        <p:nvSpPr>
          <p:cNvPr id="5" name="Picture Placeholder 4"/>
          <p:cNvSpPr>
            <a:spLocks noGrp="1"/>
          </p:cNvSpPr>
          <p:nvPr>
            <p:ph type="pic" sz="quarter" idx="12"/>
          </p:nvPr>
        </p:nvSpPr>
        <p:spPr>
          <a:xfrm>
            <a:off x="3712169" y="2208041"/>
            <a:ext cx="1414395" cy="1401762"/>
          </a:xfrm>
        </p:spPr>
        <p:txBody>
          <a:bodyPr/>
          <a:lstStyle>
            <a:lvl1pPr marL="0" indent="0" algn="ctr">
              <a:buFontTx/>
              <a:buNone/>
              <a:defRPr sz="1350"/>
            </a:lvl1pPr>
          </a:lstStyle>
          <a:p>
            <a:r>
              <a:rPr lang="en-US"/>
              <a:t>Click icon to add picture</a:t>
            </a:r>
            <a:endParaRPr lang="en-US" dirty="0"/>
          </a:p>
        </p:txBody>
      </p:sp>
      <p:sp>
        <p:nvSpPr>
          <p:cNvPr id="6" name="Picture Placeholder 4"/>
          <p:cNvSpPr>
            <a:spLocks noGrp="1"/>
          </p:cNvSpPr>
          <p:nvPr>
            <p:ph type="pic" sz="quarter" idx="13"/>
          </p:nvPr>
        </p:nvSpPr>
        <p:spPr>
          <a:xfrm>
            <a:off x="5337724" y="2208041"/>
            <a:ext cx="1414395" cy="1401762"/>
          </a:xfrm>
        </p:spPr>
        <p:txBody>
          <a:bodyPr/>
          <a:lstStyle>
            <a:lvl1pPr marL="0" indent="0" algn="ctr">
              <a:buFontTx/>
              <a:buNone/>
              <a:defRPr sz="1350"/>
            </a:lvl1pPr>
          </a:lstStyle>
          <a:p>
            <a:r>
              <a:rPr lang="en-US"/>
              <a:t>Click icon to add picture</a:t>
            </a:r>
            <a:endParaRPr lang="en-US" dirty="0"/>
          </a:p>
        </p:txBody>
      </p:sp>
      <p:sp>
        <p:nvSpPr>
          <p:cNvPr id="7" name="Picture Placeholder 4"/>
          <p:cNvSpPr>
            <a:spLocks noGrp="1"/>
          </p:cNvSpPr>
          <p:nvPr>
            <p:ph type="pic" sz="quarter" idx="14"/>
          </p:nvPr>
        </p:nvSpPr>
        <p:spPr>
          <a:xfrm>
            <a:off x="6963277" y="2208041"/>
            <a:ext cx="1414395" cy="1401762"/>
          </a:xfrm>
        </p:spPr>
        <p:txBody>
          <a:bodyPr/>
          <a:lstStyle>
            <a:lvl1pPr marL="0" indent="0" algn="ctr">
              <a:buFontTx/>
              <a:buNone/>
              <a:defRPr sz="1350"/>
            </a:lvl1pPr>
          </a:lstStyle>
          <a:p>
            <a:r>
              <a:rPr lang="en-US"/>
              <a:t>Click icon to add picture</a:t>
            </a:r>
            <a:endParaRPr lang="en-US" dirty="0"/>
          </a:p>
        </p:txBody>
      </p:sp>
      <p:sp>
        <p:nvSpPr>
          <p:cNvPr id="8" name="Picture Placeholder 4"/>
          <p:cNvSpPr>
            <a:spLocks noGrp="1"/>
          </p:cNvSpPr>
          <p:nvPr>
            <p:ph type="pic" sz="quarter" idx="16"/>
          </p:nvPr>
        </p:nvSpPr>
        <p:spPr>
          <a:xfrm>
            <a:off x="8588832" y="2208041"/>
            <a:ext cx="1414395" cy="1401762"/>
          </a:xfrm>
        </p:spPr>
        <p:txBody>
          <a:bodyPr/>
          <a:lstStyle>
            <a:lvl1pPr marL="0" indent="0" algn="ctr">
              <a:buFontTx/>
              <a:buNone/>
              <a:defRPr sz="1350"/>
            </a:lvl1pPr>
          </a:lstStyle>
          <a:p>
            <a:r>
              <a:rPr lang="en-US"/>
              <a:t>Click icon to add picture</a:t>
            </a:r>
            <a:endParaRPr lang="en-US" dirty="0"/>
          </a:p>
        </p:txBody>
      </p:sp>
      <p:sp>
        <p:nvSpPr>
          <p:cNvPr id="9" name="Picture Placeholder 4"/>
          <p:cNvSpPr>
            <a:spLocks noGrp="1"/>
          </p:cNvSpPr>
          <p:nvPr>
            <p:ph type="pic" sz="quarter" idx="17"/>
          </p:nvPr>
        </p:nvSpPr>
        <p:spPr>
          <a:xfrm>
            <a:off x="2066737" y="4500856"/>
            <a:ext cx="1414395" cy="1401762"/>
          </a:xfrm>
        </p:spPr>
        <p:txBody>
          <a:bodyPr/>
          <a:lstStyle>
            <a:lvl1pPr marL="0" indent="0" algn="ctr">
              <a:buFontTx/>
              <a:buNone/>
              <a:defRPr sz="1350"/>
            </a:lvl1pPr>
          </a:lstStyle>
          <a:p>
            <a:r>
              <a:rPr lang="en-US"/>
              <a:t>Click icon to add picture</a:t>
            </a:r>
            <a:endParaRPr lang="en-US" dirty="0"/>
          </a:p>
        </p:txBody>
      </p:sp>
      <p:sp>
        <p:nvSpPr>
          <p:cNvPr id="10" name="Picture Placeholder 4"/>
          <p:cNvSpPr>
            <a:spLocks noGrp="1"/>
          </p:cNvSpPr>
          <p:nvPr>
            <p:ph type="pic" sz="quarter" idx="18"/>
          </p:nvPr>
        </p:nvSpPr>
        <p:spPr>
          <a:xfrm>
            <a:off x="3692292" y="4500856"/>
            <a:ext cx="1414395" cy="1401762"/>
          </a:xfrm>
        </p:spPr>
        <p:txBody>
          <a:bodyPr/>
          <a:lstStyle>
            <a:lvl1pPr marL="0" indent="0" algn="ctr">
              <a:buFontTx/>
              <a:buNone/>
              <a:defRPr sz="1350"/>
            </a:lvl1pPr>
          </a:lstStyle>
          <a:p>
            <a:r>
              <a:rPr lang="en-US"/>
              <a:t>Click icon to add picture</a:t>
            </a:r>
            <a:endParaRPr lang="en-US" dirty="0"/>
          </a:p>
        </p:txBody>
      </p:sp>
      <p:sp>
        <p:nvSpPr>
          <p:cNvPr id="11" name="Picture Placeholder 4"/>
          <p:cNvSpPr>
            <a:spLocks noGrp="1"/>
          </p:cNvSpPr>
          <p:nvPr>
            <p:ph type="pic" sz="quarter" idx="19"/>
          </p:nvPr>
        </p:nvSpPr>
        <p:spPr>
          <a:xfrm>
            <a:off x="5317845" y="4500856"/>
            <a:ext cx="1414395" cy="1401762"/>
          </a:xfrm>
        </p:spPr>
        <p:txBody>
          <a:bodyPr/>
          <a:lstStyle>
            <a:lvl1pPr marL="0" indent="0" algn="ctr">
              <a:buFontTx/>
              <a:buNone/>
              <a:defRPr sz="1350"/>
            </a:lvl1pPr>
          </a:lstStyle>
          <a:p>
            <a:r>
              <a:rPr lang="en-US"/>
              <a:t>Click icon to add picture</a:t>
            </a:r>
            <a:endParaRPr lang="en-US" dirty="0"/>
          </a:p>
        </p:txBody>
      </p:sp>
      <p:sp>
        <p:nvSpPr>
          <p:cNvPr id="12" name="Picture Placeholder 4"/>
          <p:cNvSpPr>
            <a:spLocks noGrp="1"/>
          </p:cNvSpPr>
          <p:nvPr>
            <p:ph type="pic" sz="quarter" idx="20"/>
          </p:nvPr>
        </p:nvSpPr>
        <p:spPr>
          <a:xfrm>
            <a:off x="6943400" y="4500856"/>
            <a:ext cx="1414395" cy="1401762"/>
          </a:xfrm>
        </p:spPr>
        <p:txBody>
          <a:bodyPr/>
          <a:lstStyle>
            <a:lvl1pPr marL="0" indent="0" algn="ctr">
              <a:buFontTx/>
              <a:buNone/>
              <a:defRPr sz="1350"/>
            </a:lvl1pPr>
          </a:lstStyle>
          <a:p>
            <a:r>
              <a:rPr lang="en-US"/>
              <a:t>Click icon to add picture</a:t>
            </a:r>
            <a:endParaRPr lang="en-US" dirty="0"/>
          </a:p>
        </p:txBody>
      </p:sp>
      <p:sp>
        <p:nvSpPr>
          <p:cNvPr id="13" name="Picture Placeholder 4"/>
          <p:cNvSpPr>
            <a:spLocks noGrp="1"/>
          </p:cNvSpPr>
          <p:nvPr>
            <p:ph type="pic" sz="quarter" idx="21"/>
          </p:nvPr>
        </p:nvSpPr>
        <p:spPr>
          <a:xfrm>
            <a:off x="8588832" y="4499286"/>
            <a:ext cx="1414395" cy="1401762"/>
          </a:xfrm>
        </p:spPr>
        <p:txBody>
          <a:bodyPr/>
          <a:lstStyle>
            <a:lvl1pPr marL="0" indent="0" algn="ctr">
              <a:buFontTx/>
              <a:buNone/>
              <a:defRPr sz="1350"/>
            </a:lvl1pPr>
          </a:lstStyle>
          <a:p>
            <a:r>
              <a:rPr lang="en-US"/>
              <a:t>Click icon to add picture</a:t>
            </a:r>
            <a:endParaRPr lang="en-US" dirty="0"/>
          </a:p>
        </p:txBody>
      </p:sp>
      <p:sp>
        <p:nvSpPr>
          <p:cNvPr id="14" name="Picture Placeholder 4"/>
          <p:cNvSpPr>
            <a:spLocks noGrp="1"/>
          </p:cNvSpPr>
          <p:nvPr>
            <p:ph type="pic" sz="quarter" idx="22"/>
          </p:nvPr>
        </p:nvSpPr>
        <p:spPr>
          <a:xfrm>
            <a:off x="10214385" y="2208041"/>
            <a:ext cx="1414395" cy="1401762"/>
          </a:xfrm>
        </p:spPr>
        <p:txBody>
          <a:bodyPr/>
          <a:lstStyle>
            <a:lvl1pPr marL="0" indent="0" algn="ctr">
              <a:buFontTx/>
              <a:buNone/>
              <a:defRPr sz="1350"/>
            </a:lvl1pPr>
          </a:lstStyle>
          <a:p>
            <a:r>
              <a:rPr lang="en-US"/>
              <a:t>Click icon to add picture</a:t>
            </a:r>
            <a:endParaRPr lang="en-US" dirty="0"/>
          </a:p>
        </p:txBody>
      </p:sp>
      <p:sp>
        <p:nvSpPr>
          <p:cNvPr id="15" name="Picture Placeholder 4"/>
          <p:cNvSpPr>
            <a:spLocks noGrp="1"/>
          </p:cNvSpPr>
          <p:nvPr>
            <p:ph type="pic" sz="quarter" idx="23"/>
          </p:nvPr>
        </p:nvSpPr>
        <p:spPr>
          <a:xfrm>
            <a:off x="10214385" y="4499286"/>
            <a:ext cx="1414395" cy="1401762"/>
          </a:xfrm>
        </p:spPr>
        <p:txBody>
          <a:bodyPr/>
          <a:lstStyle>
            <a:lvl1pPr marL="0" indent="0" algn="ctr">
              <a:buFontTx/>
              <a:buNone/>
              <a:defRPr sz="1350"/>
            </a:lvl1pPr>
          </a:lstStyle>
          <a:p>
            <a:r>
              <a:rPr lang="en-US"/>
              <a:t>Click icon to add picture</a:t>
            </a:r>
            <a:endParaRPr lang="en-US" dirty="0"/>
          </a:p>
        </p:txBody>
      </p:sp>
      <p:sp>
        <p:nvSpPr>
          <p:cNvPr id="16" name="Picture Placeholder 4"/>
          <p:cNvSpPr>
            <a:spLocks noGrp="1"/>
          </p:cNvSpPr>
          <p:nvPr>
            <p:ph type="pic" sz="quarter" idx="24"/>
          </p:nvPr>
        </p:nvSpPr>
        <p:spPr>
          <a:xfrm>
            <a:off x="461061" y="2208041"/>
            <a:ext cx="1414395" cy="1401762"/>
          </a:xfrm>
        </p:spPr>
        <p:txBody>
          <a:bodyPr/>
          <a:lstStyle>
            <a:lvl1pPr marL="0" indent="0" algn="ctr">
              <a:buFontTx/>
              <a:buNone/>
              <a:defRPr sz="1350"/>
            </a:lvl1pPr>
          </a:lstStyle>
          <a:p>
            <a:r>
              <a:rPr lang="en-US"/>
              <a:t>Click icon to add picture</a:t>
            </a:r>
            <a:endParaRPr lang="en-US" dirty="0"/>
          </a:p>
        </p:txBody>
      </p:sp>
      <p:sp>
        <p:nvSpPr>
          <p:cNvPr id="17" name="Picture Placeholder 4"/>
          <p:cNvSpPr>
            <a:spLocks noGrp="1"/>
          </p:cNvSpPr>
          <p:nvPr>
            <p:ph type="pic" sz="quarter" idx="25"/>
          </p:nvPr>
        </p:nvSpPr>
        <p:spPr>
          <a:xfrm>
            <a:off x="441184" y="4500856"/>
            <a:ext cx="1414395" cy="1401762"/>
          </a:xfrm>
        </p:spPr>
        <p:txBody>
          <a:bodyPr/>
          <a:lstStyle>
            <a:lvl1pPr marL="0" indent="0" algn="ctr">
              <a:buFontTx/>
              <a:buNone/>
              <a:defRPr sz="1350"/>
            </a:lvl1pPr>
          </a:lstStyle>
          <a:p>
            <a:r>
              <a:rPr lang="en-US"/>
              <a:t>Click icon to add picture</a:t>
            </a:r>
            <a:endParaRPr lang="en-US" dirty="0"/>
          </a:p>
        </p:txBody>
      </p:sp>
    </p:spTree>
    <p:extLst>
      <p:ext uri="{BB962C8B-B14F-4D97-AF65-F5344CB8AC3E}">
        <p14:creationId xmlns:p14="http://schemas.microsoft.com/office/powerpoint/2010/main" val="225190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Slide Number Placeholder 2"/>
          <p:cNvSpPr>
            <a:spLocks noGrp="1"/>
          </p:cNvSpPr>
          <p:nvPr>
            <p:ph type="sldNum" sz="quarter" idx="10"/>
          </p:nvPr>
        </p:nvSpPr>
        <p:spPr/>
        <p:txBody>
          <a:bodyPr/>
          <a:lstStyle/>
          <a:p>
            <a:fld id="{63335738-6DAF-473D-9359-B2A53242DCD6}" type="slidenum">
              <a:rPr lang="en-US" smtClean="0"/>
              <a:t>‹#›</a:t>
            </a:fld>
            <a:endParaRPr lang="en-US"/>
          </a:p>
        </p:txBody>
      </p:sp>
      <p:sp>
        <p:nvSpPr>
          <p:cNvPr id="4" name="Picture Placeholder 4"/>
          <p:cNvSpPr>
            <a:spLocks noGrp="1"/>
          </p:cNvSpPr>
          <p:nvPr>
            <p:ph type="pic" sz="quarter" idx="11"/>
          </p:nvPr>
        </p:nvSpPr>
        <p:spPr>
          <a:xfrm>
            <a:off x="2086616" y="2208041"/>
            <a:ext cx="1414395" cy="1401762"/>
          </a:xfrm>
        </p:spPr>
        <p:txBody>
          <a:bodyPr/>
          <a:lstStyle>
            <a:lvl1pPr marL="0" indent="0" algn="ctr">
              <a:buFontTx/>
              <a:buNone/>
              <a:defRPr sz="1350"/>
            </a:lvl1pPr>
          </a:lstStyle>
          <a:p>
            <a:r>
              <a:rPr lang="en-US"/>
              <a:t>Click icon to add picture</a:t>
            </a:r>
            <a:endParaRPr lang="en-US" dirty="0"/>
          </a:p>
        </p:txBody>
      </p:sp>
      <p:sp>
        <p:nvSpPr>
          <p:cNvPr id="5" name="Picture Placeholder 4"/>
          <p:cNvSpPr>
            <a:spLocks noGrp="1"/>
          </p:cNvSpPr>
          <p:nvPr>
            <p:ph type="pic" sz="quarter" idx="12"/>
          </p:nvPr>
        </p:nvSpPr>
        <p:spPr>
          <a:xfrm>
            <a:off x="3712169" y="2208041"/>
            <a:ext cx="1414395" cy="1401762"/>
          </a:xfrm>
        </p:spPr>
        <p:txBody>
          <a:bodyPr/>
          <a:lstStyle>
            <a:lvl1pPr marL="0" indent="0" algn="ctr">
              <a:buFontTx/>
              <a:buNone/>
              <a:defRPr sz="1350"/>
            </a:lvl1pPr>
          </a:lstStyle>
          <a:p>
            <a:r>
              <a:rPr lang="en-US"/>
              <a:t>Click icon to add picture</a:t>
            </a:r>
            <a:endParaRPr lang="en-US" dirty="0"/>
          </a:p>
        </p:txBody>
      </p:sp>
      <p:sp>
        <p:nvSpPr>
          <p:cNvPr id="6" name="Picture Placeholder 4"/>
          <p:cNvSpPr>
            <a:spLocks noGrp="1"/>
          </p:cNvSpPr>
          <p:nvPr>
            <p:ph type="pic" sz="quarter" idx="13"/>
          </p:nvPr>
        </p:nvSpPr>
        <p:spPr>
          <a:xfrm>
            <a:off x="5337724" y="2208041"/>
            <a:ext cx="1414395" cy="1401762"/>
          </a:xfrm>
        </p:spPr>
        <p:txBody>
          <a:bodyPr/>
          <a:lstStyle>
            <a:lvl1pPr marL="0" indent="0" algn="ctr">
              <a:buFontTx/>
              <a:buNone/>
              <a:defRPr sz="1350"/>
            </a:lvl1pPr>
          </a:lstStyle>
          <a:p>
            <a:r>
              <a:rPr lang="en-US"/>
              <a:t>Click icon to add picture</a:t>
            </a:r>
            <a:endParaRPr lang="en-US" dirty="0"/>
          </a:p>
        </p:txBody>
      </p:sp>
      <p:sp>
        <p:nvSpPr>
          <p:cNvPr id="7" name="Picture Placeholder 4"/>
          <p:cNvSpPr>
            <a:spLocks noGrp="1"/>
          </p:cNvSpPr>
          <p:nvPr>
            <p:ph type="pic" sz="quarter" idx="14"/>
          </p:nvPr>
        </p:nvSpPr>
        <p:spPr>
          <a:xfrm>
            <a:off x="6963277" y="2208041"/>
            <a:ext cx="1414395" cy="1401762"/>
          </a:xfrm>
        </p:spPr>
        <p:txBody>
          <a:bodyPr/>
          <a:lstStyle>
            <a:lvl1pPr marL="0" indent="0" algn="ctr">
              <a:buFontTx/>
              <a:buNone/>
              <a:defRPr sz="1350"/>
            </a:lvl1pPr>
          </a:lstStyle>
          <a:p>
            <a:r>
              <a:rPr lang="en-US"/>
              <a:t>Click icon to add picture</a:t>
            </a:r>
            <a:endParaRPr lang="en-US" dirty="0"/>
          </a:p>
        </p:txBody>
      </p:sp>
      <p:sp>
        <p:nvSpPr>
          <p:cNvPr id="8" name="Picture Placeholder 4"/>
          <p:cNvSpPr>
            <a:spLocks noGrp="1"/>
          </p:cNvSpPr>
          <p:nvPr>
            <p:ph type="pic" sz="quarter" idx="16"/>
          </p:nvPr>
        </p:nvSpPr>
        <p:spPr>
          <a:xfrm>
            <a:off x="8588832" y="2208041"/>
            <a:ext cx="1414395" cy="1401762"/>
          </a:xfrm>
        </p:spPr>
        <p:txBody>
          <a:bodyPr/>
          <a:lstStyle>
            <a:lvl1pPr marL="0" indent="0" algn="ctr">
              <a:buFontTx/>
              <a:buNone/>
              <a:defRPr sz="1350"/>
            </a:lvl1pPr>
          </a:lstStyle>
          <a:p>
            <a:r>
              <a:rPr lang="en-US"/>
              <a:t>Click icon to add picture</a:t>
            </a:r>
            <a:endParaRPr lang="en-US" dirty="0"/>
          </a:p>
        </p:txBody>
      </p:sp>
      <p:sp>
        <p:nvSpPr>
          <p:cNvPr id="9" name="Picture Placeholder 4"/>
          <p:cNvSpPr>
            <a:spLocks noGrp="1"/>
          </p:cNvSpPr>
          <p:nvPr>
            <p:ph type="pic" sz="quarter" idx="17"/>
          </p:nvPr>
        </p:nvSpPr>
        <p:spPr>
          <a:xfrm>
            <a:off x="2066737" y="4500856"/>
            <a:ext cx="1414395" cy="1401762"/>
          </a:xfrm>
        </p:spPr>
        <p:txBody>
          <a:bodyPr/>
          <a:lstStyle>
            <a:lvl1pPr marL="0" indent="0" algn="ctr">
              <a:buFontTx/>
              <a:buNone/>
              <a:defRPr sz="1350"/>
            </a:lvl1pPr>
          </a:lstStyle>
          <a:p>
            <a:r>
              <a:rPr lang="en-US"/>
              <a:t>Click icon to add picture</a:t>
            </a:r>
            <a:endParaRPr lang="en-US" dirty="0"/>
          </a:p>
        </p:txBody>
      </p:sp>
      <p:sp>
        <p:nvSpPr>
          <p:cNvPr id="10" name="Picture Placeholder 4"/>
          <p:cNvSpPr>
            <a:spLocks noGrp="1"/>
          </p:cNvSpPr>
          <p:nvPr>
            <p:ph type="pic" sz="quarter" idx="18"/>
          </p:nvPr>
        </p:nvSpPr>
        <p:spPr>
          <a:xfrm>
            <a:off x="3692292" y="4500856"/>
            <a:ext cx="1414395" cy="1401762"/>
          </a:xfrm>
        </p:spPr>
        <p:txBody>
          <a:bodyPr/>
          <a:lstStyle>
            <a:lvl1pPr marL="0" indent="0" algn="ctr">
              <a:buFontTx/>
              <a:buNone/>
              <a:defRPr sz="1350"/>
            </a:lvl1pPr>
          </a:lstStyle>
          <a:p>
            <a:r>
              <a:rPr lang="en-US"/>
              <a:t>Click icon to add picture</a:t>
            </a:r>
            <a:endParaRPr lang="en-US" dirty="0"/>
          </a:p>
        </p:txBody>
      </p:sp>
      <p:sp>
        <p:nvSpPr>
          <p:cNvPr id="11" name="Picture Placeholder 4"/>
          <p:cNvSpPr>
            <a:spLocks noGrp="1"/>
          </p:cNvSpPr>
          <p:nvPr>
            <p:ph type="pic" sz="quarter" idx="19"/>
          </p:nvPr>
        </p:nvSpPr>
        <p:spPr>
          <a:xfrm>
            <a:off x="5317845" y="4500856"/>
            <a:ext cx="1414395" cy="1401762"/>
          </a:xfrm>
        </p:spPr>
        <p:txBody>
          <a:bodyPr/>
          <a:lstStyle>
            <a:lvl1pPr marL="0" indent="0" algn="ctr">
              <a:buFontTx/>
              <a:buNone/>
              <a:defRPr sz="1350"/>
            </a:lvl1pPr>
          </a:lstStyle>
          <a:p>
            <a:r>
              <a:rPr lang="en-US"/>
              <a:t>Click icon to add picture</a:t>
            </a:r>
            <a:endParaRPr lang="en-US" dirty="0"/>
          </a:p>
        </p:txBody>
      </p:sp>
      <p:sp>
        <p:nvSpPr>
          <p:cNvPr id="12" name="Picture Placeholder 4"/>
          <p:cNvSpPr>
            <a:spLocks noGrp="1"/>
          </p:cNvSpPr>
          <p:nvPr>
            <p:ph type="pic" sz="quarter" idx="20"/>
          </p:nvPr>
        </p:nvSpPr>
        <p:spPr>
          <a:xfrm>
            <a:off x="6943400" y="4500856"/>
            <a:ext cx="1414395" cy="1401762"/>
          </a:xfrm>
        </p:spPr>
        <p:txBody>
          <a:bodyPr/>
          <a:lstStyle>
            <a:lvl1pPr marL="0" indent="0" algn="ctr">
              <a:buFontTx/>
              <a:buNone/>
              <a:defRPr sz="1350"/>
            </a:lvl1pPr>
          </a:lstStyle>
          <a:p>
            <a:r>
              <a:rPr lang="en-US"/>
              <a:t>Click icon to add picture</a:t>
            </a:r>
            <a:endParaRPr lang="en-US" dirty="0"/>
          </a:p>
        </p:txBody>
      </p:sp>
      <p:sp>
        <p:nvSpPr>
          <p:cNvPr id="13" name="Picture Placeholder 4"/>
          <p:cNvSpPr>
            <a:spLocks noGrp="1"/>
          </p:cNvSpPr>
          <p:nvPr>
            <p:ph type="pic" sz="quarter" idx="21"/>
          </p:nvPr>
        </p:nvSpPr>
        <p:spPr>
          <a:xfrm>
            <a:off x="8588832" y="4499286"/>
            <a:ext cx="1414395" cy="1401762"/>
          </a:xfrm>
        </p:spPr>
        <p:txBody>
          <a:bodyPr/>
          <a:lstStyle>
            <a:lvl1pPr marL="0" indent="0" algn="ctr">
              <a:buFontTx/>
              <a:buNone/>
              <a:defRPr sz="1350"/>
            </a:lvl1pPr>
          </a:lstStyle>
          <a:p>
            <a:r>
              <a:rPr lang="en-US"/>
              <a:t>Click icon to add picture</a:t>
            </a:r>
            <a:endParaRPr lang="en-US" dirty="0"/>
          </a:p>
        </p:txBody>
      </p:sp>
      <p:sp>
        <p:nvSpPr>
          <p:cNvPr id="14" name="Picture Placeholder 4"/>
          <p:cNvSpPr>
            <a:spLocks noGrp="1"/>
          </p:cNvSpPr>
          <p:nvPr>
            <p:ph type="pic" sz="quarter" idx="22"/>
          </p:nvPr>
        </p:nvSpPr>
        <p:spPr>
          <a:xfrm>
            <a:off x="10214385" y="2208041"/>
            <a:ext cx="1414395" cy="1401762"/>
          </a:xfrm>
        </p:spPr>
        <p:txBody>
          <a:bodyPr/>
          <a:lstStyle>
            <a:lvl1pPr marL="0" indent="0" algn="ctr">
              <a:buFontTx/>
              <a:buNone/>
              <a:defRPr sz="1350"/>
            </a:lvl1pPr>
          </a:lstStyle>
          <a:p>
            <a:r>
              <a:rPr lang="en-US"/>
              <a:t>Click icon to add picture</a:t>
            </a:r>
            <a:endParaRPr lang="en-US" dirty="0"/>
          </a:p>
        </p:txBody>
      </p:sp>
      <p:sp>
        <p:nvSpPr>
          <p:cNvPr id="15" name="Picture Placeholder 4"/>
          <p:cNvSpPr>
            <a:spLocks noGrp="1"/>
          </p:cNvSpPr>
          <p:nvPr>
            <p:ph type="pic" sz="quarter" idx="23"/>
          </p:nvPr>
        </p:nvSpPr>
        <p:spPr>
          <a:xfrm>
            <a:off x="10214385" y="4499286"/>
            <a:ext cx="1414395" cy="1401762"/>
          </a:xfrm>
        </p:spPr>
        <p:txBody>
          <a:bodyPr/>
          <a:lstStyle>
            <a:lvl1pPr marL="0" indent="0" algn="ctr">
              <a:buFontTx/>
              <a:buNone/>
              <a:defRPr sz="1350"/>
            </a:lvl1pPr>
          </a:lstStyle>
          <a:p>
            <a:r>
              <a:rPr lang="en-US"/>
              <a:t>Click icon to add picture</a:t>
            </a:r>
            <a:endParaRPr lang="en-US" dirty="0"/>
          </a:p>
        </p:txBody>
      </p:sp>
      <p:sp>
        <p:nvSpPr>
          <p:cNvPr id="16" name="Picture Placeholder 4"/>
          <p:cNvSpPr>
            <a:spLocks noGrp="1"/>
          </p:cNvSpPr>
          <p:nvPr>
            <p:ph type="pic" sz="quarter" idx="24"/>
          </p:nvPr>
        </p:nvSpPr>
        <p:spPr>
          <a:xfrm>
            <a:off x="461061" y="2208041"/>
            <a:ext cx="1414395" cy="1401762"/>
          </a:xfrm>
        </p:spPr>
        <p:txBody>
          <a:bodyPr/>
          <a:lstStyle>
            <a:lvl1pPr marL="0" indent="0" algn="ctr">
              <a:buFontTx/>
              <a:buNone/>
              <a:defRPr sz="1350"/>
            </a:lvl1pPr>
          </a:lstStyle>
          <a:p>
            <a:r>
              <a:rPr lang="en-US"/>
              <a:t>Click icon to add picture</a:t>
            </a:r>
            <a:endParaRPr lang="en-US" dirty="0"/>
          </a:p>
        </p:txBody>
      </p:sp>
      <p:sp>
        <p:nvSpPr>
          <p:cNvPr id="17" name="Picture Placeholder 4"/>
          <p:cNvSpPr>
            <a:spLocks noGrp="1"/>
          </p:cNvSpPr>
          <p:nvPr>
            <p:ph type="pic" sz="quarter" idx="25"/>
          </p:nvPr>
        </p:nvSpPr>
        <p:spPr>
          <a:xfrm>
            <a:off x="441184" y="4500856"/>
            <a:ext cx="1414395" cy="1401762"/>
          </a:xfrm>
        </p:spPr>
        <p:txBody>
          <a:bodyPr/>
          <a:lstStyle>
            <a:lvl1pPr marL="0" indent="0" algn="ctr">
              <a:buFontTx/>
              <a:buNone/>
              <a:defRPr sz="1350"/>
            </a:lvl1pPr>
          </a:lstStyle>
          <a:p>
            <a:r>
              <a:rPr lang="en-US"/>
              <a:t>Click icon to add picture</a:t>
            </a:r>
            <a:endParaRPr lang="en-US" dirty="0"/>
          </a:p>
        </p:txBody>
      </p:sp>
    </p:spTree>
    <p:extLst>
      <p:ext uri="{BB962C8B-B14F-4D97-AF65-F5344CB8AC3E}">
        <p14:creationId xmlns:p14="http://schemas.microsoft.com/office/powerpoint/2010/main" val="27050908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Rectangle 2"/>
          <p:cNvSpPr>
            <a:spLocks noGrp="1" noChangeArrowheads="1"/>
          </p:cNvSpPr>
          <p:nvPr>
            <p:ph type="ctrTitle"/>
          </p:nvPr>
        </p:nvSpPr>
        <p:spPr>
          <a:xfrm>
            <a:off x="0" y="2872154"/>
            <a:ext cx="12192000" cy="2004648"/>
          </a:xfrm>
        </p:spPr>
        <p:txBody>
          <a:bodyPr/>
          <a:lstStyle>
            <a:lvl1pPr algn="ctr">
              <a:defRPr sz="2700" b="0">
                <a:solidFill>
                  <a:srgbClr val="203C6A"/>
                </a:solidFill>
              </a:defRPr>
            </a:lvl1pPr>
          </a:lstStyle>
          <a:p>
            <a:r>
              <a:rPr lang="en-US"/>
              <a:t>Click to edit Master title style</a:t>
            </a:r>
            <a:endParaRPr lang="en-US" dirty="0"/>
          </a:p>
        </p:txBody>
      </p:sp>
      <p:sp>
        <p:nvSpPr>
          <p:cNvPr id="8" name="TextBox 7"/>
          <p:cNvSpPr txBox="1"/>
          <p:nvPr userDrawn="1"/>
        </p:nvSpPr>
        <p:spPr>
          <a:xfrm>
            <a:off x="0" y="6264989"/>
            <a:ext cx="12192000" cy="369332"/>
          </a:xfrm>
          <a:prstGeom prst="rect">
            <a:avLst/>
          </a:prstGeom>
          <a:noFill/>
        </p:spPr>
        <p:txBody>
          <a:bodyPr wrap="square" rtlCol="0">
            <a:spAutoFit/>
          </a:bodyPr>
          <a:lstStyle/>
          <a:p>
            <a:pPr algn="ctr"/>
            <a:r>
              <a:rPr lang="en-US" sz="600" baseline="0" dirty="0">
                <a:solidFill>
                  <a:srgbClr val="243C6A"/>
                </a:solidFill>
                <a:latin typeface="Arial" panose="020B0604020202020204" pitchFamily="34" charset="0"/>
                <a:cs typeface="Arial" panose="020B0604020202020204" pitchFamily="34" charset="0"/>
              </a:rPr>
              <a:t>©2024 Duane Morris LLP. All Rights Reserved. Duane Morris is a registered service mark of Duane Morris LLP. </a:t>
            </a:r>
            <a:br>
              <a:rPr lang="en-US" sz="600" baseline="0" dirty="0">
                <a:solidFill>
                  <a:srgbClr val="243C6A"/>
                </a:solidFill>
                <a:latin typeface="Arial" panose="020B0604020202020204" pitchFamily="34" charset="0"/>
                <a:cs typeface="Arial" panose="020B0604020202020204" pitchFamily="34" charset="0"/>
              </a:rPr>
            </a:br>
            <a:r>
              <a:rPr lang="en-US" sz="600" baseline="0" dirty="0">
                <a:solidFill>
                  <a:srgbClr val="243C6A"/>
                </a:solidFill>
                <a:latin typeface="Arial" panose="020B0604020202020204" pitchFamily="34" charset="0"/>
                <a:cs typeface="Arial" panose="020B0604020202020204" pitchFamily="34" charset="0"/>
              </a:rPr>
              <a:t>Duane Morris – </a:t>
            </a:r>
            <a:r>
              <a:rPr lang="en-US" sz="600" i="0" baseline="0" dirty="0">
                <a:solidFill>
                  <a:srgbClr val="243C6A"/>
                </a:solidFill>
                <a:latin typeface="Arial" panose="020B0604020202020204" pitchFamily="34" charset="0"/>
                <a:cs typeface="Arial" panose="020B0604020202020204" pitchFamily="34" charset="0"/>
              </a:rPr>
              <a:t>Firm Offices </a:t>
            </a:r>
            <a:r>
              <a:rPr lang="en-US" sz="600" baseline="0" dirty="0">
                <a:solidFill>
                  <a:srgbClr val="243C6A"/>
                </a:solidFill>
                <a:latin typeface="Arial" panose="020B0604020202020204" pitchFamily="34" charset="0"/>
                <a:cs typeface="Arial" panose="020B0604020202020204" pitchFamily="34" charset="0"/>
              </a:rPr>
              <a:t>| New York | London | Singapore | Philadelphia | Chicago | Washington, D.C. | San Francisco | Silicon Valley | San Diego | Los Angeles | Boston | Houston | Dallas | Fort Worth | Austin | Hanoi</a:t>
            </a:r>
            <a:br>
              <a:rPr lang="en-US" sz="600" baseline="0" dirty="0">
                <a:solidFill>
                  <a:srgbClr val="243C6A"/>
                </a:solidFill>
                <a:latin typeface="Arial" panose="020B0604020202020204" pitchFamily="34" charset="0"/>
                <a:cs typeface="Arial" panose="020B0604020202020204" pitchFamily="34" charset="0"/>
              </a:rPr>
            </a:br>
            <a:r>
              <a:rPr lang="en-US" sz="600" baseline="0" dirty="0">
                <a:solidFill>
                  <a:srgbClr val="243C6A"/>
                </a:solidFill>
                <a:latin typeface="Arial" panose="020B0604020202020204" pitchFamily="34" charset="0"/>
                <a:cs typeface="Arial" panose="020B0604020202020204" pitchFamily="34" charset="0"/>
              </a:rPr>
              <a:t>Ho Chi Minh City | Shanghai | Atlanta | Baltimore | Wilmington | Miami | Boca Raton | Pittsburgh | North Jersey | Las Vegas | South Jersey | Lake Tahoe | Myanmar | Duane Morris LLP – </a:t>
            </a:r>
            <a:r>
              <a:rPr lang="en-US" sz="600" i="0" baseline="0" dirty="0">
                <a:solidFill>
                  <a:srgbClr val="243C6A"/>
                </a:solidFill>
                <a:latin typeface="Arial" panose="020B0604020202020204" pitchFamily="34" charset="0"/>
                <a:cs typeface="Arial" panose="020B0604020202020204" pitchFamily="34" charset="0"/>
              </a:rPr>
              <a:t>A Delaware limited liability partnership</a:t>
            </a:r>
          </a:p>
        </p:txBody>
      </p:sp>
      <p:sp>
        <p:nvSpPr>
          <p:cNvPr id="9" name="Rectangle 3"/>
          <p:cNvSpPr>
            <a:spLocks noGrp="1" noChangeArrowheads="1"/>
          </p:cNvSpPr>
          <p:nvPr>
            <p:ph type="subTitle" idx="1"/>
          </p:nvPr>
        </p:nvSpPr>
        <p:spPr>
          <a:xfrm>
            <a:off x="3" y="5005757"/>
            <a:ext cx="12191999" cy="808891"/>
          </a:xfrm>
        </p:spPr>
        <p:txBody>
          <a:bodyPr anchor="ctr"/>
          <a:lstStyle>
            <a:lvl1pPr marL="0" indent="0" algn="ctr">
              <a:buFontTx/>
              <a:buNone/>
              <a:defRPr sz="1500" b="0">
                <a:solidFill>
                  <a:srgbClr val="5E8A4A"/>
                </a:solidFill>
              </a:defRPr>
            </a:lvl1pPr>
          </a:lstStyle>
          <a:p>
            <a:r>
              <a:rPr lang="en-US"/>
              <a:t>Click to edit Master subtitle style</a:t>
            </a:r>
            <a:endParaRPr lang="en-US" dirty="0"/>
          </a:p>
        </p:txBody>
      </p:sp>
    </p:spTree>
    <p:extLst>
      <p:ext uri="{BB962C8B-B14F-4D97-AF65-F5344CB8AC3E}">
        <p14:creationId xmlns:p14="http://schemas.microsoft.com/office/powerpoint/2010/main" val="969951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Effect transition="in" filter="fade">
                                      <p:cBhvr>
                                        <p:cTn id="9" dur="1000"/>
                                        <p:tgtEl>
                                          <p:spTgt spid="7"/>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p:cTn id="13"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build="p">
        <p:tmplLst>
          <p:tmpl lvl="1">
            <p:tnLst>
              <p:par>
                <p:cTn presetID="53" presetClass="entr" presetSubtype="16" fill="hold" nodeType="afterEffect">
                  <p:stCondLst>
                    <p:cond delay="0"/>
                  </p:stCondLst>
                  <p:childTnLst>
                    <p:set>
                      <p:cBhvr>
                        <p:cTn dur="1" fill="hold">
                          <p:stCondLst>
                            <p:cond delay="0"/>
                          </p:stCondLst>
                        </p:cTn>
                        <p:tgtEl>
                          <p:spTgt spid="9"/>
                        </p:tgtEl>
                        <p:attrNameLst>
                          <p:attrName>style.visibility</p:attrName>
                        </p:attrNameLst>
                      </p:cBhvr>
                      <p:to>
                        <p:strVal val="visible"/>
                      </p:to>
                    </p:set>
                    <p:anim calcmode="lin" valueType="num">
                      <p:cBhvr>
                        <p:cTn dur="500" fill="hold"/>
                        <p:tgtEl>
                          <p:spTgt spid="9"/>
                        </p:tgtEl>
                        <p:attrNameLst>
                          <p:attrName>ppt_w</p:attrName>
                        </p:attrNameLst>
                      </p:cBhvr>
                      <p:tavLst>
                        <p:tav tm="0">
                          <p:val>
                            <p:fltVal val="0"/>
                          </p:val>
                        </p:tav>
                        <p:tav tm="100000">
                          <p:val>
                            <p:strVal val="#ppt_w"/>
                          </p:val>
                        </p:tav>
                      </p:tavLst>
                    </p:anim>
                    <p:anim calcmode="lin" valueType="num">
                      <p:cBhvr>
                        <p:cTn dur="500" fill="hold"/>
                        <p:tgtEl>
                          <p:spTgt spid="9"/>
                        </p:tgtEl>
                        <p:attrNameLst>
                          <p:attrName>ppt_h</p:attrName>
                        </p:attrNameLst>
                      </p:cBhvr>
                      <p:tavLst>
                        <p:tav tm="0">
                          <p:val>
                            <p:fltVal val="0"/>
                          </p:val>
                        </p:tav>
                        <p:tav tm="100000">
                          <p:val>
                            <p:strVal val="#ppt_h"/>
                          </p:val>
                        </p:tav>
                      </p:tavLst>
                    </p:anim>
                    <p:animEffect transition="in" filter="fade">
                      <p:cBhvr>
                        <p:cTn dur="500"/>
                        <p:tgtEl>
                          <p:spTgt spid="9"/>
                        </p:tgtEl>
                      </p:cBhvr>
                    </p:animEffect>
                  </p:childTnLst>
                </p:cTn>
              </p:par>
            </p:tnLst>
          </p:tmpl>
        </p:tmplLst>
      </p:bldP>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6681" y="1104403"/>
            <a:ext cx="11042612" cy="888868"/>
          </a:xfrm>
        </p:spPr>
        <p:txBody>
          <a:bodyPr/>
          <a:lstStyle>
            <a:lvl1pPr>
              <a:defRPr sz="2700">
                <a:solidFill>
                  <a:srgbClr val="5E8A4A"/>
                </a:solidFill>
              </a:defRPr>
            </a:lvl1pPr>
          </a:lstStyle>
          <a:p>
            <a:r>
              <a:rPr lang="en-US"/>
              <a:t>Click to edit Master title style</a:t>
            </a:r>
            <a:endParaRPr lang="en-US" dirty="0"/>
          </a:p>
        </p:txBody>
      </p:sp>
      <p:sp>
        <p:nvSpPr>
          <p:cNvPr id="8" name="Text Placeholder 7"/>
          <p:cNvSpPr>
            <a:spLocks noGrp="1"/>
          </p:cNvSpPr>
          <p:nvPr>
            <p:ph type="body" sz="quarter" idx="11"/>
          </p:nvPr>
        </p:nvSpPr>
        <p:spPr>
          <a:xfrm>
            <a:off x="506414" y="2020925"/>
            <a:ext cx="11042857" cy="4389814"/>
          </a:xfrm>
        </p:spPr>
        <p:txBody>
          <a:bodyPr/>
          <a:lstStyle>
            <a:lvl1pPr marL="513160" indent="-513160">
              <a:defRPr/>
            </a:lvl1pPr>
            <a:lvl2pPr marL="858441" indent="-344091">
              <a:defRPr/>
            </a:lvl2pPr>
            <a:lvl3pPr marL="1198960" indent="-340519">
              <a:defRPr/>
            </a:lvl3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10"/>
          <p:cNvSpPr>
            <a:spLocks noGrp="1"/>
          </p:cNvSpPr>
          <p:nvPr>
            <p:ph type="sldNum" sz="quarter" idx="4"/>
          </p:nvPr>
        </p:nvSpPr>
        <p:spPr>
          <a:xfrm>
            <a:off x="108891" y="6492877"/>
            <a:ext cx="397523" cy="365125"/>
          </a:xfrm>
          <a:prstGeom prst="rect">
            <a:avLst/>
          </a:prstGeom>
        </p:spPr>
        <p:txBody>
          <a:bodyPr/>
          <a:lstStyle>
            <a:lvl1pPr marL="0" marR="0" indent="0" algn="l" defTabSz="385763" rtl="0" eaLnBrk="1" fontAlgn="auto" latinLnBrk="0" hangingPunct="1">
              <a:lnSpc>
                <a:spcPct val="100000"/>
              </a:lnSpc>
              <a:spcBef>
                <a:spcPts val="0"/>
              </a:spcBef>
              <a:spcAft>
                <a:spcPts val="0"/>
              </a:spcAft>
              <a:buClrTx/>
              <a:buSzTx/>
              <a:buFontTx/>
              <a:buNone/>
              <a:tabLst/>
              <a:defRPr sz="750">
                <a:solidFill>
                  <a:srgbClr val="203C6A"/>
                </a:solidFill>
                <a:latin typeface="Arial" pitchFamily="34" charset="0"/>
                <a:cs typeface="Arial" pitchFamily="34" charset="0"/>
              </a:defRPr>
            </a:lvl1pPr>
          </a:lstStyle>
          <a:p>
            <a:fld id="{051736B3-A1D7-4B99-8E85-BCE6CBD12AED}" type="slidenum">
              <a:rPr lang="en-US" smtClean="0"/>
              <a:pPr/>
              <a:t>‹#›</a:t>
            </a:fld>
            <a:endParaRPr lang="en-US" dirty="0"/>
          </a:p>
        </p:txBody>
      </p:sp>
    </p:spTree>
    <p:extLst>
      <p:ext uri="{BB962C8B-B14F-4D97-AF65-F5344CB8AC3E}">
        <p14:creationId xmlns:p14="http://schemas.microsoft.com/office/powerpoint/2010/main" val="23520168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2489330"/>
            <a:ext cx="10363200" cy="1362075"/>
          </a:xfrm>
        </p:spPr>
        <p:txBody>
          <a:bodyPr anchor="ctr"/>
          <a:lstStyle>
            <a:lvl1pPr algn="ctr">
              <a:defRPr lang="en-US" sz="3000" dirty="0"/>
            </a:lvl1pPr>
          </a:lstStyle>
          <a:p>
            <a:r>
              <a:rPr lang="en-US"/>
              <a:t>Click to edit Master title style</a:t>
            </a:r>
            <a:endParaRPr lang="en-US" dirty="0"/>
          </a:p>
        </p:txBody>
      </p:sp>
      <p:sp>
        <p:nvSpPr>
          <p:cNvPr id="3" name="Text Placeholder 2"/>
          <p:cNvSpPr>
            <a:spLocks noGrp="1"/>
          </p:cNvSpPr>
          <p:nvPr>
            <p:ph type="body" idx="1"/>
          </p:nvPr>
        </p:nvSpPr>
        <p:spPr>
          <a:xfrm>
            <a:off x="914400" y="3861786"/>
            <a:ext cx="10363200" cy="1489804"/>
          </a:xfrm>
        </p:spPr>
        <p:txBody>
          <a:bodyPr anchor="ctr"/>
          <a:lstStyle>
            <a:lvl1pPr marL="0" indent="0" algn="ctr">
              <a:buNone/>
              <a:defRPr sz="1500"/>
            </a:lvl1pPr>
            <a:lvl2pPr marL="192881" indent="0">
              <a:buNone/>
              <a:defRPr sz="760"/>
            </a:lvl2pPr>
            <a:lvl3pPr marL="385763" indent="0">
              <a:buNone/>
              <a:defRPr sz="675"/>
            </a:lvl3pPr>
            <a:lvl4pPr marL="578644" indent="0">
              <a:buNone/>
              <a:defRPr sz="591"/>
            </a:lvl4pPr>
            <a:lvl5pPr marL="771525" indent="0">
              <a:buNone/>
              <a:defRPr sz="591"/>
            </a:lvl5pPr>
            <a:lvl6pPr marL="964406" indent="0">
              <a:buNone/>
              <a:defRPr sz="591"/>
            </a:lvl6pPr>
            <a:lvl7pPr marL="1157288" indent="0">
              <a:buNone/>
              <a:defRPr sz="591"/>
            </a:lvl7pPr>
            <a:lvl8pPr marL="1350169" indent="0">
              <a:buNone/>
              <a:defRPr sz="591"/>
            </a:lvl8pPr>
            <a:lvl9pPr marL="1543050" indent="0">
              <a:buNone/>
              <a:defRPr sz="591"/>
            </a:lvl9pPr>
          </a:lstStyle>
          <a:p>
            <a:pPr lvl="0"/>
            <a:r>
              <a:rPr lang="en-US"/>
              <a:t>Edit Master text styles</a:t>
            </a:r>
          </a:p>
        </p:txBody>
      </p:sp>
    </p:spTree>
    <p:extLst>
      <p:ext uri="{BB962C8B-B14F-4D97-AF65-F5344CB8AC3E}">
        <p14:creationId xmlns:p14="http://schemas.microsoft.com/office/powerpoint/2010/main" val="37218434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3781" y="1180731"/>
            <a:ext cx="11058623" cy="790247"/>
          </a:xfrm>
        </p:spPr>
        <p:txBody>
          <a:bodyPr/>
          <a:lstStyle>
            <a:lvl1pPr>
              <a:defRPr sz="2400">
                <a:solidFill>
                  <a:srgbClr val="588008"/>
                </a:solidFill>
              </a:defRPr>
            </a:lvl1pPr>
          </a:lstStyle>
          <a:p>
            <a:r>
              <a:rPr lang="en-US"/>
              <a:t>Click to edit Master title style</a:t>
            </a:r>
            <a:endParaRPr lang="en-US" dirty="0"/>
          </a:p>
        </p:txBody>
      </p:sp>
      <p:sp>
        <p:nvSpPr>
          <p:cNvPr id="3" name="Text Placeholder 2"/>
          <p:cNvSpPr>
            <a:spLocks noGrp="1"/>
          </p:cNvSpPr>
          <p:nvPr>
            <p:ph type="body" idx="1"/>
          </p:nvPr>
        </p:nvSpPr>
        <p:spPr>
          <a:xfrm>
            <a:off x="523780" y="1970977"/>
            <a:ext cx="5472739" cy="639762"/>
          </a:xfrm>
        </p:spPr>
        <p:txBody>
          <a:bodyPr anchor="ctr"/>
          <a:lstStyle>
            <a:lvl1pPr marL="0" indent="0">
              <a:buNone/>
              <a:defRPr sz="2100" b="0"/>
            </a:lvl1pPr>
            <a:lvl2pPr marL="192881" indent="0">
              <a:buNone/>
              <a:defRPr sz="844" b="1"/>
            </a:lvl2pPr>
            <a:lvl3pPr marL="385763" indent="0">
              <a:buNone/>
              <a:defRPr sz="760" b="1"/>
            </a:lvl3pPr>
            <a:lvl4pPr marL="578644" indent="0">
              <a:buNone/>
              <a:defRPr sz="675" b="1"/>
            </a:lvl4pPr>
            <a:lvl5pPr marL="771525" indent="0">
              <a:buNone/>
              <a:defRPr sz="675" b="1"/>
            </a:lvl5pPr>
            <a:lvl6pPr marL="964406" indent="0">
              <a:buNone/>
              <a:defRPr sz="675" b="1"/>
            </a:lvl6pPr>
            <a:lvl7pPr marL="1157288" indent="0">
              <a:buNone/>
              <a:defRPr sz="675" b="1"/>
            </a:lvl7pPr>
            <a:lvl8pPr marL="1350169" indent="0">
              <a:buNone/>
              <a:defRPr sz="675" b="1"/>
            </a:lvl8pPr>
            <a:lvl9pPr marL="1543050" indent="0">
              <a:buNone/>
              <a:defRPr sz="675" b="1"/>
            </a:lvl9pPr>
          </a:lstStyle>
          <a:p>
            <a:pPr lvl="0"/>
            <a:r>
              <a:rPr lang="en-US"/>
              <a:t>Edit Master text styles</a:t>
            </a:r>
          </a:p>
        </p:txBody>
      </p:sp>
      <p:sp>
        <p:nvSpPr>
          <p:cNvPr id="4" name="Content Placeholder 3"/>
          <p:cNvSpPr>
            <a:spLocks noGrp="1"/>
          </p:cNvSpPr>
          <p:nvPr>
            <p:ph sz="half" idx="2"/>
          </p:nvPr>
        </p:nvSpPr>
        <p:spPr>
          <a:xfrm>
            <a:off x="523780" y="2636669"/>
            <a:ext cx="5472739" cy="3790765"/>
          </a:xfrm>
        </p:spPr>
        <p:txBody>
          <a:bodyPr/>
          <a:lstStyle>
            <a:lvl1pPr>
              <a:defRPr sz="1800"/>
            </a:lvl1pPr>
            <a:lvl2pPr marL="898922" indent="-339329">
              <a:defRPr sz="1500"/>
            </a:lvl2pPr>
            <a:lvl3pPr>
              <a:defRPr sz="1200"/>
            </a:lvl3pPr>
            <a:lvl4pPr>
              <a:defRPr sz="1050"/>
            </a:lvl4pPr>
            <a:lvl5pPr>
              <a:defRPr sz="1050"/>
            </a:lvl5pPr>
            <a:lvl6pPr>
              <a:defRPr sz="675"/>
            </a:lvl6pPr>
            <a:lvl7pPr>
              <a:defRPr sz="675"/>
            </a:lvl7pPr>
            <a:lvl8pPr>
              <a:defRPr sz="675"/>
            </a:lvl8pPr>
            <a:lvl9pPr>
              <a:defRPr sz="6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69982" y="1970977"/>
            <a:ext cx="5412423" cy="639762"/>
          </a:xfrm>
        </p:spPr>
        <p:txBody>
          <a:bodyPr anchor="ctr"/>
          <a:lstStyle>
            <a:lvl1pPr marL="0" indent="0">
              <a:buNone/>
              <a:defRPr sz="2100" b="0"/>
            </a:lvl1pPr>
            <a:lvl2pPr marL="192881" indent="0">
              <a:buNone/>
              <a:defRPr sz="844" b="1"/>
            </a:lvl2pPr>
            <a:lvl3pPr marL="385763" indent="0">
              <a:buNone/>
              <a:defRPr sz="760" b="1"/>
            </a:lvl3pPr>
            <a:lvl4pPr marL="578644" indent="0">
              <a:buNone/>
              <a:defRPr sz="675" b="1"/>
            </a:lvl4pPr>
            <a:lvl5pPr marL="771525" indent="0">
              <a:buNone/>
              <a:defRPr sz="675" b="1"/>
            </a:lvl5pPr>
            <a:lvl6pPr marL="964406" indent="0">
              <a:buNone/>
              <a:defRPr sz="675" b="1"/>
            </a:lvl6pPr>
            <a:lvl7pPr marL="1157288" indent="0">
              <a:buNone/>
              <a:defRPr sz="675" b="1"/>
            </a:lvl7pPr>
            <a:lvl8pPr marL="1350169" indent="0">
              <a:buNone/>
              <a:defRPr sz="675" b="1"/>
            </a:lvl8pPr>
            <a:lvl9pPr marL="1543050" indent="0">
              <a:buNone/>
              <a:defRPr sz="675" b="1"/>
            </a:lvl9pPr>
          </a:lstStyle>
          <a:p>
            <a:pPr lvl="0"/>
            <a:r>
              <a:rPr lang="en-US"/>
              <a:t>Edit Master text styles</a:t>
            </a:r>
          </a:p>
        </p:txBody>
      </p:sp>
      <p:sp>
        <p:nvSpPr>
          <p:cNvPr id="8" name="Content Placeholder 3"/>
          <p:cNvSpPr>
            <a:spLocks noGrp="1"/>
          </p:cNvSpPr>
          <p:nvPr>
            <p:ph sz="half" idx="11"/>
          </p:nvPr>
        </p:nvSpPr>
        <p:spPr>
          <a:xfrm>
            <a:off x="6182735" y="2636669"/>
            <a:ext cx="5386917" cy="3790765"/>
          </a:xfrm>
        </p:spPr>
        <p:txBody>
          <a:bodyPr/>
          <a:lstStyle>
            <a:lvl1pPr>
              <a:defRPr sz="1800"/>
            </a:lvl1pPr>
            <a:lvl2pPr marL="898922" indent="-339329">
              <a:defRPr sz="1500"/>
            </a:lvl2pPr>
            <a:lvl3pPr>
              <a:defRPr sz="1200"/>
            </a:lvl3pPr>
            <a:lvl4pPr>
              <a:defRPr sz="1050"/>
            </a:lvl4pPr>
            <a:lvl5pPr>
              <a:defRPr sz="1050"/>
            </a:lvl5pPr>
            <a:lvl6pPr>
              <a:defRPr sz="675"/>
            </a:lvl6pPr>
            <a:lvl7pPr>
              <a:defRPr sz="675"/>
            </a:lvl7pPr>
            <a:lvl8pPr>
              <a:defRPr sz="675"/>
            </a:lvl8pPr>
            <a:lvl9pPr>
              <a:defRPr sz="6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10"/>
          <p:cNvSpPr>
            <a:spLocks noGrp="1"/>
          </p:cNvSpPr>
          <p:nvPr>
            <p:ph type="sldNum" sz="quarter" idx="4"/>
          </p:nvPr>
        </p:nvSpPr>
        <p:spPr>
          <a:xfrm>
            <a:off x="185853" y="6492877"/>
            <a:ext cx="397523" cy="365125"/>
          </a:xfrm>
          <a:prstGeom prst="rect">
            <a:avLst/>
          </a:prstGeom>
        </p:spPr>
        <p:txBody>
          <a:bodyPr/>
          <a:lstStyle>
            <a:lvl1pPr marL="0" marR="0" indent="0" algn="l" defTabSz="385763" rtl="0" eaLnBrk="1" fontAlgn="auto" latinLnBrk="0" hangingPunct="1">
              <a:lnSpc>
                <a:spcPct val="100000"/>
              </a:lnSpc>
              <a:spcBef>
                <a:spcPts val="0"/>
              </a:spcBef>
              <a:spcAft>
                <a:spcPts val="0"/>
              </a:spcAft>
              <a:buClrTx/>
              <a:buSzTx/>
              <a:buFontTx/>
              <a:buNone/>
              <a:tabLst/>
              <a:defRPr sz="750">
                <a:solidFill>
                  <a:srgbClr val="203C6A"/>
                </a:solidFill>
                <a:latin typeface="Arial" pitchFamily="34" charset="0"/>
                <a:cs typeface="Arial" pitchFamily="34" charset="0"/>
              </a:defRPr>
            </a:lvl1pPr>
          </a:lstStyle>
          <a:p>
            <a:fld id="{051736B3-A1D7-4B99-8E85-BCE6CBD12AED}" type="slidenum">
              <a:rPr lang="en-US" smtClean="0"/>
              <a:pPr/>
              <a:t>‹#›</a:t>
            </a:fld>
            <a:endParaRPr lang="en-US" dirty="0"/>
          </a:p>
        </p:txBody>
      </p:sp>
    </p:spTree>
    <p:extLst>
      <p:ext uri="{BB962C8B-B14F-4D97-AF65-F5344CB8AC3E}">
        <p14:creationId xmlns:p14="http://schemas.microsoft.com/office/powerpoint/2010/main" val="6820933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10"/>
          <p:cNvSpPr>
            <a:spLocks noGrp="1"/>
          </p:cNvSpPr>
          <p:nvPr>
            <p:ph type="sldNum" sz="quarter" idx="4"/>
          </p:nvPr>
        </p:nvSpPr>
        <p:spPr>
          <a:xfrm>
            <a:off x="146091" y="6492877"/>
            <a:ext cx="397523" cy="365125"/>
          </a:xfrm>
          <a:prstGeom prst="rect">
            <a:avLst/>
          </a:prstGeom>
        </p:spPr>
        <p:txBody>
          <a:bodyPr/>
          <a:lstStyle>
            <a:lvl1pPr marL="0" marR="0" indent="0" algn="l" defTabSz="385763" rtl="0" eaLnBrk="1" fontAlgn="auto" latinLnBrk="0" hangingPunct="1">
              <a:lnSpc>
                <a:spcPct val="100000"/>
              </a:lnSpc>
              <a:spcBef>
                <a:spcPts val="0"/>
              </a:spcBef>
              <a:spcAft>
                <a:spcPts val="0"/>
              </a:spcAft>
              <a:buClrTx/>
              <a:buSzTx/>
              <a:buFontTx/>
              <a:buNone/>
              <a:tabLst/>
              <a:defRPr sz="750">
                <a:solidFill>
                  <a:srgbClr val="203C6A"/>
                </a:solidFill>
                <a:latin typeface="Arial" pitchFamily="34" charset="0"/>
                <a:cs typeface="Arial" pitchFamily="34" charset="0"/>
              </a:defRPr>
            </a:lvl1pPr>
          </a:lstStyle>
          <a:p>
            <a:fld id="{051736B3-A1D7-4B99-8E85-BCE6CBD12AED}" type="slidenum">
              <a:rPr lang="en-US" smtClean="0"/>
              <a:pPr/>
              <a:t>‹#›</a:t>
            </a:fld>
            <a:endParaRPr lang="en-US" dirty="0"/>
          </a:p>
        </p:txBody>
      </p:sp>
      <p:sp>
        <p:nvSpPr>
          <p:cNvPr id="4" name="Title 1"/>
          <p:cNvSpPr>
            <a:spLocks noGrp="1"/>
          </p:cNvSpPr>
          <p:nvPr>
            <p:ph type="title"/>
          </p:nvPr>
        </p:nvSpPr>
        <p:spPr>
          <a:xfrm>
            <a:off x="506680" y="1154098"/>
            <a:ext cx="11436096" cy="888868"/>
          </a:xfrm>
        </p:spPr>
        <p:txBody>
          <a:bodyPr/>
          <a:lstStyle>
            <a:lvl1pPr>
              <a:defRPr sz="2400">
                <a:solidFill>
                  <a:srgbClr val="588008"/>
                </a:solidFill>
              </a:defRPr>
            </a:lvl1pPr>
          </a:lstStyle>
          <a:p>
            <a:r>
              <a:rPr lang="en-US"/>
              <a:t>Click to edit Master title style</a:t>
            </a:r>
            <a:endParaRPr lang="en-US" dirty="0"/>
          </a:p>
        </p:txBody>
      </p:sp>
    </p:spTree>
    <p:extLst>
      <p:ext uri="{BB962C8B-B14F-4D97-AF65-F5344CB8AC3E}">
        <p14:creationId xmlns:p14="http://schemas.microsoft.com/office/powerpoint/2010/main" val="18109482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Slide Number Placeholder 10"/>
          <p:cNvSpPr>
            <a:spLocks noGrp="1"/>
          </p:cNvSpPr>
          <p:nvPr>
            <p:ph type="sldNum" sz="quarter" idx="4"/>
          </p:nvPr>
        </p:nvSpPr>
        <p:spPr>
          <a:xfrm>
            <a:off x="165969" y="6492877"/>
            <a:ext cx="397523" cy="365125"/>
          </a:xfrm>
          <a:prstGeom prst="rect">
            <a:avLst/>
          </a:prstGeom>
        </p:spPr>
        <p:txBody>
          <a:bodyPr/>
          <a:lstStyle>
            <a:lvl1pPr marL="0" marR="0" indent="0" algn="l" defTabSz="385763" rtl="0" eaLnBrk="1" fontAlgn="auto" latinLnBrk="0" hangingPunct="1">
              <a:lnSpc>
                <a:spcPct val="100000"/>
              </a:lnSpc>
              <a:spcBef>
                <a:spcPts val="0"/>
              </a:spcBef>
              <a:spcAft>
                <a:spcPts val="0"/>
              </a:spcAft>
              <a:buClrTx/>
              <a:buSzTx/>
              <a:buFontTx/>
              <a:buNone/>
              <a:tabLst/>
              <a:defRPr sz="750">
                <a:solidFill>
                  <a:srgbClr val="203C6A"/>
                </a:solidFill>
                <a:latin typeface="Arial" pitchFamily="34" charset="0"/>
                <a:cs typeface="Arial" pitchFamily="34" charset="0"/>
              </a:defRPr>
            </a:lvl1pPr>
          </a:lstStyle>
          <a:p>
            <a:fld id="{051736B3-A1D7-4B99-8E85-BCE6CBD12AED}" type="slidenum">
              <a:rPr lang="en-US" smtClean="0"/>
              <a:pPr/>
              <a:t>‹#›</a:t>
            </a:fld>
            <a:endParaRPr lang="en-US" dirty="0"/>
          </a:p>
        </p:txBody>
      </p:sp>
    </p:spTree>
    <p:extLst>
      <p:ext uri="{BB962C8B-B14F-4D97-AF65-F5344CB8AC3E}">
        <p14:creationId xmlns:p14="http://schemas.microsoft.com/office/powerpoint/2010/main" val="26640776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3779" y="1508383"/>
            <a:ext cx="4096908" cy="930017"/>
          </a:xfrm>
        </p:spPr>
        <p:txBody>
          <a:bodyPr anchor="b"/>
          <a:lstStyle>
            <a:lvl1pPr algn="ctr">
              <a:defRPr sz="2250" b="0">
                <a:solidFill>
                  <a:srgbClr val="588008"/>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523779" y="2544937"/>
            <a:ext cx="4096908" cy="526742"/>
          </a:xfrm>
        </p:spPr>
        <p:txBody>
          <a:bodyPr/>
          <a:lstStyle>
            <a:lvl1pPr marL="0" indent="0" algn="ctr">
              <a:buNone/>
              <a:defRPr sz="1800"/>
            </a:lvl1pPr>
            <a:lvl2pPr marL="192881" indent="0">
              <a:buNone/>
              <a:defRPr sz="506"/>
            </a:lvl2pPr>
            <a:lvl3pPr marL="385763" indent="0">
              <a:buNone/>
              <a:defRPr sz="422"/>
            </a:lvl3pPr>
            <a:lvl4pPr marL="578644" indent="0">
              <a:buNone/>
              <a:defRPr sz="380"/>
            </a:lvl4pPr>
            <a:lvl5pPr marL="771525" indent="0">
              <a:buNone/>
              <a:defRPr sz="380"/>
            </a:lvl5pPr>
            <a:lvl6pPr marL="964406" indent="0">
              <a:buNone/>
              <a:defRPr sz="380"/>
            </a:lvl6pPr>
            <a:lvl7pPr marL="1157288" indent="0">
              <a:buNone/>
              <a:defRPr sz="380"/>
            </a:lvl7pPr>
            <a:lvl8pPr marL="1350169" indent="0">
              <a:buNone/>
              <a:defRPr sz="380"/>
            </a:lvl8pPr>
            <a:lvl9pPr marL="1543050" indent="0">
              <a:buNone/>
              <a:defRPr sz="380"/>
            </a:lvl9pPr>
          </a:lstStyle>
          <a:p>
            <a:pPr lvl="0"/>
            <a:r>
              <a:rPr lang="en-US"/>
              <a:t>Edit Master text styles</a:t>
            </a:r>
          </a:p>
        </p:txBody>
      </p:sp>
      <p:sp>
        <p:nvSpPr>
          <p:cNvPr id="6" name="Slide Number Placeholder 10"/>
          <p:cNvSpPr>
            <a:spLocks noGrp="1"/>
          </p:cNvSpPr>
          <p:nvPr>
            <p:ph type="sldNum" sz="quarter" idx="4"/>
          </p:nvPr>
        </p:nvSpPr>
        <p:spPr>
          <a:xfrm>
            <a:off x="126257" y="6505439"/>
            <a:ext cx="397523" cy="365125"/>
          </a:xfrm>
          <a:prstGeom prst="rect">
            <a:avLst/>
          </a:prstGeom>
        </p:spPr>
        <p:txBody>
          <a:bodyPr/>
          <a:lstStyle>
            <a:lvl1pPr marL="0" marR="0" indent="0" algn="l" defTabSz="385763" rtl="0" eaLnBrk="1" fontAlgn="auto" latinLnBrk="0" hangingPunct="1">
              <a:lnSpc>
                <a:spcPct val="100000"/>
              </a:lnSpc>
              <a:spcBef>
                <a:spcPts val="0"/>
              </a:spcBef>
              <a:spcAft>
                <a:spcPts val="0"/>
              </a:spcAft>
              <a:buClrTx/>
              <a:buSzTx/>
              <a:buFontTx/>
              <a:buNone/>
              <a:tabLst/>
              <a:defRPr sz="750">
                <a:solidFill>
                  <a:srgbClr val="203C6A"/>
                </a:solidFill>
                <a:latin typeface="Arial" pitchFamily="34" charset="0"/>
                <a:cs typeface="Arial" pitchFamily="34" charset="0"/>
              </a:defRPr>
            </a:lvl1pPr>
          </a:lstStyle>
          <a:p>
            <a:fld id="{051736B3-A1D7-4B99-8E85-BCE6CBD12AED}" type="slidenum">
              <a:rPr lang="en-US" smtClean="0"/>
              <a:pPr/>
              <a:t>‹#›</a:t>
            </a:fld>
            <a:endParaRPr lang="en-US" dirty="0"/>
          </a:p>
        </p:txBody>
      </p:sp>
      <p:sp>
        <p:nvSpPr>
          <p:cNvPr id="8" name="Content Placeholder 24"/>
          <p:cNvSpPr>
            <a:spLocks noGrp="1"/>
          </p:cNvSpPr>
          <p:nvPr>
            <p:ph idx="10"/>
          </p:nvPr>
        </p:nvSpPr>
        <p:spPr>
          <a:xfrm>
            <a:off x="1542425" y="3385641"/>
            <a:ext cx="1828800" cy="2286000"/>
          </a:xfrm>
        </p:spPr>
        <p:txBody>
          <a:bodyPr/>
          <a:lstStyle>
            <a:lvl1pPr marL="0" indent="0">
              <a:buFontTx/>
              <a:buNone/>
              <a:defRPr sz="1800"/>
            </a:lvl1pPr>
          </a:lstStyle>
          <a:p>
            <a:pPr lvl="0"/>
            <a:r>
              <a:rPr lang="en-US"/>
              <a:t>Edit Master text styles</a:t>
            </a:r>
          </a:p>
        </p:txBody>
      </p:sp>
      <p:sp>
        <p:nvSpPr>
          <p:cNvPr id="9" name="Text Placeholder 25"/>
          <p:cNvSpPr>
            <a:spLocks noGrp="1"/>
          </p:cNvSpPr>
          <p:nvPr>
            <p:ph type="body" sz="half" idx="11"/>
          </p:nvPr>
        </p:nvSpPr>
        <p:spPr>
          <a:xfrm>
            <a:off x="5078029" y="1508385"/>
            <a:ext cx="6640497" cy="4741079"/>
          </a:xfrm>
        </p:spPr>
        <p:txBody>
          <a:bodyPr/>
          <a:lstStyle>
            <a:lvl1pPr marL="257175" indent="-257175">
              <a:buFont typeface="Arial" panose="020B0604020202020204" pitchFamily="34" charset="0"/>
              <a:buChar char="•"/>
              <a:defRPr sz="1800"/>
            </a:lvl1pPr>
          </a:lstStyle>
          <a:p>
            <a:pPr lvl="0"/>
            <a:r>
              <a:rPr lang="en-US"/>
              <a:t>Edit Master text styles</a:t>
            </a:r>
          </a:p>
        </p:txBody>
      </p:sp>
    </p:spTree>
    <p:extLst>
      <p:ext uri="{BB962C8B-B14F-4D97-AF65-F5344CB8AC3E}">
        <p14:creationId xmlns:p14="http://schemas.microsoft.com/office/powerpoint/2010/main" val="22250841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1029809"/>
            <a:ext cx="7315200" cy="701336"/>
          </a:xfrm>
        </p:spPr>
        <p:txBody>
          <a:bodyPr anchor="ctr"/>
          <a:lstStyle>
            <a:lvl1pPr algn="l">
              <a:defRPr sz="2250" b="0">
                <a:solidFill>
                  <a:srgbClr val="588008"/>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2389717" y="5554906"/>
            <a:ext cx="7315200" cy="804862"/>
          </a:xfrm>
        </p:spPr>
        <p:txBody>
          <a:bodyPr/>
          <a:lstStyle>
            <a:lvl1pPr marL="0" indent="0">
              <a:buNone/>
              <a:defRPr sz="1800"/>
            </a:lvl1pPr>
            <a:lvl2pPr marL="192881" indent="0">
              <a:buNone/>
              <a:defRPr sz="506"/>
            </a:lvl2pPr>
            <a:lvl3pPr marL="385763" indent="0">
              <a:buNone/>
              <a:defRPr sz="422"/>
            </a:lvl3pPr>
            <a:lvl4pPr marL="578644" indent="0">
              <a:buNone/>
              <a:defRPr sz="380"/>
            </a:lvl4pPr>
            <a:lvl5pPr marL="771525" indent="0">
              <a:buNone/>
              <a:defRPr sz="380"/>
            </a:lvl5pPr>
            <a:lvl6pPr marL="964406" indent="0">
              <a:buNone/>
              <a:defRPr sz="380"/>
            </a:lvl6pPr>
            <a:lvl7pPr marL="1157288" indent="0">
              <a:buNone/>
              <a:defRPr sz="380"/>
            </a:lvl7pPr>
            <a:lvl8pPr marL="1350169" indent="0">
              <a:buNone/>
              <a:defRPr sz="380"/>
            </a:lvl8pPr>
            <a:lvl9pPr marL="1543050" indent="0">
              <a:buNone/>
              <a:defRPr sz="380"/>
            </a:lvl9pPr>
          </a:lstStyle>
          <a:p>
            <a:pPr lvl="0"/>
            <a:r>
              <a:rPr lang="en-US"/>
              <a:t>Edit Master text styles</a:t>
            </a:r>
          </a:p>
        </p:txBody>
      </p:sp>
      <p:sp>
        <p:nvSpPr>
          <p:cNvPr id="6" name="Slide Number Placeholder 10"/>
          <p:cNvSpPr>
            <a:spLocks noGrp="1"/>
          </p:cNvSpPr>
          <p:nvPr>
            <p:ph type="sldNum" sz="quarter" idx="4"/>
          </p:nvPr>
        </p:nvSpPr>
        <p:spPr>
          <a:xfrm>
            <a:off x="205727" y="6492877"/>
            <a:ext cx="397523" cy="365125"/>
          </a:xfrm>
          <a:prstGeom prst="rect">
            <a:avLst/>
          </a:prstGeom>
        </p:spPr>
        <p:txBody>
          <a:bodyPr/>
          <a:lstStyle>
            <a:lvl1pPr marL="0" marR="0" indent="0" algn="l" defTabSz="385763" rtl="0" eaLnBrk="1" fontAlgn="auto" latinLnBrk="0" hangingPunct="1">
              <a:lnSpc>
                <a:spcPct val="100000"/>
              </a:lnSpc>
              <a:spcBef>
                <a:spcPts val="0"/>
              </a:spcBef>
              <a:spcAft>
                <a:spcPts val="0"/>
              </a:spcAft>
              <a:buClrTx/>
              <a:buSzTx/>
              <a:buFontTx/>
              <a:buNone/>
              <a:tabLst/>
              <a:defRPr sz="750">
                <a:solidFill>
                  <a:srgbClr val="203C6A"/>
                </a:solidFill>
                <a:latin typeface="Arial" pitchFamily="34" charset="0"/>
                <a:cs typeface="Arial" pitchFamily="34" charset="0"/>
              </a:defRPr>
            </a:lvl1pPr>
          </a:lstStyle>
          <a:p>
            <a:fld id="{051736B3-A1D7-4B99-8E85-BCE6CBD12AED}" type="slidenum">
              <a:rPr lang="en-US" smtClean="0"/>
              <a:pPr/>
              <a:t>‹#›</a:t>
            </a:fld>
            <a:endParaRPr lang="en-US" dirty="0"/>
          </a:p>
        </p:txBody>
      </p:sp>
      <p:sp>
        <p:nvSpPr>
          <p:cNvPr id="7" name="Content Placeholder 6"/>
          <p:cNvSpPr>
            <a:spLocks noGrp="1"/>
          </p:cNvSpPr>
          <p:nvPr>
            <p:ph sz="quarter" idx="10"/>
          </p:nvPr>
        </p:nvSpPr>
        <p:spPr>
          <a:xfrm>
            <a:off x="2389718" y="1859001"/>
            <a:ext cx="7314671" cy="3559175"/>
          </a:xfrm>
        </p:spPr>
        <p:txBody>
          <a:bodyPr/>
          <a:lstStyle>
            <a:lvl1pPr marL="0" indent="0">
              <a:buNone/>
              <a:defRPr/>
            </a:lvl1pPr>
          </a:lstStyle>
          <a:p>
            <a:pPr lvl="0"/>
            <a:r>
              <a:rPr lang="en-US"/>
              <a:t>Edit Master text styles</a:t>
            </a:r>
          </a:p>
        </p:txBody>
      </p:sp>
    </p:spTree>
    <p:extLst>
      <p:ext uri="{BB962C8B-B14F-4D97-AF65-F5344CB8AC3E}">
        <p14:creationId xmlns:p14="http://schemas.microsoft.com/office/powerpoint/2010/main" val="452704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6681" y="1053549"/>
            <a:ext cx="11171817" cy="814687"/>
          </a:xfrm>
        </p:spPr>
        <p:txBody>
          <a:bodyPr/>
          <a:lstStyle>
            <a:lvl1pPr>
              <a:defRPr sz="2700">
                <a:solidFill>
                  <a:srgbClr val="588008"/>
                </a:solidFill>
              </a:defRPr>
            </a:lvl1pPr>
          </a:lstStyle>
          <a:p>
            <a:r>
              <a:rPr lang="en-US"/>
              <a:t>Click to edit Master title style</a:t>
            </a:r>
            <a:endParaRPr lang="en-US" dirty="0"/>
          </a:p>
        </p:txBody>
      </p:sp>
      <p:sp>
        <p:nvSpPr>
          <p:cNvPr id="6" name="Slide Number Placeholder 10"/>
          <p:cNvSpPr>
            <a:spLocks noGrp="1"/>
          </p:cNvSpPr>
          <p:nvPr>
            <p:ph type="sldNum" sz="quarter" idx="4"/>
          </p:nvPr>
        </p:nvSpPr>
        <p:spPr>
          <a:xfrm>
            <a:off x="108891" y="6492876"/>
            <a:ext cx="397523" cy="365125"/>
          </a:xfrm>
          <a:prstGeom prst="rect">
            <a:avLst/>
          </a:prstGeom>
        </p:spPr>
        <p:txBody>
          <a:bodyPr/>
          <a:lstStyle>
            <a:lvl1pPr marL="0" marR="0" indent="0" algn="l" defTabSz="385763" rtl="0" eaLnBrk="1" fontAlgn="auto" latinLnBrk="0" hangingPunct="1">
              <a:lnSpc>
                <a:spcPct val="100000"/>
              </a:lnSpc>
              <a:spcBef>
                <a:spcPts val="0"/>
              </a:spcBef>
              <a:spcAft>
                <a:spcPts val="0"/>
              </a:spcAft>
              <a:buClrTx/>
              <a:buSzTx/>
              <a:buFontTx/>
              <a:buNone/>
              <a:tabLst/>
              <a:defRPr sz="750">
                <a:solidFill>
                  <a:srgbClr val="203C6A"/>
                </a:solidFill>
                <a:latin typeface="Arial" pitchFamily="34" charset="0"/>
                <a:cs typeface="Arial" pitchFamily="34" charset="0"/>
              </a:defRPr>
            </a:lvl1pPr>
          </a:lstStyle>
          <a:p>
            <a:fld id="{63335738-6DAF-473D-9359-B2A53242DCD6}" type="slidenum">
              <a:rPr lang="en-US" smtClean="0"/>
              <a:t>‹#›</a:t>
            </a:fld>
            <a:endParaRPr lang="en-US"/>
          </a:p>
        </p:txBody>
      </p:sp>
      <p:sp>
        <p:nvSpPr>
          <p:cNvPr id="7" name="Content Placeholder 13"/>
          <p:cNvSpPr>
            <a:spLocks noGrp="1"/>
          </p:cNvSpPr>
          <p:nvPr>
            <p:ph sz="quarter" idx="10"/>
          </p:nvPr>
        </p:nvSpPr>
        <p:spPr>
          <a:xfrm>
            <a:off x="506414" y="1849836"/>
            <a:ext cx="11172065" cy="46430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586108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2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3779" y="1508383"/>
            <a:ext cx="4096908" cy="930017"/>
          </a:xfrm>
        </p:spPr>
        <p:txBody>
          <a:bodyPr anchor="t"/>
          <a:lstStyle>
            <a:lvl1pPr algn="ctr">
              <a:defRPr sz="2250" b="0">
                <a:solidFill>
                  <a:srgbClr val="588008"/>
                </a:solidFill>
              </a:defRPr>
            </a:lvl1pPr>
          </a:lstStyle>
          <a:p>
            <a:r>
              <a:rPr lang="en-US"/>
              <a:t>Click to edit Master title style</a:t>
            </a:r>
            <a:endParaRPr lang="en-US" dirty="0"/>
          </a:p>
        </p:txBody>
      </p:sp>
      <p:sp>
        <p:nvSpPr>
          <p:cNvPr id="3" name="Content Placeholder 2"/>
          <p:cNvSpPr>
            <a:spLocks noGrp="1"/>
          </p:cNvSpPr>
          <p:nvPr>
            <p:ph idx="1"/>
          </p:nvPr>
        </p:nvSpPr>
        <p:spPr>
          <a:xfrm>
            <a:off x="4766733" y="1508386"/>
            <a:ext cx="6815667" cy="4833800"/>
          </a:xfrm>
          <a:prstGeom prst="rect">
            <a:avLst/>
          </a:prstGeom>
        </p:spPr>
        <p:txBody>
          <a:bodyPr/>
          <a:lstStyle>
            <a:lvl1pPr marL="0" indent="0">
              <a:buNone/>
              <a:defRPr sz="1800"/>
            </a:lvl1pPr>
            <a:lvl2pPr>
              <a:defRPr sz="1500"/>
            </a:lvl2pPr>
            <a:lvl3pPr>
              <a:defRPr sz="1200"/>
            </a:lvl3pPr>
            <a:lvl4pPr>
              <a:defRPr sz="1050"/>
            </a:lvl4pPr>
            <a:lvl5pPr>
              <a:defRPr sz="1050"/>
            </a:lvl5pPr>
            <a:lvl6pPr>
              <a:defRPr sz="844"/>
            </a:lvl6pPr>
            <a:lvl7pPr>
              <a:defRPr sz="844"/>
            </a:lvl7pPr>
            <a:lvl8pPr>
              <a:defRPr sz="844"/>
            </a:lvl8pPr>
            <a:lvl9pPr>
              <a:defRPr sz="844"/>
            </a:lvl9pPr>
          </a:lstStyle>
          <a:p>
            <a:pPr lvl="0"/>
            <a:r>
              <a:rPr lang="en-US"/>
              <a:t>Edit Master text styles</a:t>
            </a:r>
          </a:p>
        </p:txBody>
      </p:sp>
      <p:sp>
        <p:nvSpPr>
          <p:cNvPr id="4" name="Text Placeholder 3"/>
          <p:cNvSpPr>
            <a:spLocks noGrp="1"/>
          </p:cNvSpPr>
          <p:nvPr>
            <p:ph type="body" sz="half" idx="2"/>
          </p:nvPr>
        </p:nvSpPr>
        <p:spPr>
          <a:xfrm>
            <a:off x="523779" y="2438400"/>
            <a:ext cx="4096908" cy="3903786"/>
          </a:xfrm>
          <a:prstGeom prst="rect">
            <a:avLst/>
          </a:prstGeom>
        </p:spPr>
        <p:txBody>
          <a:bodyPr/>
          <a:lstStyle>
            <a:lvl1pPr marL="0" indent="0" algn="ctr">
              <a:buNone/>
              <a:defRPr sz="1800"/>
            </a:lvl1pPr>
            <a:lvl2pPr marL="192881" indent="0">
              <a:buNone/>
              <a:defRPr sz="506"/>
            </a:lvl2pPr>
            <a:lvl3pPr marL="385763" indent="0">
              <a:buNone/>
              <a:defRPr sz="422"/>
            </a:lvl3pPr>
            <a:lvl4pPr marL="578644" indent="0">
              <a:buNone/>
              <a:defRPr sz="380"/>
            </a:lvl4pPr>
            <a:lvl5pPr marL="771525" indent="0">
              <a:buNone/>
              <a:defRPr sz="380"/>
            </a:lvl5pPr>
            <a:lvl6pPr marL="964406" indent="0">
              <a:buNone/>
              <a:defRPr sz="380"/>
            </a:lvl6pPr>
            <a:lvl7pPr marL="1157288" indent="0">
              <a:buNone/>
              <a:defRPr sz="380"/>
            </a:lvl7pPr>
            <a:lvl8pPr marL="1350169" indent="0">
              <a:buNone/>
              <a:defRPr sz="380"/>
            </a:lvl8pPr>
            <a:lvl9pPr marL="1543050" indent="0">
              <a:buNone/>
              <a:defRPr sz="380"/>
            </a:lvl9pPr>
          </a:lstStyle>
          <a:p>
            <a:pPr lvl="0"/>
            <a:r>
              <a:rPr lang="en-US"/>
              <a:t>Edit Master text styles</a:t>
            </a:r>
          </a:p>
        </p:txBody>
      </p:sp>
      <p:sp>
        <p:nvSpPr>
          <p:cNvPr id="6" name="Slide Number Placeholder 10"/>
          <p:cNvSpPr>
            <a:spLocks noGrp="1"/>
          </p:cNvSpPr>
          <p:nvPr>
            <p:ph type="sldNum" sz="quarter" idx="4"/>
          </p:nvPr>
        </p:nvSpPr>
        <p:spPr>
          <a:xfrm>
            <a:off x="205727" y="6492877"/>
            <a:ext cx="397523" cy="365125"/>
          </a:xfrm>
          <a:prstGeom prst="rect">
            <a:avLst/>
          </a:prstGeom>
        </p:spPr>
        <p:txBody>
          <a:bodyPr/>
          <a:lstStyle>
            <a:lvl1pPr marL="0" marR="0" indent="0" algn="l" defTabSz="385763" rtl="0" eaLnBrk="1" fontAlgn="auto" latinLnBrk="0" hangingPunct="1">
              <a:lnSpc>
                <a:spcPct val="100000"/>
              </a:lnSpc>
              <a:spcBef>
                <a:spcPts val="0"/>
              </a:spcBef>
              <a:spcAft>
                <a:spcPts val="0"/>
              </a:spcAft>
              <a:buClrTx/>
              <a:buSzTx/>
              <a:buFontTx/>
              <a:buNone/>
              <a:tabLst/>
              <a:defRPr sz="750">
                <a:solidFill>
                  <a:srgbClr val="203C6A"/>
                </a:solidFill>
                <a:latin typeface="Arial" pitchFamily="34" charset="0"/>
                <a:cs typeface="Arial" pitchFamily="34" charset="0"/>
              </a:defRPr>
            </a:lvl1pPr>
          </a:lstStyle>
          <a:p>
            <a:fld id="{051736B3-A1D7-4B99-8E85-BCE6CBD12AED}" type="slidenum">
              <a:rPr lang="en-US" smtClean="0"/>
              <a:pPr/>
              <a:t>‹#›</a:t>
            </a:fld>
            <a:endParaRPr lang="en-US" dirty="0"/>
          </a:p>
        </p:txBody>
      </p:sp>
    </p:spTree>
    <p:extLst>
      <p:ext uri="{BB962C8B-B14F-4D97-AF65-F5344CB8AC3E}">
        <p14:creationId xmlns:p14="http://schemas.microsoft.com/office/powerpoint/2010/main" val="16880914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Slide Number Placeholder 2"/>
          <p:cNvSpPr>
            <a:spLocks noGrp="1"/>
          </p:cNvSpPr>
          <p:nvPr>
            <p:ph type="sldNum" sz="quarter" idx="10"/>
          </p:nvPr>
        </p:nvSpPr>
        <p:spPr/>
        <p:txBody>
          <a:bodyPr/>
          <a:lstStyle/>
          <a:p>
            <a:pPr>
              <a:defRPr/>
            </a:pPr>
            <a:fld id="{3C020CB5-D87E-4213-9954-9F4F5D044393}" type="slidenum">
              <a:rPr lang="en-US" smtClean="0"/>
              <a:pPr>
                <a:defRPr/>
              </a:pPr>
              <a:t>‹#›</a:t>
            </a:fld>
            <a:endParaRPr lang="en-US"/>
          </a:p>
        </p:txBody>
      </p:sp>
      <p:sp>
        <p:nvSpPr>
          <p:cNvPr id="4" name="Picture Placeholder 4"/>
          <p:cNvSpPr>
            <a:spLocks noGrp="1"/>
          </p:cNvSpPr>
          <p:nvPr>
            <p:ph type="pic" sz="quarter" idx="11"/>
          </p:nvPr>
        </p:nvSpPr>
        <p:spPr>
          <a:xfrm>
            <a:off x="2086616" y="2208041"/>
            <a:ext cx="1414395" cy="1401762"/>
          </a:xfrm>
        </p:spPr>
        <p:txBody>
          <a:bodyPr/>
          <a:lstStyle>
            <a:lvl1pPr marL="0" indent="0" algn="ctr">
              <a:buFontTx/>
              <a:buNone/>
              <a:defRPr sz="1350"/>
            </a:lvl1pPr>
          </a:lstStyle>
          <a:p>
            <a:r>
              <a:rPr lang="en-US"/>
              <a:t>Click icon to add picture</a:t>
            </a:r>
            <a:endParaRPr lang="en-US" dirty="0"/>
          </a:p>
        </p:txBody>
      </p:sp>
      <p:sp>
        <p:nvSpPr>
          <p:cNvPr id="5" name="Picture Placeholder 4"/>
          <p:cNvSpPr>
            <a:spLocks noGrp="1"/>
          </p:cNvSpPr>
          <p:nvPr>
            <p:ph type="pic" sz="quarter" idx="12"/>
          </p:nvPr>
        </p:nvSpPr>
        <p:spPr>
          <a:xfrm>
            <a:off x="3712169" y="2208041"/>
            <a:ext cx="1414395" cy="1401762"/>
          </a:xfrm>
        </p:spPr>
        <p:txBody>
          <a:bodyPr/>
          <a:lstStyle>
            <a:lvl1pPr marL="0" indent="0" algn="ctr">
              <a:buFontTx/>
              <a:buNone/>
              <a:defRPr sz="1350"/>
            </a:lvl1pPr>
          </a:lstStyle>
          <a:p>
            <a:r>
              <a:rPr lang="en-US"/>
              <a:t>Click icon to add picture</a:t>
            </a:r>
            <a:endParaRPr lang="en-US" dirty="0"/>
          </a:p>
        </p:txBody>
      </p:sp>
      <p:sp>
        <p:nvSpPr>
          <p:cNvPr id="6" name="Picture Placeholder 4"/>
          <p:cNvSpPr>
            <a:spLocks noGrp="1"/>
          </p:cNvSpPr>
          <p:nvPr>
            <p:ph type="pic" sz="quarter" idx="13"/>
          </p:nvPr>
        </p:nvSpPr>
        <p:spPr>
          <a:xfrm>
            <a:off x="5337724" y="2208041"/>
            <a:ext cx="1414395" cy="1401762"/>
          </a:xfrm>
        </p:spPr>
        <p:txBody>
          <a:bodyPr/>
          <a:lstStyle>
            <a:lvl1pPr marL="0" indent="0" algn="ctr">
              <a:buFontTx/>
              <a:buNone/>
              <a:defRPr sz="1350"/>
            </a:lvl1pPr>
          </a:lstStyle>
          <a:p>
            <a:r>
              <a:rPr lang="en-US"/>
              <a:t>Click icon to add picture</a:t>
            </a:r>
            <a:endParaRPr lang="en-US" dirty="0"/>
          </a:p>
        </p:txBody>
      </p:sp>
      <p:sp>
        <p:nvSpPr>
          <p:cNvPr id="7" name="Picture Placeholder 4"/>
          <p:cNvSpPr>
            <a:spLocks noGrp="1"/>
          </p:cNvSpPr>
          <p:nvPr>
            <p:ph type="pic" sz="quarter" idx="14"/>
          </p:nvPr>
        </p:nvSpPr>
        <p:spPr>
          <a:xfrm>
            <a:off x="6963277" y="2208041"/>
            <a:ext cx="1414395" cy="1401762"/>
          </a:xfrm>
        </p:spPr>
        <p:txBody>
          <a:bodyPr/>
          <a:lstStyle>
            <a:lvl1pPr marL="0" indent="0" algn="ctr">
              <a:buFontTx/>
              <a:buNone/>
              <a:defRPr sz="1350"/>
            </a:lvl1pPr>
          </a:lstStyle>
          <a:p>
            <a:r>
              <a:rPr lang="en-US"/>
              <a:t>Click icon to add picture</a:t>
            </a:r>
            <a:endParaRPr lang="en-US" dirty="0"/>
          </a:p>
        </p:txBody>
      </p:sp>
      <p:sp>
        <p:nvSpPr>
          <p:cNvPr id="8" name="Picture Placeholder 4"/>
          <p:cNvSpPr>
            <a:spLocks noGrp="1"/>
          </p:cNvSpPr>
          <p:nvPr>
            <p:ph type="pic" sz="quarter" idx="16"/>
          </p:nvPr>
        </p:nvSpPr>
        <p:spPr>
          <a:xfrm>
            <a:off x="8588832" y="2208041"/>
            <a:ext cx="1414395" cy="1401762"/>
          </a:xfrm>
        </p:spPr>
        <p:txBody>
          <a:bodyPr/>
          <a:lstStyle>
            <a:lvl1pPr marL="0" indent="0" algn="ctr">
              <a:buFontTx/>
              <a:buNone/>
              <a:defRPr sz="1350"/>
            </a:lvl1pPr>
          </a:lstStyle>
          <a:p>
            <a:r>
              <a:rPr lang="en-US"/>
              <a:t>Click icon to add picture</a:t>
            </a:r>
            <a:endParaRPr lang="en-US" dirty="0"/>
          </a:p>
        </p:txBody>
      </p:sp>
      <p:sp>
        <p:nvSpPr>
          <p:cNvPr id="9" name="Picture Placeholder 4"/>
          <p:cNvSpPr>
            <a:spLocks noGrp="1"/>
          </p:cNvSpPr>
          <p:nvPr>
            <p:ph type="pic" sz="quarter" idx="17"/>
          </p:nvPr>
        </p:nvSpPr>
        <p:spPr>
          <a:xfrm>
            <a:off x="2066737" y="4500856"/>
            <a:ext cx="1414395" cy="1401762"/>
          </a:xfrm>
        </p:spPr>
        <p:txBody>
          <a:bodyPr/>
          <a:lstStyle>
            <a:lvl1pPr marL="0" indent="0" algn="ctr">
              <a:buFontTx/>
              <a:buNone/>
              <a:defRPr sz="1350"/>
            </a:lvl1pPr>
          </a:lstStyle>
          <a:p>
            <a:r>
              <a:rPr lang="en-US"/>
              <a:t>Click icon to add picture</a:t>
            </a:r>
            <a:endParaRPr lang="en-US" dirty="0"/>
          </a:p>
        </p:txBody>
      </p:sp>
      <p:sp>
        <p:nvSpPr>
          <p:cNvPr id="10" name="Picture Placeholder 4"/>
          <p:cNvSpPr>
            <a:spLocks noGrp="1"/>
          </p:cNvSpPr>
          <p:nvPr>
            <p:ph type="pic" sz="quarter" idx="18"/>
          </p:nvPr>
        </p:nvSpPr>
        <p:spPr>
          <a:xfrm>
            <a:off x="3692292" y="4500856"/>
            <a:ext cx="1414395" cy="1401762"/>
          </a:xfrm>
        </p:spPr>
        <p:txBody>
          <a:bodyPr/>
          <a:lstStyle>
            <a:lvl1pPr marL="0" indent="0" algn="ctr">
              <a:buFontTx/>
              <a:buNone/>
              <a:defRPr sz="1350"/>
            </a:lvl1pPr>
          </a:lstStyle>
          <a:p>
            <a:r>
              <a:rPr lang="en-US"/>
              <a:t>Click icon to add picture</a:t>
            </a:r>
            <a:endParaRPr lang="en-US" dirty="0"/>
          </a:p>
        </p:txBody>
      </p:sp>
      <p:sp>
        <p:nvSpPr>
          <p:cNvPr id="11" name="Picture Placeholder 4"/>
          <p:cNvSpPr>
            <a:spLocks noGrp="1"/>
          </p:cNvSpPr>
          <p:nvPr>
            <p:ph type="pic" sz="quarter" idx="19"/>
          </p:nvPr>
        </p:nvSpPr>
        <p:spPr>
          <a:xfrm>
            <a:off x="5317845" y="4500856"/>
            <a:ext cx="1414395" cy="1401762"/>
          </a:xfrm>
        </p:spPr>
        <p:txBody>
          <a:bodyPr/>
          <a:lstStyle>
            <a:lvl1pPr marL="0" indent="0" algn="ctr">
              <a:buFontTx/>
              <a:buNone/>
              <a:defRPr sz="1350"/>
            </a:lvl1pPr>
          </a:lstStyle>
          <a:p>
            <a:r>
              <a:rPr lang="en-US"/>
              <a:t>Click icon to add picture</a:t>
            </a:r>
            <a:endParaRPr lang="en-US" dirty="0"/>
          </a:p>
        </p:txBody>
      </p:sp>
      <p:sp>
        <p:nvSpPr>
          <p:cNvPr id="12" name="Picture Placeholder 4"/>
          <p:cNvSpPr>
            <a:spLocks noGrp="1"/>
          </p:cNvSpPr>
          <p:nvPr>
            <p:ph type="pic" sz="quarter" idx="20"/>
          </p:nvPr>
        </p:nvSpPr>
        <p:spPr>
          <a:xfrm>
            <a:off x="6943400" y="4500856"/>
            <a:ext cx="1414395" cy="1401762"/>
          </a:xfrm>
        </p:spPr>
        <p:txBody>
          <a:bodyPr/>
          <a:lstStyle>
            <a:lvl1pPr marL="0" indent="0" algn="ctr">
              <a:buFontTx/>
              <a:buNone/>
              <a:defRPr sz="1350"/>
            </a:lvl1pPr>
          </a:lstStyle>
          <a:p>
            <a:r>
              <a:rPr lang="en-US"/>
              <a:t>Click icon to add picture</a:t>
            </a:r>
            <a:endParaRPr lang="en-US" dirty="0"/>
          </a:p>
        </p:txBody>
      </p:sp>
      <p:sp>
        <p:nvSpPr>
          <p:cNvPr id="13" name="Picture Placeholder 4"/>
          <p:cNvSpPr>
            <a:spLocks noGrp="1"/>
          </p:cNvSpPr>
          <p:nvPr>
            <p:ph type="pic" sz="quarter" idx="21"/>
          </p:nvPr>
        </p:nvSpPr>
        <p:spPr>
          <a:xfrm>
            <a:off x="8588832" y="4499286"/>
            <a:ext cx="1414395" cy="1401762"/>
          </a:xfrm>
        </p:spPr>
        <p:txBody>
          <a:bodyPr/>
          <a:lstStyle>
            <a:lvl1pPr marL="0" indent="0" algn="ctr">
              <a:buFontTx/>
              <a:buNone/>
              <a:defRPr sz="1350"/>
            </a:lvl1pPr>
          </a:lstStyle>
          <a:p>
            <a:r>
              <a:rPr lang="en-US"/>
              <a:t>Click icon to add picture</a:t>
            </a:r>
            <a:endParaRPr lang="en-US" dirty="0"/>
          </a:p>
        </p:txBody>
      </p:sp>
      <p:sp>
        <p:nvSpPr>
          <p:cNvPr id="14" name="Picture Placeholder 4"/>
          <p:cNvSpPr>
            <a:spLocks noGrp="1"/>
          </p:cNvSpPr>
          <p:nvPr>
            <p:ph type="pic" sz="quarter" idx="22"/>
          </p:nvPr>
        </p:nvSpPr>
        <p:spPr>
          <a:xfrm>
            <a:off x="10214385" y="2208041"/>
            <a:ext cx="1414395" cy="1401762"/>
          </a:xfrm>
        </p:spPr>
        <p:txBody>
          <a:bodyPr/>
          <a:lstStyle>
            <a:lvl1pPr marL="0" indent="0" algn="ctr">
              <a:buFontTx/>
              <a:buNone/>
              <a:defRPr sz="1350"/>
            </a:lvl1pPr>
          </a:lstStyle>
          <a:p>
            <a:r>
              <a:rPr lang="en-US"/>
              <a:t>Click icon to add picture</a:t>
            </a:r>
            <a:endParaRPr lang="en-US" dirty="0"/>
          </a:p>
        </p:txBody>
      </p:sp>
      <p:sp>
        <p:nvSpPr>
          <p:cNvPr id="15" name="Picture Placeholder 4"/>
          <p:cNvSpPr>
            <a:spLocks noGrp="1"/>
          </p:cNvSpPr>
          <p:nvPr>
            <p:ph type="pic" sz="quarter" idx="23"/>
          </p:nvPr>
        </p:nvSpPr>
        <p:spPr>
          <a:xfrm>
            <a:off x="10214385" y="4499286"/>
            <a:ext cx="1414395" cy="1401762"/>
          </a:xfrm>
        </p:spPr>
        <p:txBody>
          <a:bodyPr/>
          <a:lstStyle>
            <a:lvl1pPr marL="0" indent="0" algn="ctr">
              <a:buFontTx/>
              <a:buNone/>
              <a:defRPr sz="1350"/>
            </a:lvl1pPr>
          </a:lstStyle>
          <a:p>
            <a:r>
              <a:rPr lang="en-US"/>
              <a:t>Click icon to add picture</a:t>
            </a:r>
            <a:endParaRPr lang="en-US" dirty="0"/>
          </a:p>
        </p:txBody>
      </p:sp>
      <p:sp>
        <p:nvSpPr>
          <p:cNvPr id="16" name="Picture Placeholder 4"/>
          <p:cNvSpPr>
            <a:spLocks noGrp="1"/>
          </p:cNvSpPr>
          <p:nvPr>
            <p:ph type="pic" sz="quarter" idx="24"/>
          </p:nvPr>
        </p:nvSpPr>
        <p:spPr>
          <a:xfrm>
            <a:off x="461061" y="2208041"/>
            <a:ext cx="1414395" cy="1401762"/>
          </a:xfrm>
        </p:spPr>
        <p:txBody>
          <a:bodyPr/>
          <a:lstStyle>
            <a:lvl1pPr marL="0" indent="0" algn="ctr">
              <a:buFontTx/>
              <a:buNone/>
              <a:defRPr sz="1350"/>
            </a:lvl1pPr>
          </a:lstStyle>
          <a:p>
            <a:r>
              <a:rPr lang="en-US"/>
              <a:t>Click icon to add picture</a:t>
            </a:r>
            <a:endParaRPr lang="en-US" dirty="0"/>
          </a:p>
        </p:txBody>
      </p:sp>
      <p:sp>
        <p:nvSpPr>
          <p:cNvPr id="17" name="Picture Placeholder 4"/>
          <p:cNvSpPr>
            <a:spLocks noGrp="1"/>
          </p:cNvSpPr>
          <p:nvPr>
            <p:ph type="pic" sz="quarter" idx="25"/>
          </p:nvPr>
        </p:nvSpPr>
        <p:spPr>
          <a:xfrm>
            <a:off x="441184" y="4500856"/>
            <a:ext cx="1414395" cy="1401762"/>
          </a:xfrm>
        </p:spPr>
        <p:txBody>
          <a:bodyPr/>
          <a:lstStyle>
            <a:lvl1pPr marL="0" indent="0" algn="ctr">
              <a:buFontTx/>
              <a:buNone/>
              <a:defRPr sz="1350"/>
            </a:lvl1pPr>
          </a:lstStyle>
          <a:p>
            <a:r>
              <a:rPr lang="en-US"/>
              <a:t>Click icon to add picture</a:t>
            </a:r>
            <a:endParaRPr lang="en-US" dirty="0"/>
          </a:p>
        </p:txBody>
      </p:sp>
    </p:spTree>
    <p:extLst>
      <p:ext uri="{BB962C8B-B14F-4D97-AF65-F5344CB8AC3E}">
        <p14:creationId xmlns:p14="http://schemas.microsoft.com/office/powerpoint/2010/main" val="2356767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2489330"/>
            <a:ext cx="10363200" cy="1362075"/>
          </a:xfrm>
          <a:ln>
            <a:noFill/>
          </a:ln>
        </p:spPr>
        <p:txBody>
          <a:bodyPr anchor="ctr"/>
          <a:lstStyle>
            <a:lvl1pPr algn="ctr">
              <a:defRPr lang="en-US" sz="3000" dirty="0"/>
            </a:lvl1pPr>
          </a:lstStyle>
          <a:p>
            <a:r>
              <a:rPr lang="en-US"/>
              <a:t>Click to edit Master title style</a:t>
            </a:r>
            <a:endParaRPr lang="en-US" dirty="0"/>
          </a:p>
        </p:txBody>
      </p:sp>
      <p:sp>
        <p:nvSpPr>
          <p:cNvPr id="3" name="Text Placeholder 2"/>
          <p:cNvSpPr>
            <a:spLocks noGrp="1"/>
          </p:cNvSpPr>
          <p:nvPr>
            <p:ph type="body" idx="1"/>
          </p:nvPr>
        </p:nvSpPr>
        <p:spPr>
          <a:xfrm>
            <a:off x="914400" y="3861786"/>
            <a:ext cx="10363200" cy="1489804"/>
          </a:xfrm>
        </p:spPr>
        <p:txBody>
          <a:bodyPr anchor="ctr"/>
          <a:lstStyle>
            <a:lvl1pPr marL="0" indent="0" algn="ctr">
              <a:buNone/>
              <a:defRPr sz="1500"/>
            </a:lvl1pPr>
            <a:lvl2pPr marL="192881" indent="0">
              <a:buNone/>
              <a:defRPr sz="760"/>
            </a:lvl2pPr>
            <a:lvl3pPr marL="385763" indent="0">
              <a:buNone/>
              <a:defRPr sz="675"/>
            </a:lvl3pPr>
            <a:lvl4pPr marL="578644" indent="0">
              <a:buNone/>
              <a:defRPr sz="591"/>
            </a:lvl4pPr>
            <a:lvl5pPr marL="771525" indent="0">
              <a:buNone/>
              <a:defRPr sz="591"/>
            </a:lvl5pPr>
            <a:lvl6pPr marL="964406" indent="0">
              <a:buNone/>
              <a:defRPr sz="591"/>
            </a:lvl6pPr>
            <a:lvl7pPr marL="1157288" indent="0">
              <a:buNone/>
              <a:defRPr sz="591"/>
            </a:lvl7pPr>
            <a:lvl8pPr marL="1350169" indent="0">
              <a:buNone/>
              <a:defRPr sz="591"/>
            </a:lvl8pPr>
            <a:lvl9pPr marL="1543050" indent="0">
              <a:buNone/>
              <a:defRPr sz="591"/>
            </a:lvl9pPr>
          </a:lstStyle>
          <a:p>
            <a:pPr lvl="0"/>
            <a:r>
              <a:rPr lang="en-US"/>
              <a:t>Edit Master text styles</a:t>
            </a:r>
          </a:p>
        </p:txBody>
      </p:sp>
    </p:spTree>
    <p:extLst>
      <p:ext uri="{BB962C8B-B14F-4D97-AF65-F5344CB8AC3E}">
        <p14:creationId xmlns:p14="http://schemas.microsoft.com/office/powerpoint/2010/main" val="2876164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3781" y="1180731"/>
            <a:ext cx="11058623" cy="790247"/>
          </a:xfrm>
        </p:spPr>
        <p:txBody>
          <a:bodyPr/>
          <a:lstStyle>
            <a:lvl1pPr>
              <a:defRPr sz="2400">
                <a:solidFill>
                  <a:srgbClr val="5E8A4A"/>
                </a:solidFill>
              </a:defRPr>
            </a:lvl1pPr>
          </a:lstStyle>
          <a:p>
            <a:r>
              <a:rPr lang="en-US"/>
              <a:t>Click to edit Master title style</a:t>
            </a:r>
            <a:endParaRPr lang="en-US" dirty="0"/>
          </a:p>
        </p:txBody>
      </p:sp>
      <p:sp>
        <p:nvSpPr>
          <p:cNvPr id="3" name="Text Placeholder 2"/>
          <p:cNvSpPr>
            <a:spLocks noGrp="1"/>
          </p:cNvSpPr>
          <p:nvPr>
            <p:ph type="body" idx="1"/>
          </p:nvPr>
        </p:nvSpPr>
        <p:spPr>
          <a:xfrm>
            <a:off x="523780" y="1970977"/>
            <a:ext cx="5472739" cy="639762"/>
          </a:xfrm>
        </p:spPr>
        <p:txBody>
          <a:bodyPr anchor="ctr"/>
          <a:lstStyle>
            <a:lvl1pPr marL="0" indent="0">
              <a:buNone/>
              <a:defRPr sz="2100" b="0"/>
            </a:lvl1pPr>
            <a:lvl2pPr marL="192881" indent="0">
              <a:buNone/>
              <a:defRPr sz="844" b="1"/>
            </a:lvl2pPr>
            <a:lvl3pPr marL="385763" indent="0">
              <a:buNone/>
              <a:defRPr sz="760" b="1"/>
            </a:lvl3pPr>
            <a:lvl4pPr marL="578644" indent="0">
              <a:buNone/>
              <a:defRPr sz="675" b="1"/>
            </a:lvl4pPr>
            <a:lvl5pPr marL="771525" indent="0">
              <a:buNone/>
              <a:defRPr sz="675" b="1"/>
            </a:lvl5pPr>
            <a:lvl6pPr marL="964406" indent="0">
              <a:buNone/>
              <a:defRPr sz="675" b="1"/>
            </a:lvl6pPr>
            <a:lvl7pPr marL="1157288" indent="0">
              <a:buNone/>
              <a:defRPr sz="675" b="1"/>
            </a:lvl7pPr>
            <a:lvl8pPr marL="1350169" indent="0">
              <a:buNone/>
              <a:defRPr sz="675" b="1"/>
            </a:lvl8pPr>
            <a:lvl9pPr marL="1543050" indent="0">
              <a:buNone/>
              <a:defRPr sz="675" b="1"/>
            </a:lvl9pPr>
          </a:lstStyle>
          <a:p>
            <a:pPr lvl="0"/>
            <a:r>
              <a:rPr lang="en-US"/>
              <a:t>Edit Master text styles</a:t>
            </a:r>
          </a:p>
        </p:txBody>
      </p:sp>
      <p:sp>
        <p:nvSpPr>
          <p:cNvPr id="4" name="Content Placeholder 3"/>
          <p:cNvSpPr>
            <a:spLocks noGrp="1"/>
          </p:cNvSpPr>
          <p:nvPr>
            <p:ph sz="half" idx="2"/>
          </p:nvPr>
        </p:nvSpPr>
        <p:spPr>
          <a:xfrm>
            <a:off x="523780" y="2636669"/>
            <a:ext cx="5472739" cy="3790765"/>
          </a:xfrm>
        </p:spPr>
        <p:txBody>
          <a:bodyPr/>
          <a:lstStyle>
            <a:lvl1pPr>
              <a:defRPr sz="1800"/>
            </a:lvl1pPr>
            <a:lvl2pPr>
              <a:defRPr sz="1500"/>
            </a:lvl2pPr>
            <a:lvl3pPr>
              <a:defRPr sz="1200"/>
            </a:lvl3pPr>
            <a:lvl4pPr>
              <a:defRPr sz="1050"/>
            </a:lvl4pPr>
            <a:lvl5pPr>
              <a:defRPr sz="1050"/>
            </a:lvl5pPr>
            <a:lvl6pPr>
              <a:defRPr sz="675"/>
            </a:lvl6pPr>
            <a:lvl7pPr>
              <a:defRPr sz="675"/>
            </a:lvl7pPr>
            <a:lvl8pPr>
              <a:defRPr sz="675"/>
            </a:lvl8pPr>
            <a:lvl9pPr>
              <a:defRPr sz="6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69982" y="1970977"/>
            <a:ext cx="5412423" cy="639762"/>
          </a:xfrm>
        </p:spPr>
        <p:txBody>
          <a:bodyPr anchor="ctr"/>
          <a:lstStyle>
            <a:lvl1pPr marL="0" indent="0">
              <a:buNone/>
              <a:defRPr sz="2100" b="0"/>
            </a:lvl1pPr>
            <a:lvl2pPr marL="192881" indent="0">
              <a:buNone/>
              <a:defRPr sz="844" b="1"/>
            </a:lvl2pPr>
            <a:lvl3pPr marL="385763" indent="0">
              <a:buNone/>
              <a:defRPr sz="760" b="1"/>
            </a:lvl3pPr>
            <a:lvl4pPr marL="578644" indent="0">
              <a:buNone/>
              <a:defRPr sz="675" b="1"/>
            </a:lvl4pPr>
            <a:lvl5pPr marL="771525" indent="0">
              <a:buNone/>
              <a:defRPr sz="675" b="1"/>
            </a:lvl5pPr>
            <a:lvl6pPr marL="964406" indent="0">
              <a:buNone/>
              <a:defRPr sz="675" b="1"/>
            </a:lvl6pPr>
            <a:lvl7pPr marL="1157288" indent="0">
              <a:buNone/>
              <a:defRPr sz="675" b="1"/>
            </a:lvl7pPr>
            <a:lvl8pPr marL="1350169" indent="0">
              <a:buNone/>
              <a:defRPr sz="675" b="1"/>
            </a:lvl8pPr>
            <a:lvl9pPr marL="1543050" indent="0">
              <a:buNone/>
              <a:defRPr sz="675" b="1"/>
            </a:lvl9pPr>
          </a:lstStyle>
          <a:p>
            <a:pPr lvl="0"/>
            <a:r>
              <a:rPr lang="en-US"/>
              <a:t>Edit Master text styles</a:t>
            </a:r>
          </a:p>
        </p:txBody>
      </p:sp>
      <p:sp>
        <p:nvSpPr>
          <p:cNvPr id="6" name="Content Placeholder 5"/>
          <p:cNvSpPr>
            <a:spLocks noGrp="1"/>
          </p:cNvSpPr>
          <p:nvPr>
            <p:ph sz="quarter" idx="4"/>
          </p:nvPr>
        </p:nvSpPr>
        <p:spPr>
          <a:xfrm>
            <a:off x="6169984" y="2627791"/>
            <a:ext cx="5403545" cy="3799643"/>
          </a:xfrm>
        </p:spPr>
        <p:txBody>
          <a:bodyPr/>
          <a:lstStyle>
            <a:lvl1pPr>
              <a:defRPr sz="1800"/>
            </a:lvl1pPr>
            <a:lvl2pPr>
              <a:defRPr sz="1500"/>
            </a:lvl2pPr>
            <a:lvl3pPr>
              <a:defRPr sz="1200"/>
            </a:lvl3pPr>
            <a:lvl4pPr>
              <a:defRPr sz="1050"/>
            </a:lvl4pPr>
            <a:lvl5pPr>
              <a:defRPr sz="1050"/>
            </a:lvl5pPr>
            <a:lvl6pPr>
              <a:defRPr sz="675"/>
            </a:lvl6pPr>
            <a:lvl7pPr>
              <a:defRPr sz="675"/>
            </a:lvl7pPr>
            <a:lvl8pPr>
              <a:defRPr sz="675"/>
            </a:lvl8pPr>
            <a:lvl9pPr>
              <a:defRPr sz="6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10"/>
          <p:cNvSpPr>
            <a:spLocks noGrp="1"/>
          </p:cNvSpPr>
          <p:nvPr>
            <p:ph type="sldNum" sz="quarter" idx="10"/>
          </p:nvPr>
        </p:nvSpPr>
        <p:spPr>
          <a:xfrm>
            <a:off x="126257" y="6475622"/>
            <a:ext cx="397523" cy="365125"/>
          </a:xfrm>
          <a:prstGeom prst="rect">
            <a:avLst/>
          </a:prstGeom>
        </p:spPr>
        <p:txBody>
          <a:bodyPr/>
          <a:lstStyle>
            <a:lvl1pPr marL="0" marR="0" indent="0" algn="l" defTabSz="385763" rtl="0" eaLnBrk="1" fontAlgn="auto" latinLnBrk="0" hangingPunct="1">
              <a:lnSpc>
                <a:spcPct val="100000"/>
              </a:lnSpc>
              <a:spcBef>
                <a:spcPts val="0"/>
              </a:spcBef>
              <a:spcAft>
                <a:spcPts val="0"/>
              </a:spcAft>
              <a:buClrTx/>
              <a:buSzTx/>
              <a:buFontTx/>
              <a:buNone/>
              <a:tabLst/>
              <a:defRPr sz="750">
                <a:solidFill>
                  <a:srgbClr val="203C6A"/>
                </a:solidFill>
                <a:latin typeface="Arial" pitchFamily="34" charset="0"/>
                <a:cs typeface="Arial" pitchFamily="34" charset="0"/>
              </a:defRPr>
            </a:lvl1pPr>
          </a:lstStyle>
          <a:p>
            <a:fld id="{63335738-6DAF-473D-9359-B2A53242DCD6}" type="slidenum">
              <a:rPr lang="en-US" smtClean="0"/>
              <a:t>‹#›</a:t>
            </a:fld>
            <a:endParaRPr lang="en-US"/>
          </a:p>
        </p:txBody>
      </p:sp>
    </p:spTree>
    <p:extLst>
      <p:ext uri="{BB962C8B-B14F-4D97-AF65-F5344CB8AC3E}">
        <p14:creationId xmlns:p14="http://schemas.microsoft.com/office/powerpoint/2010/main" val="1350161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10"/>
          <p:cNvSpPr>
            <a:spLocks noGrp="1"/>
          </p:cNvSpPr>
          <p:nvPr>
            <p:ph type="sldNum" sz="quarter" idx="4"/>
          </p:nvPr>
        </p:nvSpPr>
        <p:spPr>
          <a:xfrm>
            <a:off x="129036" y="6492877"/>
            <a:ext cx="397523" cy="365125"/>
          </a:xfrm>
          <a:prstGeom prst="rect">
            <a:avLst/>
          </a:prstGeom>
        </p:spPr>
        <p:txBody>
          <a:bodyPr/>
          <a:lstStyle>
            <a:lvl1pPr marL="0" marR="0" indent="0" algn="l" defTabSz="385763" rtl="0" eaLnBrk="1" fontAlgn="auto" latinLnBrk="0" hangingPunct="1">
              <a:lnSpc>
                <a:spcPct val="100000"/>
              </a:lnSpc>
              <a:spcBef>
                <a:spcPts val="0"/>
              </a:spcBef>
              <a:spcAft>
                <a:spcPts val="0"/>
              </a:spcAft>
              <a:buClrTx/>
              <a:buSzTx/>
              <a:buFontTx/>
              <a:buNone/>
              <a:tabLst/>
              <a:defRPr sz="750">
                <a:solidFill>
                  <a:srgbClr val="203C6A"/>
                </a:solidFill>
                <a:latin typeface="Arial" pitchFamily="34" charset="0"/>
                <a:cs typeface="Arial" pitchFamily="34" charset="0"/>
              </a:defRPr>
            </a:lvl1pPr>
          </a:lstStyle>
          <a:p>
            <a:fld id="{63335738-6DAF-473D-9359-B2A53242DCD6}" type="slidenum">
              <a:rPr lang="en-US" smtClean="0"/>
              <a:t>‹#›</a:t>
            </a:fld>
            <a:endParaRPr lang="en-US"/>
          </a:p>
        </p:txBody>
      </p:sp>
      <p:sp>
        <p:nvSpPr>
          <p:cNvPr id="4" name="Title 1"/>
          <p:cNvSpPr>
            <a:spLocks noGrp="1"/>
          </p:cNvSpPr>
          <p:nvPr>
            <p:ph type="title"/>
          </p:nvPr>
        </p:nvSpPr>
        <p:spPr>
          <a:xfrm>
            <a:off x="506680" y="1154098"/>
            <a:ext cx="11436096" cy="888868"/>
          </a:xfrm>
        </p:spPr>
        <p:txBody>
          <a:bodyPr/>
          <a:lstStyle>
            <a:lvl1pPr>
              <a:defRPr sz="2400">
                <a:solidFill>
                  <a:srgbClr val="588008"/>
                </a:solidFill>
              </a:defRPr>
            </a:lvl1pPr>
          </a:lstStyle>
          <a:p>
            <a:r>
              <a:rPr lang="en-US"/>
              <a:t>Click to edit Master title style</a:t>
            </a:r>
            <a:endParaRPr lang="en-US" dirty="0"/>
          </a:p>
        </p:txBody>
      </p:sp>
    </p:spTree>
    <p:extLst>
      <p:ext uri="{BB962C8B-B14F-4D97-AF65-F5344CB8AC3E}">
        <p14:creationId xmlns:p14="http://schemas.microsoft.com/office/powerpoint/2010/main" val="1828210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10"/>
          <p:cNvSpPr>
            <a:spLocks noGrp="1"/>
          </p:cNvSpPr>
          <p:nvPr>
            <p:ph type="sldNum" sz="quarter" idx="4"/>
          </p:nvPr>
        </p:nvSpPr>
        <p:spPr>
          <a:xfrm>
            <a:off x="175909" y="6492877"/>
            <a:ext cx="397523" cy="365125"/>
          </a:xfrm>
          <a:prstGeom prst="rect">
            <a:avLst/>
          </a:prstGeom>
        </p:spPr>
        <p:txBody>
          <a:bodyPr/>
          <a:lstStyle>
            <a:lvl1pPr marL="0" marR="0" indent="0" algn="l" defTabSz="385763" rtl="0" eaLnBrk="1" fontAlgn="auto" latinLnBrk="0" hangingPunct="1">
              <a:lnSpc>
                <a:spcPct val="100000"/>
              </a:lnSpc>
              <a:spcBef>
                <a:spcPts val="0"/>
              </a:spcBef>
              <a:spcAft>
                <a:spcPts val="0"/>
              </a:spcAft>
              <a:buClrTx/>
              <a:buSzTx/>
              <a:buFontTx/>
              <a:buNone/>
              <a:tabLst/>
              <a:defRPr sz="750">
                <a:solidFill>
                  <a:srgbClr val="203C6A"/>
                </a:solidFill>
                <a:latin typeface="Arial" pitchFamily="34" charset="0"/>
                <a:cs typeface="Arial" pitchFamily="34" charset="0"/>
              </a:defRPr>
            </a:lvl1pPr>
          </a:lstStyle>
          <a:p>
            <a:fld id="{63335738-6DAF-473D-9359-B2A53242DCD6}" type="slidenum">
              <a:rPr lang="en-US" smtClean="0"/>
              <a:t>‹#›</a:t>
            </a:fld>
            <a:endParaRPr lang="en-US"/>
          </a:p>
        </p:txBody>
      </p:sp>
    </p:spTree>
    <p:extLst>
      <p:ext uri="{BB962C8B-B14F-4D97-AF65-F5344CB8AC3E}">
        <p14:creationId xmlns:p14="http://schemas.microsoft.com/office/powerpoint/2010/main" val="37486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2963" y="1482161"/>
            <a:ext cx="4327724" cy="930017"/>
          </a:xfrm>
        </p:spPr>
        <p:txBody>
          <a:bodyPr anchor="t"/>
          <a:lstStyle>
            <a:lvl1pPr algn="ctr">
              <a:defRPr sz="2250" b="0">
                <a:solidFill>
                  <a:srgbClr val="588008"/>
                </a:solidFill>
              </a:defRPr>
            </a:lvl1pPr>
          </a:lstStyle>
          <a:p>
            <a:r>
              <a:rPr lang="en-US"/>
              <a:t>Click to edit Master title style</a:t>
            </a:r>
            <a:endParaRPr lang="en-US" dirty="0"/>
          </a:p>
        </p:txBody>
      </p:sp>
      <p:sp>
        <p:nvSpPr>
          <p:cNvPr id="3" name="Content Placeholder 2"/>
          <p:cNvSpPr>
            <a:spLocks noGrp="1"/>
          </p:cNvSpPr>
          <p:nvPr>
            <p:ph idx="1"/>
          </p:nvPr>
        </p:nvSpPr>
        <p:spPr>
          <a:xfrm>
            <a:off x="1542425" y="3602736"/>
            <a:ext cx="1828800" cy="2286000"/>
          </a:xfrm>
        </p:spPr>
        <p:txBody>
          <a:bodyPr/>
          <a:lstStyle>
            <a:lvl1pPr marL="0" indent="0">
              <a:buNone/>
              <a:defRPr sz="1800"/>
            </a:lvl1pPr>
            <a:lvl2pPr>
              <a:defRPr sz="1500"/>
            </a:lvl2pPr>
            <a:lvl3pPr>
              <a:defRPr sz="1200"/>
            </a:lvl3pPr>
            <a:lvl4pPr>
              <a:defRPr sz="1050"/>
            </a:lvl4pPr>
            <a:lvl5pPr>
              <a:defRPr sz="1050"/>
            </a:lvl5pPr>
            <a:lvl6pPr>
              <a:defRPr sz="844"/>
            </a:lvl6pPr>
            <a:lvl7pPr>
              <a:defRPr sz="844"/>
            </a:lvl7pPr>
            <a:lvl8pPr>
              <a:defRPr sz="844"/>
            </a:lvl8pPr>
            <a:lvl9pPr>
              <a:defRPr sz="844"/>
            </a:lvl9pPr>
          </a:lstStyle>
          <a:p>
            <a:pPr lvl="0"/>
            <a:r>
              <a:rPr lang="en-US"/>
              <a:t>Edit Master text styles</a:t>
            </a:r>
          </a:p>
        </p:txBody>
      </p:sp>
      <p:sp>
        <p:nvSpPr>
          <p:cNvPr id="4" name="Text Placeholder 3"/>
          <p:cNvSpPr>
            <a:spLocks noGrp="1"/>
          </p:cNvSpPr>
          <p:nvPr>
            <p:ph type="body" sz="half" idx="2"/>
          </p:nvPr>
        </p:nvSpPr>
        <p:spPr>
          <a:xfrm>
            <a:off x="5184561" y="1482163"/>
            <a:ext cx="6640497" cy="4741079"/>
          </a:xfrm>
        </p:spPr>
        <p:txBody>
          <a:bodyPr/>
          <a:lstStyle>
            <a:lvl1pPr marL="257175" indent="-257175" algn="l">
              <a:buFont typeface="Arial" panose="020B0604020202020204" pitchFamily="34" charset="0"/>
              <a:buChar char="•"/>
              <a:defRPr sz="1800"/>
            </a:lvl1pPr>
            <a:lvl2pPr marL="192881" indent="0">
              <a:buNone/>
              <a:defRPr sz="506"/>
            </a:lvl2pPr>
            <a:lvl3pPr marL="385763" indent="0">
              <a:buNone/>
              <a:defRPr sz="422"/>
            </a:lvl3pPr>
            <a:lvl4pPr marL="578644" indent="0">
              <a:buNone/>
              <a:defRPr sz="380"/>
            </a:lvl4pPr>
            <a:lvl5pPr marL="771525" indent="0">
              <a:buNone/>
              <a:defRPr sz="380"/>
            </a:lvl5pPr>
            <a:lvl6pPr marL="964406" indent="0">
              <a:buNone/>
              <a:defRPr sz="380"/>
            </a:lvl6pPr>
            <a:lvl7pPr marL="1157288" indent="0">
              <a:buNone/>
              <a:defRPr sz="380"/>
            </a:lvl7pPr>
            <a:lvl8pPr marL="1350169" indent="0">
              <a:buNone/>
              <a:defRPr sz="380"/>
            </a:lvl8pPr>
            <a:lvl9pPr marL="1543050" indent="0">
              <a:buNone/>
              <a:defRPr sz="380"/>
            </a:lvl9pPr>
          </a:lstStyle>
          <a:p>
            <a:pPr lvl="0"/>
            <a:r>
              <a:rPr lang="en-US"/>
              <a:t>Edit Master text styles</a:t>
            </a:r>
          </a:p>
        </p:txBody>
      </p:sp>
      <p:sp>
        <p:nvSpPr>
          <p:cNvPr id="7" name="Text Placeholder 3"/>
          <p:cNvSpPr>
            <a:spLocks noGrp="1"/>
          </p:cNvSpPr>
          <p:nvPr>
            <p:ph type="body" sz="half" idx="10"/>
          </p:nvPr>
        </p:nvSpPr>
        <p:spPr>
          <a:xfrm>
            <a:off x="292965" y="2593645"/>
            <a:ext cx="4327723" cy="584563"/>
          </a:xfrm>
        </p:spPr>
        <p:txBody>
          <a:bodyPr/>
          <a:lstStyle>
            <a:lvl1pPr marL="0" indent="0" algn="ctr">
              <a:buNone/>
              <a:defRPr sz="1800" baseline="0"/>
            </a:lvl1pPr>
            <a:lvl2pPr marL="192881" indent="0">
              <a:buNone/>
              <a:defRPr sz="506"/>
            </a:lvl2pPr>
            <a:lvl3pPr marL="385763" indent="0">
              <a:buNone/>
              <a:defRPr sz="422"/>
            </a:lvl3pPr>
            <a:lvl4pPr marL="578644" indent="0">
              <a:buNone/>
              <a:defRPr sz="380"/>
            </a:lvl4pPr>
            <a:lvl5pPr marL="771525" indent="0">
              <a:buNone/>
              <a:defRPr sz="380"/>
            </a:lvl5pPr>
            <a:lvl6pPr marL="964406" indent="0">
              <a:buNone/>
              <a:defRPr sz="380"/>
            </a:lvl6pPr>
            <a:lvl7pPr marL="1157288" indent="0">
              <a:buNone/>
              <a:defRPr sz="380"/>
            </a:lvl7pPr>
            <a:lvl8pPr marL="1350169" indent="0">
              <a:buNone/>
              <a:defRPr sz="380"/>
            </a:lvl8pPr>
            <a:lvl9pPr marL="1543050" indent="0">
              <a:buNone/>
              <a:defRPr sz="380"/>
            </a:lvl9pPr>
          </a:lstStyle>
          <a:p>
            <a:pPr lvl="0"/>
            <a:r>
              <a:rPr lang="en-US"/>
              <a:t>Edit Master text styles</a:t>
            </a:r>
          </a:p>
        </p:txBody>
      </p:sp>
      <p:sp>
        <p:nvSpPr>
          <p:cNvPr id="8" name="Slide Number Placeholder 10"/>
          <p:cNvSpPr>
            <a:spLocks noGrp="1"/>
          </p:cNvSpPr>
          <p:nvPr>
            <p:ph type="sldNum" sz="quarter" idx="4"/>
          </p:nvPr>
        </p:nvSpPr>
        <p:spPr>
          <a:xfrm>
            <a:off x="193593" y="6492877"/>
            <a:ext cx="397523" cy="365125"/>
          </a:xfrm>
          <a:prstGeom prst="rect">
            <a:avLst/>
          </a:prstGeom>
        </p:spPr>
        <p:txBody>
          <a:bodyPr/>
          <a:lstStyle>
            <a:lvl1pPr marL="0" marR="0" indent="0" algn="l" defTabSz="385763" rtl="0" eaLnBrk="1" fontAlgn="auto" latinLnBrk="0" hangingPunct="1">
              <a:lnSpc>
                <a:spcPct val="100000"/>
              </a:lnSpc>
              <a:spcBef>
                <a:spcPts val="0"/>
              </a:spcBef>
              <a:spcAft>
                <a:spcPts val="0"/>
              </a:spcAft>
              <a:buClrTx/>
              <a:buSzTx/>
              <a:buFontTx/>
              <a:buNone/>
              <a:tabLst/>
              <a:defRPr sz="750">
                <a:solidFill>
                  <a:srgbClr val="203C6A"/>
                </a:solidFill>
                <a:latin typeface="Arial" pitchFamily="34" charset="0"/>
                <a:cs typeface="Arial" pitchFamily="34" charset="0"/>
              </a:defRPr>
            </a:lvl1pPr>
          </a:lstStyle>
          <a:p>
            <a:fld id="{63335738-6DAF-473D-9359-B2A53242DCD6}" type="slidenum">
              <a:rPr lang="en-US" smtClean="0"/>
              <a:t>‹#›</a:t>
            </a:fld>
            <a:endParaRPr lang="en-US"/>
          </a:p>
        </p:txBody>
      </p:sp>
    </p:spTree>
    <p:extLst>
      <p:ext uri="{BB962C8B-B14F-4D97-AF65-F5344CB8AC3E}">
        <p14:creationId xmlns:p14="http://schemas.microsoft.com/office/powerpoint/2010/main" val="532064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26849" y="1012056"/>
            <a:ext cx="7315200" cy="683581"/>
          </a:xfrm>
        </p:spPr>
        <p:txBody>
          <a:bodyPr anchor="ctr"/>
          <a:lstStyle>
            <a:lvl1pPr algn="l">
              <a:defRPr sz="2250" b="0">
                <a:solidFill>
                  <a:srgbClr val="588008"/>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2389717" y="5554906"/>
            <a:ext cx="7315200" cy="804862"/>
          </a:xfrm>
        </p:spPr>
        <p:txBody>
          <a:bodyPr/>
          <a:lstStyle>
            <a:lvl1pPr marL="0" indent="0">
              <a:buNone/>
              <a:defRPr sz="1800"/>
            </a:lvl1pPr>
            <a:lvl2pPr marL="192881" indent="0">
              <a:buNone/>
              <a:defRPr sz="506"/>
            </a:lvl2pPr>
            <a:lvl3pPr marL="385763" indent="0">
              <a:buNone/>
              <a:defRPr sz="422"/>
            </a:lvl3pPr>
            <a:lvl4pPr marL="578644" indent="0">
              <a:buNone/>
              <a:defRPr sz="380"/>
            </a:lvl4pPr>
            <a:lvl5pPr marL="771525" indent="0">
              <a:buNone/>
              <a:defRPr sz="380"/>
            </a:lvl5pPr>
            <a:lvl6pPr marL="964406" indent="0">
              <a:buNone/>
              <a:defRPr sz="380"/>
            </a:lvl6pPr>
            <a:lvl7pPr marL="1157288" indent="0">
              <a:buNone/>
              <a:defRPr sz="380"/>
            </a:lvl7pPr>
            <a:lvl8pPr marL="1350169" indent="0">
              <a:buNone/>
              <a:defRPr sz="380"/>
            </a:lvl8pPr>
            <a:lvl9pPr marL="1543050" indent="0">
              <a:buNone/>
              <a:defRPr sz="380"/>
            </a:lvl9pPr>
          </a:lstStyle>
          <a:p>
            <a:pPr lvl="0"/>
            <a:r>
              <a:rPr lang="en-US"/>
              <a:t>Edit Master text styles</a:t>
            </a:r>
          </a:p>
        </p:txBody>
      </p:sp>
      <p:sp>
        <p:nvSpPr>
          <p:cNvPr id="6" name="Slide Number Placeholder 10"/>
          <p:cNvSpPr>
            <a:spLocks noGrp="1"/>
          </p:cNvSpPr>
          <p:nvPr>
            <p:ph type="sldNum" sz="quarter" idx="4"/>
          </p:nvPr>
        </p:nvSpPr>
        <p:spPr>
          <a:xfrm>
            <a:off x="185849" y="6492877"/>
            <a:ext cx="397523" cy="365125"/>
          </a:xfrm>
          <a:prstGeom prst="rect">
            <a:avLst/>
          </a:prstGeom>
        </p:spPr>
        <p:txBody>
          <a:bodyPr/>
          <a:lstStyle>
            <a:lvl1pPr marL="0" marR="0" indent="0" algn="l" defTabSz="385763" rtl="0" eaLnBrk="1" fontAlgn="auto" latinLnBrk="0" hangingPunct="1">
              <a:lnSpc>
                <a:spcPct val="100000"/>
              </a:lnSpc>
              <a:spcBef>
                <a:spcPts val="0"/>
              </a:spcBef>
              <a:spcAft>
                <a:spcPts val="0"/>
              </a:spcAft>
              <a:buClrTx/>
              <a:buSzTx/>
              <a:buFontTx/>
              <a:buNone/>
              <a:tabLst/>
              <a:defRPr sz="750">
                <a:solidFill>
                  <a:srgbClr val="203C6A"/>
                </a:solidFill>
                <a:latin typeface="Arial" pitchFamily="34" charset="0"/>
                <a:cs typeface="Arial" pitchFamily="34" charset="0"/>
              </a:defRPr>
            </a:lvl1pPr>
          </a:lstStyle>
          <a:p>
            <a:fld id="{63335738-6DAF-473D-9359-B2A53242DCD6}" type="slidenum">
              <a:rPr lang="en-US" smtClean="0"/>
              <a:t>‹#›</a:t>
            </a:fld>
            <a:endParaRPr lang="en-US"/>
          </a:p>
        </p:txBody>
      </p:sp>
      <p:sp>
        <p:nvSpPr>
          <p:cNvPr id="7" name="Content Placeholder 6"/>
          <p:cNvSpPr>
            <a:spLocks noGrp="1"/>
          </p:cNvSpPr>
          <p:nvPr>
            <p:ph sz="quarter" idx="10"/>
          </p:nvPr>
        </p:nvSpPr>
        <p:spPr>
          <a:xfrm>
            <a:off x="2389718" y="1848581"/>
            <a:ext cx="7314671" cy="3559175"/>
          </a:xfrm>
        </p:spPr>
        <p:txBody>
          <a:bodyPr/>
          <a:lstStyle>
            <a:lvl1pPr marL="0" indent="0">
              <a:buNone/>
              <a:defRPr/>
            </a:lvl1pPr>
          </a:lstStyle>
          <a:p>
            <a:pPr lvl="0"/>
            <a:r>
              <a:rPr lang="en-US"/>
              <a:t>Edit Master text styles</a:t>
            </a:r>
          </a:p>
        </p:txBody>
      </p:sp>
    </p:spTree>
    <p:extLst>
      <p:ext uri="{BB962C8B-B14F-4D97-AF65-F5344CB8AC3E}">
        <p14:creationId xmlns:p14="http://schemas.microsoft.com/office/powerpoint/2010/main" val="3967049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3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3779" y="1508383"/>
            <a:ext cx="4096908" cy="930017"/>
          </a:xfrm>
        </p:spPr>
        <p:txBody>
          <a:bodyPr anchor="t"/>
          <a:lstStyle>
            <a:lvl1pPr algn="ctr">
              <a:defRPr sz="2250" b="0">
                <a:solidFill>
                  <a:srgbClr val="588008"/>
                </a:solidFill>
              </a:defRPr>
            </a:lvl1pPr>
          </a:lstStyle>
          <a:p>
            <a:r>
              <a:rPr lang="en-US"/>
              <a:t>Click to edit Master title style</a:t>
            </a:r>
            <a:endParaRPr lang="en-US" dirty="0"/>
          </a:p>
        </p:txBody>
      </p:sp>
      <p:sp>
        <p:nvSpPr>
          <p:cNvPr id="3" name="Content Placeholder 2"/>
          <p:cNvSpPr>
            <a:spLocks noGrp="1"/>
          </p:cNvSpPr>
          <p:nvPr>
            <p:ph idx="1"/>
          </p:nvPr>
        </p:nvSpPr>
        <p:spPr>
          <a:xfrm>
            <a:off x="4766733" y="1508386"/>
            <a:ext cx="6815667" cy="4833800"/>
          </a:xfrm>
          <a:prstGeom prst="rect">
            <a:avLst/>
          </a:prstGeom>
        </p:spPr>
        <p:txBody>
          <a:bodyPr/>
          <a:lstStyle>
            <a:lvl1pPr marL="0" indent="0">
              <a:buNone/>
              <a:defRPr sz="1800"/>
            </a:lvl1pPr>
            <a:lvl2pPr>
              <a:defRPr sz="1500"/>
            </a:lvl2pPr>
            <a:lvl3pPr>
              <a:defRPr sz="1200"/>
            </a:lvl3pPr>
            <a:lvl4pPr>
              <a:defRPr sz="1050"/>
            </a:lvl4pPr>
            <a:lvl5pPr>
              <a:defRPr sz="1050"/>
            </a:lvl5pPr>
            <a:lvl6pPr>
              <a:defRPr sz="844"/>
            </a:lvl6pPr>
            <a:lvl7pPr>
              <a:defRPr sz="844"/>
            </a:lvl7pPr>
            <a:lvl8pPr>
              <a:defRPr sz="844"/>
            </a:lvl8pPr>
            <a:lvl9pPr>
              <a:defRPr sz="844"/>
            </a:lvl9pPr>
          </a:lstStyle>
          <a:p>
            <a:pPr lvl="0"/>
            <a:r>
              <a:rPr lang="en-US"/>
              <a:t>Edit Master text styles</a:t>
            </a:r>
          </a:p>
        </p:txBody>
      </p:sp>
      <p:sp>
        <p:nvSpPr>
          <p:cNvPr id="4" name="Text Placeholder 3"/>
          <p:cNvSpPr>
            <a:spLocks noGrp="1"/>
          </p:cNvSpPr>
          <p:nvPr>
            <p:ph type="body" sz="half" idx="2"/>
          </p:nvPr>
        </p:nvSpPr>
        <p:spPr>
          <a:xfrm>
            <a:off x="523779" y="2438400"/>
            <a:ext cx="4096908" cy="3903786"/>
          </a:xfrm>
          <a:prstGeom prst="rect">
            <a:avLst/>
          </a:prstGeom>
        </p:spPr>
        <p:txBody>
          <a:bodyPr/>
          <a:lstStyle>
            <a:lvl1pPr marL="0" indent="0" algn="ctr">
              <a:buNone/>
              <a:defRPr sz="1800"/>
            </a:lvl1pPr>
            <a:lvl2pPr marL="192881" indent="0">
              <a:buNone/>
              <a:defRPr sz="506"/>
            </a:lvl2pPr>
            <a:lvl3pPr marL="385763" indent="0">
              <a:buNone/>
              <a:defRPr sz="422"/>
            </a:lvl3pPr>
            <a:lvl4pPr marL="578644" indent="0">
              <a:buNone/>
              <a:defRPr sz="380"/>
            </a:lvl4pPr>
            <a:lvl5pPr marL="771525" indent="0">
              <a:buNone/>
              <a:defRPr sz="380"/>
            </a:lvl5pPr>
            <a:lvl6pPr marL="964406" indent="0">
              <a:buNone/>
              <a:defRPr sz="380"/>
            </a:lvl6pPr>
            <a:lvl7pPr marL="1157288" indent="0">
              <a:buNone/>
              <a:defRPr sz="380"/>
            </a:lvl7pPr>
            <a:lvl8pPr marL="1350169" indent="0">
              <a:buNone/>
              <a:defRPr sz="380"/>
            </a:lvl8pPr>
            <a:lvl9pPr marL="1543050" indent="0">
              <a:buNone/>
              <a:defRPr sz="380"/>
            </a:lvl9pPr>
          </a:lstStyle>
          <a:p>
            <a:pPr lvl="0"/>
            <a:r>
              <a:rPr lang="en-US"/>
              <a:t>Edit Master text styles</a:t>
            </a:r>
          </a:p>
        </p:txBody>
      </p:sp>
      <p:sp>
        <p:nvSpPr>
          <p:cNvPr id="6" name="Slide Number Placeholder 10"/>
          <p:cNvSpPr>
            <a:spLocks noGrp="1"/>
          </p:cNvSpPr>
          <p:nvPr>
            <p:ph type="sldNum" sz="quarter" idx="4"/>
          </p:nvPr>
        </p:nvSpPr>
        <p:spPr>
          <a:xfrm>
            <a:off x="523779" y="6492877"/>
            <a:ext cx="397523" cy="365125"/>
          </a:xfrm>
          <a:prstGeom prst="rect">
            <a:avLst/>
          </a:prstGeom>
        </p:spPr>
        <p:txBody>
          <a:bodyPr/>
          <a:lstStyle>
            <a:lvl1pPr marL="0" marR="0" indent="0" algn="l" defTabSz="385763" rtl="0" eaLnBrk="1" fontAlgn="auto" latinLnBrk="0" hangingPunct="1">
              <a:lnSpc>
                <a:spcPct val="100000"/>
              </a:lnSpc>
              <a:spcBef>
                <a:spcPts val="0"/>
              </a:spcBef>
              <a:spcAft>
                <a:spcPts val="0"/>
              </a:spcAft>
              <a:buClrTx/>
              <a:buSzTx/>
              <a:buFontTx/>
              <a:buNone/>
              <a:tabLst/>
              <a:defRPr sz="750">
                <a:solidFill>
                  <a:srgbClr val="203C6A"/>
                </a:solidFill>
                <a:latin typeface="Arial" pitchFamily="34" charset="0"/>
                <a:cs typeface="Arial" pitchFamily="34" charset="0"/>
              </a:defRPr>
            </a:lvl1pPr>
          </a:lstStyle>
          <a:p>
            <a:fld id="{63335738-6DAF-473D-9359-B2A53242DCD6}" type="slidenum">
              <a:rPr lang="en-US" smtClean="0"/>
              <a:t>‹#›</a:t>
            </a:fld>
            <a:endParaRPr lang="en-US"/>
          </a:p>
        </p:txBody>
      </p:sp>
    </p:spTree>
    <p:extLst>
      <p:ext uri="{BB962C8B-B14F-4D97-AF65-F5344CB8AC3E}">
        <p14:creationId xmlns:p14="http://schemas.microsoft.com/office/powerpoint/2010/main" val="3996873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1.jp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2030"/>
          <a:stretch/>
        </p:blipFill>
        <p:spPr>
          <a:xfrm>
            <a:off x="0" y="4"/>
            <a:ext cx="12192000" cy="6848059"/>
          </a:xfrm>
          <a:prstGeom prst="rect">
            <a:avLst/>
          </a:prstGeom>
        </p:spPr>
      </p:pic>
      <p:sp>
        <p:nvSpPr>
          <p:cNvPr id="1027" name="Rectangle 3"/>
          <p:cNvSpPr>
            <a:spLocks noGrp="1" noChangeArrowheads="1"/>
          </p:cNvSpPr>
          <p:nvPr>
            <p:ph type="body" idx="1"/>
          </p:nvPr>
        </p:nvSpPr>
        <p:spPr bwMode="auto">
          <a:xfrm>
            <a:off x="512065" y="1999985"/>
            <a:ext cx="11076963" cy="43177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6" name="Rectangle 2"/>
          <p:cNvSpPr>
            <a:spLocks noGrp="1" noChangeArrowheads="1"/>
          </p:cNvSpPr>
          <p:nvPr>
            <p:ph type="title"/>
          </p:nvPr>
        </p:nvSpPr>
        <p:spPr bwMode="auto">
          <a:xfrm>
            <a:off x="499873" y="1043609"/>
            <a:ext cx="11089155" cy="9260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7" name="Slide Number Placeholder 10"/>
          <p:cNvSpPr>
            <a:spLocks noGrp="1"/>
          </p:cNvSpPr>
          <p:nvPr>
            <p:ph type="sldNum" sz="quarter" idx="4"/>
          </p:nvPr>
        </p:nvSpPr>
        <p:spPr>
          <a:xfrm>
            <a:off x="102349" y="6413364"/>
            <a:ext cx="397523" cy="365125"/>
          </a:xfrm>
          <a:prstGeom prst="rect">
            <a:avLst/>
          </a:prstGeom>
        </p:spPr>
        <p:txBody>
          <a:bodyPr/>
          <a:lstStyle>
            <a:lvl1pPr marL="0" marR="0" indent="0" algn="l" defTabSz="385763" rtl="0" eaLnBrk="1" fontAlgn="auto" latinLnBrk="0" hangingPunct="1">
              <a:lnSpc>
                <a:spcPct val="100000"/>
              </a:lnSpc>
              <a:spcBef>
                <a:spcPts val="0"/>
              </a:spcBef>
              <a:spcAft>
                <a:spcPts val="0"/>
              </a:spcAft>
              <a:buClrTx/>
              <a:buSzTx/>
              <a:buFontTx/>
              <a:buNone/>
              <a:tabLst/>
              <a:defRPr sz="750">
                <a:solidFill>
                  <a:srgbClr val="203C6A"/>
                </a:solidFill>
                <a:latin typeface="Arial" pitchFamily="34" charset="0"/>
                <a:cs typeface="Arial" pitchFamily="34" charset="0"/>
              </a:defRPr>
            </a:lvl1pPr>
          </a:lstStyle>
          <a:p>
            <a:fld id="{63335738-6DAF-473D-9359-B2A53242DCD6}" type="slidenum">
              <a:rPr lang="en-US" smtClean="0"/>
              <a:t>‹#›</a:t>
            </a:fld>
            <a:endParaRPr lang="en-US"/>
          </a:p>
        </p:txBody>
      </p:sp>
    </p:spTree>
    <p:extLst>
      <p:ext uri="{BB962C8B-B14F-4D97-AF65-F5344CB8AC3E}">
        <p14:creationId xmlns:p14="http://schemas.microsoft.com/office/powerpoint/2010/main" val="15787399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marL="0" indent="0" algn="l" rtl="0" eaLnBrk="1" fontAlgn="base" hangingPunct="1">
        <a:spcBef>
          <a:spcPct val="0"/>
        </a:spcBef>
        <a:spcAft>
          <a:spcPct val="0"/>
        </a:spcAft>
        <a:defRPr sz="2700">
          <a:solidFill>
            <a:srgbClr val="588008"/>
          </a:solidFill>
          <a:latin typeface="Arial" pitchFamily="34" charset="0"/>
          <a:ea typeface="+mj-ea"/>
          <a:cs typeface="Arial" pitchFamily="34" charset="0"/>
        </a:defRPr>
      </a:lvl1pPr>
      <a:lvl2pPr indent="96441" algn="l" rtl="0" eaLnBrk="1" fontAlgn="base" hangingPunct="1">
        <a:spcBef>
          <a:spcPct val="0"/>
        </a:spcBef>
        <a:spcAft>
          <a:spcPct val="0"/>
        </a:spcAft>
        <a:defRPr sz="1519">
          <a:solidFill>
            <a:srgbClr val="1B325F"/>
          </a:solidFill>
          <a:latin typeface="Adobe Heiti Std R" pitchFamily="34" charset="-128"/>
        </a:defRPr>
      </a:lvl2pPr>
      <a:lvl3pPr indent="96441" algn="l" rtl="0" eaLnBrk="1" fontAlgn="base" hangingPunct="1">
        <a:spcBef>
          <a:spcPct val="0"/>
        </a:spcBef>
        <a:spcAft>
          <a:spcPct val="0"/>
        </a:spcAft>
        <a:defRPr sz="1519">
          <a:solidFill>
            <a:srgbClr val="1B325F"/>
          </a:solidFill>
          <a:latin typeface="Adobe Heiti Std R" pitchFamily="34" charset="-128"/>
        </a:defRPr>
      </a:lvl3pPr>
      <a:lvl4pPr indent="96441" algn="l" rtl="0" eaLnBrk="1" fontAlgn="base" hangingPunct="1">
        <a:spcBef>
          <a:spcPct val="0"/>
        </a:spcBef>
        <a:spcAft>
          <a:spcPct val="0"/>
        </a:spcAft>
        <a:defRPr sz="1519">
          <a:solidFill>
            <a:srgbClr val="1B325F"/>
          </a:solidFill>
          <a:latin typeface="Adobe Heiti Std R" pitchFamily="34" charset="-128"/>
        </a:defRPr>
      </a:lvl4pPr>
      <a:lvl5pPr indent="96441" algn="l" rtl="0" eaLnBrk="1" fontAlgn="base" hangingPunct="1">
        <a:spcBef>
          <a:spcPct val="0"/>
        </a:spcBef>
        <a:spcAft>
          <a:spcPct val="0"/>
        </a:spcAft>
        <a:defRPr sz="1519">
          <a:solidFill>
            <a:srgbClr val="1B325F"/>
          </a:solidFill>
          <a:latin typeface="Adobe Heiti Std R" pitchFamily="34" charset="-128"/>
        </a:defRPr>
      </a:lvl5pPr>
      <a:lvl6pPr marL="192881" indent="96441" algn="l" rtl="0" eaLnBrk="1" fontAlgn="base" hangingPunct="1">
        <a:spcBef>
          <a:spcPct val="0"/>
        </a:spcBef>
        <a:spcAft>
          <a:spcPct val="0"/>
        </a:spcAft>
        <a:defRPr sz="1519">
          <a:solidFill>
            <a:srgbClr val="1B325F"/>
          </a:solidFill>
          <a:latin typeface="Adobe Heiti Std R" pitchFamily="34" charset="-128"/>
        </a:defRPr>
      </a:lvl6pPr>
      <a:lvl7pPr marL="385763" indent="96441" algn="l" rtl="0" eaLnBrk="1" fontAlgn="base" hangingPunct="1">
        <a:spcBef>
          <a:spcPct val="0"/>
        </a:spcBef>
        <a:spcAft>
          <a:spcPct val="0"/>
        </a:spcAft>
        <a:defRPr sz="1519">
          <a:solidFill>
            <a:srgbClr val="1B325F"/>
          </a:solidFill>
          <a:latin typeface="Adobe Heiti Std R" pitchFamily="34" charset="-128"/>
        </a:defRPr>
      </a:lvl7pPr>
      <a:lvl8pPr marL="578644" indent="96441" algn="l" rtl="0" eaLnBrk="1" fontAlgn="base" hangingPunct="1">
        <a:spcBef>
          <a:spcPct val="0"/>
        </a:spcBef>
        <a:spcAft>
          <a:spcPct val="0"/>
        </a:spcAft>
        <a:defRPr sz="1519">
          <a:solidFill>
            <a:srgbClr val="1B325F"/>
          </a:solidFill>
          <a:latin typeface="Adobe Heiti Std R" pitchFamily="34" charset="-128"/>
        </a:defRPr>
      </a:lvl8pPr>
      <a:lvl9pPr marL="771525" indent="96441" algn="l" rtl="0" eaLnBrk="1" fontAlgn="base" hangingPunct="1">
        <a:spcBef>
          <a:spcPct val="0"/>
        </a:spcBef>
        <a:spcAft>
          <a:spcPct val="0"/>
        </a:spcAft>
        <a:defRPr sz="1519">
          <a:solidFill>
            <a:srgbClr val="1B325F"/>
          </a:solidFill>
          <a:latin typeface="Adobe Heiti Std R" pitchFamily="34" charset="-128"/>
        </a:defRPr>
      </a:lvl9pPr>
    </p:titleStyle>
    <p:bodyStyle>
      <a:lvl1pPr marL="346472" indent="-346472" algn="l" rtl="0" eaLnBrk="1" fontAlgn="base" hangingPunct="1">
        <a:spcBef>
          <a:spcPct val="20000"/>
        </a:spcBef>
        <a:spcAft>
          <a:spcPct val="0"/>
        </a:spcAft>
        <a:buFont typeface="Arial" pitchFamily="34" charset="0"/>
        <a:buChar char="•"/>
        <a:defRPr sz="2250">
          <a:solidFill>
            <a:srgbClr val="203C6A"/>
          </a:solidFill>
          <a:latin typeface="Arial" pitchFamily="34" charset="0"/>
          <a:ea typeface="+mn-ea"/>
          <a:cs typeface="Arial" pitchFamily="34" charset="0"/>
        </a:defRPr>
      </a:lvl1pPr>
      <a:lvl2pPr marL="685800" indent="-300038" algn="l" rtl="0" eaLnBrk="1" fontAlgn="base" hangingPunct="1">
        <a:spcBef>
          <a:spcPct val="20000"/>
        </a:spcBef>
        <a:spcAft>
          <a:spcPct val="0"/>
        </a:spcAft>
        <a:buChar char="–"/>
        <a:defRPr sz="1950">
          <a:solidFill>
            <a:srgbClr val="203C6A"/>
          </a:solidFill>
          <a:latin typeface="Arial" pitchFamily="34" charset="0"/>
          <a:cs typeface="Arial" pitchFamily="34" charset="0"/>
        </a:defRPr>
      </a:lvl2pPr>
      <a:lvl3pPr marL="1032272" indent="-305991" algn="l" rtl="0" eaLnBrk="1" fontAlgn="base" hangingPunct="1">
        <a:spcBef>
          <a:spcPct val="20000"/>
        </a:spcBef>
        <a:spcAft>
          <a:spcPct val="0"/>
        </a:spcAft>
        <a:buFont typeface="Wingdings" pitchFamily="2" charset="2"/>
        <a:buChar char="Ø"/>
        <a:defRPr sz="1800">
          <a:solidFill>
            <a:srgbClr val="203C6A"/>
          </a:solidFill>
          <a:latin typeface="Arial" pitchFamily="34" charset="0"/>
          <a:cs typeface="Arial" pitchFamily="34" charset="0"/>
        </a:defRPr>
      </a:lvl3pPr>
      <a:lvl4pPr marL="1371600" indent="-300038" algn="l" rtl="0" eaLnBrk="1" fontAlgn="base" hangingPunct="1">
        <a:spcBef>
          <a:spcPct val="20000"/>
        </a:spcBef>
        <a:spcAft>
          <a:spcPct val="0"/>
        </a:spcAft>
        <a:buFont typeface="Wingdings" pitchFamily="2" charset="2"/>
        <a:buChar char="§"/>
        <a:defRPr sz="1500">
          <a:solidFill>
            <a:srgbClr val="203C6A"/>
          </a:solidFill>
          <a:latin typeface="Arial" pitchFamily="34" charset="0"/>
          <a:cs typeface="Arial" pitchFamily="34" charset="0"/>
        </a:defRPr>
      </a:lvl4pPr>
      <a:lvl5pPr marL="1718072" indent="-305991" algn="l" rtl="0" eaLnBrk="1" fontAlgn="base" hangingPunct="1">
        <a:spcBef>
          <a:spcPct val="20000"/>
        </a:spcBef>
        <a:spcAft>
          <a:spcPct val="0"/>
        </a:spcAft>
        <a:buChar char="»"/>
        <a:defRPr sz="1350">
          <a:solidFill>
            <a:srgbClr val="203C6A"/>
          </a:solidFill>
          <a:latin typeface="Arial" pitchFamily="34" charset="0"/>
          <a:cs typeface="Arial" pitchFamily="34" charset="0"/>
        </a:defRPr>
      </a:lvl5pPr>
      <a:lvl6pPr marL="1060847" indent="-96441" algn="l" rtl="0" eaLnBrk="1" fontAlgn="base" hangingPunct="1">
        <a:spcBef>
          <a:spcPct val="20000"/>
        </a:spcBef>
        <a:spcAft>
          <a:spcPct val="0"/>
        </a:spcAft>
        <a:buChar char="»"/>
        <a:defRPr sz="844">
          <a:solidFill>
            <a:srgbClr val="1B325F"/>
          </a:solidFill>
          <a:latin typeface="+mn-lt"/>
        </a:defRPr>
      </a:lvl6pPr>
      <a:lvl7pPr marL="1253729" indent="-96441" algn="l" rtl="0" eaLnBrk="1" fontAlgn="base" hangingPunct="1">
        <a:spcBef>
          <a:spcPct val="20000"/>
        </a:spcBef>
        <a:spcAft>
          <a:spcPct val="0"/>
        </a:spcAft>
        <a:buChar char="»"/>
        <a:defRPr sz="844">
          <a:solidFill>
            <a:srgbClr val="1B325F"/>
          </a:solidFill>
          <a:latin typeface="+mn-lt"/>
        </a:defRPr>
      </a:lvl7pPr>
      <a:lvl8pPr marL="1446610" indent="-96441" algn="l" rtl="0" eaLnBrk="1" fontAlgn="base" hangingPunct="1">
        <a:spcBef>
          <a:spcPct val="20000"/>
        </a:spcBef>
        <a:spcAft>
          <a:spcPct val="0"/>
        </a:spcAft>
        <a:buChar char="»"/>
        <a:defRPr sz="844">
          <a:solidFill>
            <a:srgbClr val="1B325F"/>
          </a:solidFill>
          <a:latin typeface="+mn-lt"/>
        </a:defRPr>
      </a:lvl8pPr>
      <a:lvl9pPr marL="1639491" indent="-96441" algn="l" rtl="0" eaLnBrk="1" fontAlgn="base" hangingPunct="1">
        <a:spcBef>
          <a:spcPct val="20000"/>
        </a:spcBef>
        <a:spcAft>
          <a:spcPct val="0"/>
        </a:spcAft>
        <a:buChar char="»"/>
        <a:defRPr sz="844">
          <a:solidFill>
            <a:srgbClr val="1B325F"/>
          </a:solidFill>
          <a:latin typeface="+mn-lt"/>
        </a:defRPr>
      </a:lvl9pPr>
    </p:bodyStyle>
    <p:otherStyle>
      <a:defPPr>
        <a:defRPr lang="en-US"/>
      </a:defPPr>
      <a:lvl1pPr marL="0" algn="l" defTabSz="385763" rtl="0" eaLnBrk="1" latinLnBrk="0" hangingPunct="1">
        <a:defRPr sz="760" kern="1200">
          <a:solidFill>
            <a:schemeClr val="tx1"/>
          </a:solidFill>
          <a:latin typeface="+mn-lt"/>
          <a:ea typeface="+mn-ea"/>
          <a:cs typeface="+mn-cs"/>
        </a:defRPr>
      </a:lvl1pPr>
      <a:lvl2pPr marL="192881" algn="l" defTabSz="385763" rtl="0" eaLnBrk="1" latinLnBrk="0" hangingPunct="1">
        <a:defRPr sz="760" kern="1200">
          <a:solidFill>
            <a:schemeClr val="tx1"/>
          </a:solidFill>
          <a:latin typeface="+mn-lt"/>
          <a:ea typeface="+mn-ea"/>
          <a:cs typeface="+mn-cs"/>
        </a:defRPr>
      </a:lvl2pPr>
      <a:lvl3pPr marL="385763" algn="l" defTabSz="385763" rtl="0" eaLnBrk="1" latinLnBrk="0" hangingPunct="1">
        <a:defRPr sz="760" kern="1200">
          <a:solidFill>
            <a:schemeClr val="tx1"/>
          </a:solidFill>
          <a:latin typeface="+mn-lt"/>
          <a:ea typeface="+mn-ea"/>
          <a:cs typeface="+mn-cs"/>
        </a:defRPr>
      </a:lvl3pPr>
      <a:lvl4pPr marL="578644" algn="l" defTabSz="385763" rtl="0" eaLnBrk="1" latinLnBrk="0" hangingPunct="1">
        <a:defRPr sz="760" kern="1200">
          <a:solidFill>
            <a:schemeClr val="tx1"/>
          </a:solidFill>
          <a:latin typeface="+mn-lt"/>
          <a:ea typeface="+mn-ea"/>
          <a:cs typeface="+mn-cs"/>
        </a:defRPr>
      </a:lvl4pPr>
      <a:lvl5pPr marL="771525" algn="l" defTabSz="385763" rtl="0" eaLnBrk="1" latinLnBrk="0" hangingPunct="1">
        <a:defRPr sz="760" kern="1200">
          <a:solidFill>
            <a:schemeClr val="tx1"/>
          </a:solidFill>
          <a:latin typeface="+mn-lt"/>
          <a:ea typeface="+mn-ea"/>
          <a:cs typeface="+mn-cs"/>
        </a:defRPr>
      </a:lvl5pPr>
      <a:lvl6pPr marL="964406" algn="l" defTabSz="385763" rtl="0" eaLnBrk="1" latinLnBrk="0" hangingPunct="1">
        <a:defRPr sz="760" kern="1200">
          <a:solidFill>
            <a:schemeClr val="tx1"/>
          </a:solidFill>
          <a:latin typeface="+mn-lt"/>
          <a:ea typeface="+mn-ea"/>
          <a:cs typeface="+mn-cs"/>
        </a:defRPr>
      </a:lvl6pPr>
      <a:lvl7pPr marL="1157288" algn="l" defTabSz="385763" rtl="0" eaLnBrk="1" latinLnBrk="0" hangingPunct="1">
        <a:defRPr sz="760" kern="1200">
          <a:solidFill>
            <a:schemeClr val="tx1"/>
          </a:solidFill>
          <a:latin typeface="+mn-lt"/>
          <a:ea typeface="+mn-ea"/>
          <a:cs typeface="+mn-cs"/>
        </a:defRPr>
      </a:lvl7pPr>
      <a:lvl8pPr marL="1350169" algn="l" defTabSz="385763" rtl="0" eaLnBrk="1" latinLnBrk="0" hangingPunct="1">
        <a:defRPr sz="760" kern="1200">
          <a:solidFill>
            <a:schemeClr val="tx1"/>
          </a:solidFill>
          <a:latin typeface="+mn-lt"/>
          <a:ea typeface="+mn-ea"/>
          <a:cs typeface="+mn-cs"/>
        </a:defRPr>
      </a:lvl8pPr>
      <a:lvl9pPr marL="1543050" algn="l" defTabSz="385763" rtl="0" eaLnBrk="1" latinLnBrk="0" hangingPunct="1">
        <a:defRPr sz="76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2">
            <a:extLst>
              <a:ext uri="{28A0092B-C50C-407E-A947-70E740481C1C}">
                <a14:useLocalDpi xmlns:a14="http://schemas.microsoft.com/office/drawing/2010/main" val="0"/>
              </a:ext>
            </a:extLst>
          </a:blip>
          <a:srcRect t="1305"/>
          <a:stretch/>
        </p:blipFill>
        <p:spPr>
          <a:xfrm>
            <a:off x="0" y="1"/>
            <a:ext cx="12192000" cy="6848060"/>
          </a:xfrm>
          <a:prstGeom prst="rect">
            <a:avLst/>
          </a:prstGeom>
        </p:spPr>
      </p:pic>
      <p:sp>
        <p:nvSpPr>
          <p:cNvPr id="1027" name="Rectangle 3"/>
          <p:cNvSpPr>
            <a:spLocks noGrp="1" noChangeArrowheads="1"/>
          </p:cNvSpPr>
          <p:nvPr>
            <p:ph type="body" idx="1"/>
          </p:nvPr>
        </p:nvSpPr>
        <p:spPr bwMode="auto">
          <a:xfrm>
            <a:off x="496958" y="1979605"/>
            <a:ext cx="11092071" cy="439775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6" name="Rectangle 2"/>
          <p:cNvSpPr>
            <a:spLocks noGrp="1" noChangeArrowheads="1"/>
          </p:cNvSpPr>
          <p:nvPr>
            <p:ph type="title"/>
          </p:nvPr>
        </p:nvSpPr>
        <p:spPr bwMode="auto">
          <a:xfrm>
            <a:off x="499873" y="1114652"/>
            <a:ext cx="11089155" cy="8649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6" name="Slide Number Placeholder 10"/>
          <p:cNvSpPr>
            <a:spLocks noGrp="1"/>
          </p:cNvSpPr>
          <p:nvPr>
            <p:ph type="sldNum" sz="quarter" idx="4"/>
          </p:nvPr>
        </p:nvSpPr>
        <p:spPr>
          <a:xfrm>
            <a:off x="99436" y="6482938"/>
            <a:ext cx="397523" cy="365125"/>
          </a:xfrm>
          <a:prstGeom prst="rect">
            <a:avLst/>
          </a:prstGeom>
        </p:spPr>
        <p:txBody>
          <a:bodyPr/>
          <a:lstStyle>
            <a:lvl1pPr marL="0" marR="0" indent="0" algn="l" defTabSz="385763" rtl="0" eaLnBrk="1" fontAlgn="auto" latinLnBrk="0" hangingPunct="1">
              <a:lnSpc>
                <a:spcPct val="100000"/>
              </a:lnSpc>
              <a:spcBef>
                <a:spcPts val="0"/>
              </a:spcBef>
              <a:spcAft>
                <a:spcPts val="0"/>
              </a:spcAft>
              <a:buClrTx/>
              <a:buSzTx/>
              <a:buFontTx/>
              <a:buNone/>
              <a:tabLst/>
              <a:defRPr sz="750">
                <a:solidFill>
                  <a:srgbClr val="203C6A"/>
                </a:solidFill>
                <a:latin typeface="Arial" pitchFamily="34" charset="0"/>
                <a:cs typeface="Arial" pitchFamily="34" charset="0"/>
              </a:defRPr>
            </a:lvl1pPr>
          </a:lstStyle>
          <a:p>
            <a:fld id="{051736B3-A1D7-4B99-8E85-BCE6CBD12AED}" type="slidenum">
              <a:rPr lang="en-US" smtClean="0"/>
              <a:pPr/>
              <a:t>‹#›</a:t>
            </a:fld>
            <a:endParaRPr lang="en-US" dirty="0"/>
          </a:p>
        </p:txBody>
      </p:sp>
    </p:spTree>
    <p:extLst>
      <p:ext uri="{BB962C8B-B14F-4D97-AF65-F5344CB8AC3E}">
        <p14:creationId xmlns:p14="http://schemas.microsoft.com/office/powerpoint/2010/main" val="35348241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Lst>
  <p:hf sldNum="0" hdr="0" dt="0"/>
  <p:txStyles>
    <p:titleStyle>
      <a:lvl1pPr marL="0" indent="0" algn="l" rtl="0" eaLnBrk="1" fontAlgn="base" hangingPunct="1">
        <a:spcBef>
          <a:spcPct val="0"/>
        </a:spcBef>
        <a:spcAft>
          <a:spcPct val="0"/>
        </a:spcAft>
        <a:defRPr sz="2700" b="0">
          <a:solidFill>
            <a:srgbClr val="588008"/>
          </a:solidFill>
          <a:latin typeface="Arial" pitchFamily="34" charset="0"/>
          <a:ea typeface="+mj-ea"/>
          <a:cs typeface="Arial" pitchFamily="34" charset="0"/>
        </a:defRPr>
      </a:lvl1pPr>
      <a:lvl2pPr indent="96441" algn="l" rtl="0" eaLnBrk="1" fontAlgn="base" hangingPunct="1">
        <a:spcBef>
          <a:spcPct val="0"/>
        </a:spcBef>
        <a:spcAft>
          <a:spcPct val="0"/>
        </a:spcAft>
        <a:defRPr sz="1519">
          <a:solidFill>
            <a:srgbClr val="1B325F"/>
          </a:solidFill>
          <a:latin typeface="Adobe Heiti Std R" pitchFamily="34" charset="-128"/>
        </a:defRPr>
      </a:lvl2pPr>
      <a:lvl3pPr indent="96441" algn="l" rtl="0" eaLnBrk="1" fontAlgn="base" hangingPunct="1">
        <a:spcBef>
          <a:spcPct val="0"/>
        </a:spcBef>
        <a:spcAft>
          <a:spcPct val="0"/>
        </a:spcAft>
        <a:defRPr sz="1519">
          <a:solidFill>
            <a:srgbClr val="1B325F"/>
          </a:solidFill>
          <a:latin typeface="Adobe Heiti Std R" pitchFamily="34" charset="-128"/>
        </a:defRPr>
      </a:lvl3pPr>
      <a:lvl4pPr indent="96441" algn="l" rtl="0" eaLnBrk="1" fontAlgn="base" hangingPunct="1">
        <a:spcBef>
          <a:spcPct val="0"/>
        </a:spcBef>
        <a:spcAft>
          <a:spcPct val="0"/>
        </a:spcAft>
        <a:defRPr sz="1519">
          <a:solidFill>
            <a:srgbClr val="1B325F"/>
          </a:solidFill>
          <a:latin typeface="Adobe Heiti Std R" pitchFamily="34" charset="-128"/>
        </a:defRPr>
      </a:lvl4pPr>
      <a:lvl5pPr indent="96441" algn="l" rtl="0" eaLnBrk="1" fontAlgn="base" hangingPunct="1">
        <a:spcBef>
          <a:spcPct val="0"/>
        </a:spcBef>
        <a:spcAft>
          <a:spcPct val="0"/>
        </a:spcAft>
        <a:defRPr sz="1519">
          <a:solidFill>
            <a:srgbClr val="1B325F"/>
          </a:solidFill>
          <a:latin typeface="Adobe Heiti Std R" pitchFamily="34" charset="-128"/>
        </a:defRPr>
      </a:lvl5pPr>
      <a:lvl6pPr marL="192881" indent="96441" algn="l" rtl="0" eaLnBrk="1" fontAlgn="base" hangingPunct="1">
        <a:spcBef>
          <a:spcPct val="0"/>
        </a:spcBef>
        <a:spcAft>
          <a:spcPct val="0"/>
        </a:spcAft>
        <a:defRPr sz="1519">
          <a:solidFill>
            <a:srgbClr val="1B325F"/>
          </a:solidFill>
          <a:latin typeface="Adobe Heiti Std R" pitchFamily="34" charset="-128"/>
        </a:defRPr>
      </a:lvl6pPr>
      <a:lvl7pPr marL="385763" indent="96441" algn="l" rtl="0" eaLnBrk="1" fontAlgn="base" hangingPunct="1">
        <a:spcBef>
          <a:spcPct val="0"/>
        </a:spcBef>
        <a:spcAft>
          <a:spcPct val="0"/>
        </a:spcAft>
        <a:defRPr sz="1519">
          <a:solidFill>
            <a:srgbClr val="1B325F"/>
          </a:solidFill>
          <a:latin typeface="Adobe Heiti Std R" pitchFamily="34" charset="-128"/>
        </a:defRPr>
      </a:lvl7pPr>
      <a:lvl8pPr marL="578644" indent="96441" algn="l" rtl="0" eaLnBrk="1" fontAlgn="base" hangingPunct="1">
        <a:spcBef>
          <a:spcPct val="0"/>
        </a:spcBef>
        <a:spcAft>
          <a:spcPct val="0"/>
        </a:spcAft>
        <a:defRPr sz="1519">
          <a:solidFill>
            <a:srgbClr val="1B325F"/>
          </a:solidFill>
          <a:latin typeface="Adobe Heiti Std R" pitchFamily="34" charset="-128"/>
        </a:defRPr>
      </a:lvl8pPr>
      <a:lvl9pPr marL="771525" indent="96441" algn="l" rtl="0" eaLnBrk="1" fontAlgn="base" hangingPunct="1">
        <a:spcBef>
          <a:spcPct val="0"/>
        </a:spcBef>
        <a:spcAft>
          <a:spcPct val="0"/>
        </a:spcAft>
        <a:defRPr sz="1519">
          <a:solidFill>
            <a:srgbClr val="1B325F"/>
          </a:solidFill>
          <a:latin typeface="Adobe Heiti Std R" pitchFamily="34" charset="-128"/>
        </a:defRPr>
      </a:lvl9pPr>
    </p:titleStyle>
    <p:bodyStyle>
      <a:lvl1pPr marL="517922" indent="-517922" algn="l" rtl="0" eaLnBrk="1" fontAlgn="base" hangingPunct="1">
        <a:spcBef>
          <a:spcPct val="20000"/>
        </a:spcBef>
        <a:spcAft>
          <a:spcPct val="0"/>
        </a:spcAft>
        <a:buFont typeface="+mj-lt"/>
        <a:buAutoNum type="arabicPeriod"/>
        <a:defRPr sz="2250">
          <a:solidFill>
            <a:srgbClr val="203C6A"/>
          </a:solidFill>
          <a:latin typeface="Arial" pitchFamily="34" charset="0"/>
          <a:ea typeface="+mn-ea"/>
          <a:cs typeface="Arial" pitchFamily="34" charset="0"/>
        </a:defRPr>
      </a:lvl1pPr>
      <a:lvl2pPr marL="860822" indent="-346472" algn="l" rtl="0" eaLnBrk="1" fontAlgn="base" hangingPunct="1">
        <a:spcBef>
          <a:spcPct val="20000"/>
        </a:spcBef>
        <a:spcAft>
          <a:spcPct val="0"/>
        </a:spcAft>
        <a:buFont typeface="+mj-lt"/>
        <a:buAutoNum type="alphaLcPeriod"/>
        <a:defRPr sz="1950">
          <a:solidFill>
            <a:srgbClr val="203C6A"/>
          </a:solidFill>
          <a:latin typeface="Arial" pitchFamily="34" charset="0"/>
          <a:cs typeface="Arial" pitchFamily="34" charset="0"/>
        </a:defRPr>
      </a:lvl2pPr>
      <a:lvl3pPr marL="1203722" indent="-342900" algn="l" rtl="0" eaLnBrk="1" fontAlgn="base" hangingPunct="1">
        <a:spcBef>
          <a:spcPct val="20000"/>
        </a:spcBef>
        <a:spcAft>
          <a:spcPct val="0"/>
        </a:spcAft>
        <a:buFont typeface="+mj-lt"/>
        <a:buAutoNum type="romanLcPeriod"/>
        <a:defRPr sz="1800">
          <a:solidFill>
            <a:srgbClr val="203C6A"/>
          </a:solidFill>
          <a:latin typeface="Arial" pitchFamily="34" charset="0"/>
          <a:cs typeface="Arial" pitchFamily="34" charset="0"/>
        </a:defRPr>
      </a:lvl3pPr>
      <a:lvl4pPr marL="1544241" indent="-345281" algn="l" rtl="0" eaLnBrk="1" fontAlgn="base" hangingPunct="1">
        <a:spcBef>
          <a:spcPct val="20000"/>
        </a:spcBef>
        <a:spcAft>
          <a:spcPct val="0"/>
        </a:spcAft>
        <a:buFont typeface="Arial" panose="020B0604020202020204" pitchFamily="34" charset="0"/>
        <a:buChar char="─"/>
        <a:defRPr sz="1500">
          <a:solidFill>
            <a:srgbClr val="203C6A"/>
          </a:solidFill>
          <a:latin typeface="Arial" pitchFamily="34" charset="0"/>
          <a:cs typeface="Arial" pitchFamily="34" charset="0"/>
        </a:defRPr>
      </a:lvl4pPr>
      <a:lvl5pPr marL="1801416" indent="-257175" algn="l" rtl="0" eaLnBrk="1" fontAlgn="base" hangingPunct="1">
        <a:spcBef>
          <a:spcPct val="20000"/>
        </a:spcBef>
        <a:spcAft>
          <a:spcPct val="0"/>
        </a:spcAft>
        <a:buChar char="»"/>
        <a:defRPr sz="1350">
          <a:solidFill>
            <a:srgbClr val="203C6A"/>
          </a:solidFill>
          <a:latin typeface="Arial" pitchFamily="34" charset="0"/>
          <a:cs typeface="Arial" pitchFamily="34" charset="0"/>
        </a:defRPr>
      </a:lvl5pPr>
      <a:lvl6pPr marL="1060847" indent="-96441" algn="l" rtl="0" eaLnBrk="1" fontAlgn="base" hangingPunct="1">
        <a:spcBef>
          <a:spcPct val="20000"/>
        </a:spcBef>
        <a:spcAft>
          <a:spcPct val="0"/>
        </a:spcAft>
        <a:buChar char="»"/>
        <a:defRPr sz="844">
          <a:solidFill>
            <a:srgbClr val="1B325F"/>
          </a:solidFill>
          <a:latin typeface="+mn-lt"/>
        </a:defRPr>
      </a:lvl6pPr>
      <a:lvl7pPr marL="1253729" indent="-96441" algn="l" rtl="0" eaLnBrk="1" fontAlgn="base" hangingPunct="1">
        <a:spcBef>
          <a:spcPct val="20000"/>
        </a:spcBef>
        <a:spcAft>
          <a:spcPct val="0"/>
        </a:spcAft>
        <a:buChar char="»"/>
        <a:defRPr sz="844">
          <a:solidFill>
            <a:srgbClr val="1B325F"/>
          </a:solidFill>
          <a:latin typeface="+mn-lt"/>
        </a:defRPr>
      </a:lvl7pPr>
      <a:lvl8pPr marL="1446610" indent="-96441" algn="l" rtl="0" eaLnBrk="1" fontAlgn="base" hangingPunct="1">
        <a:spcBef>
          <a:spcPct val="20000"/>
        </a:spcBef>
        <a:spcAft>
          <a:spcPct val="0"/>
        </a:spcAft>
        <a:buChar char="»"/>
        <a:defRPr sz="844">
          <a:solidFill>
            <a:srgbClr val="1B325F"/>
          </a:solidFill>
          <a:latin typeface="+mn-lt"/>
        </a:defRPr>
      </a:lvl8pPr>
      <a:lvl9pPr marL="1639491" indent="-96441" algn="l" rtl="0" eaLnBrk="1" fontAlgn="base" hangingPunct="1">
        <a:spcBef>
          <a:spcPct val="20000"/>
        </a:spcBef>
        <a:spcAft>
          <a:spcPct val="0"/>
        </a:spcAft>
        <a:buChar char="»"/>
        <a:defRPr sz="844">
          <a:solidFill>
            <a:srgbClr val="1B325F"/>
          </a:solidFill>
          <a:latin typeface="+mn-lt"/>
        </a:defRPr>
      </a:lvl9pPr>
    </p:bodyStyle>
    <p:otherStyle>
      <a:defPPr>
        <a:defRPr lang="en-US"/>
      </a:defPPr>
      <a:lvl1pPr marL="0" algn="l" defTabSz="385763" rtl="0" eaLnBrk="1" latinLnBrk="0" hangingPunct="1">
        <a:defRPr sz="760" kern="1200">
          <a:solidFill>
            <a:schemeClr val="tx1"/>
          </a:solidFill>
          <a:latin typeface="+mn-lt"/>
          <a:ea typeface="+mn-ea"/>
          <a:cs typeface="+mn-cs"/>
        </a:defRPr>
      </a:lvl1pPr>
      <a:lvl2pPr marL="192881" algn="l" defTabSz="385763" rtl="0" eaLnBrk="1" latinLnBrk="0" hangingPunct="1">
        <a:defRPr sz="760" kern="1200">
          <a:solidFill>
            <a:schemeClr val="tx1"/>
          </a:solidFill>
          <a:latin typeface="+mn-lt"/>
          <a:ea typeface="+mn-ea"/>
          <a:cs typeface="+mn-cs"/>
        </a:defRPr>
      </a:lvl2pPr>
      <a:lvl3pPr marL="385763" algn="l" defTabSz="385763" rtl="0" eaLnBrk="1" latinLnBrk="0" hangingPunct="1">
        <a:defRPr sz="760" kern="1200">
          <a:solidFill>
            <a:schemeClr val="tx1"/>
          </a:solidFill>
          <a:latin typeface="+mn-lt"/>
          <a:ea typeface="+mn-ea"/>
          <a:cs typeface="+mn-cs"/>
        </a:defRPr>
      </a:lvl3pPr>
      <a:lvl4pPr marL="578644" algn="l" defTabSz="385763" rtl="0" eaLnBrk="1" latinLnBrk="0" hangingPunct="1">
        <a:defRPr sz="760" kern="1200">
          <a:solidFill>
            <a:schemeClr val="tx1"/>
          </a:solidFill>
          <a:latin typeface="+mn-lt"/>
          <a:ea typeface="+mn-ea"/>
          <a:cs typeface="+mn-cs"/>
        </a:defRPr>
      </a:lvl4pPr>
      <a:lvl5pPr marL="771525" algn="l" defTabSz="385763" rtl="0" eaLnBrk="1" latinLnBrk="0" hangingPunct="1">
        <a:defRPr sz="760" kern="1200">
          <a:solidFill>
            <a:schemeClr val="tx1"/>
          </a:solidFill>
          <a:latin typeface="+mn-lt"/>
          <a:ea typeface="+mn-ea"/>
          <a:cs typeface="+mn-cs"/>
        </a:defRPr>
      </a:lvl5pPr>
      <a:lvl6pPr marL="964406" algn="l" defTabSz="385763" rtl="0" eaLnBrk="1" latinLnBrk="0" hangingPunct="1">
        <a:defRPr sz="760" kern="1200">
          <a:solidFill>
            <a:schemeClr val="tx1"/>
          </a:solidFill>
          <a:latin typeface="+mn-lt"/>
          <a:ea typeface="+mn-ea"/>
          <a:cs typeface="+mn-cs"/>
        </a:defRPr>
      </a:lvl6pPr>
      <a:lvl7pPr marL="1157288" algn="l" defTabSz="385763" rtl="0" eaLnBrk="1" latinLnBrk="0" hangingPunct="1">
        <a:defRPr sz="760" kern="1200">
          <a:solidFill>
            <a:schemeClr val="tx1"/>
          </a:solidFill>
          <a:latin typeface="+mn-lt"/>
          <a:ea typeface="+mn-ea"/>
          <a:cs typeface="+mn-cs"/>
        </a:defRPr>
      </a:lvl7pPr>
      <a:lvl8pPr marL="1350169" algn="l" defTabSz="385763" rtl="0" eaLnBrk="1" latinLnBrk="0" hangingPunct="1">
        <a:defRPr sz="760" kern="1200">
          <a:solidFill>
            <a:schemeClr val="tx1"/>
          </a:solidFill>
          <a:latin typeface="+mn-lt"/>
          <a:ea typeface="+mn-ea"/>
          <a:cs typeface="+mn-cs"/>
        </a:defRPr>
      </a:lvl8pPr>
      <a:lvl9pPr marL="1543050" algn="l" defTabSz="385763" rtl="0" eaLnBrk="1" latinLnBrk="0" hangingPunct="1">
        <a:defRPr sz="7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mailto:emduffy@duanemorris.com" TargetMode="Externa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1.next.westlaw.com/Document/I488fa600902a11e8a018fb92467ccf77/View/FullText.html?transitionType=Default&amp;contextData=(oc.Default)&amp;documentSection=co_pp_sp_583_248%2Cco_pp_sp_7691_43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Peer Review Protections: New Jersey and Federal</a:t>
            </a:r>
          </a:p>
        </p:txBody>
      </p:sp>
      <p:sp>
        <p:nvSpPr>
          <p:cNvPr id="3" name="Subtitle 2"/>
          <p:cNvSpPr>
            <a:spLocks noGrp="1"/>
          </p:cNvSpPr>
          <p:nvPr>
            <p:ph type="subTitle" idx="1"/>
          </p:nvPr>
        </p:nvSpPr>
        <p:spPr/>
        <p:txBody>
          <a:bodyPr/>
          <a:lstStyle/>
          <a:p>
            <a:r>
              <a:rPr lang="en-US" dirty="0"/>
              <a:t>May 2, 2025</a:t>
            </a:r>
          </a:p>
          <a:p>
            <a:r>
              <a:rPr lang="en-US" dirty="0"/>
              <a:t>Erin M. Duffy, Esq. </a:t>
            </a:r>
          </a:p>
        </p:txBody>
      </p:sp>
    </p:spTree>
    <p:extLst>
      <p:ext uri="{BB962C8B-B14F-4D97-AF65-F5344CB8AC3E}">
        <p14:creationId xmlns:p14="http://schemas.microsoft.com/office/powerpoint/2010/main" val="3326721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414" y="841514"/>
            <a:ext cx="11171817" cy="814687"/>
          </a:xfrm>
        </p:spPr>
        <p:txBody>
          <a:bodyPr/>
          <a:lstStyle/>
          <a:p>
            <a:r>
              <a:rPr lang="en-US" dirty="0"/>
              <a:t>Developments in NJ Case Law-Post PSA and </a:t>
            </a:r>
            <a:r>
              <a:rPr lang="en-US" i="1" dirty="0"/>
              <a:t>Christy </a:t>
            </a:r>
            <a:endParaRPr lang="en-US" dirty="0"/>
          </a:p>
        </p:txBody>
      </p:sp>
      <p:sp>
        <p:nvSpPr>
          <p:cNvPr id="3" name="Content Placeholder 2"/>
          <p:cNvSpPr>
            <a:spLocks noGrp="1"/>
          </p:cNvSpPr>
          <p:nvPr>
            <p:ph sz="quarter" idx="10"/>
          </p:nvPr>
        </p:nvSpPr>
        <p:spPr>
          <a:xfrm>
            <a:off x="506414" y="1579862"/>
            <a:ext cx="11172065" cy="4643038"/>
          </a:xfrm>
        </p:spPr>
        <p:txBody>
          <a:bodyPr/>
          <a:lstStyle/>
          <a:p>
            <a:pPr marL="0" indent="0">
              <a:buNone/>
            </a:pPr>
            <a:r>
              <a:rPr lang="en-US" i="1" dirty="0" err="1"/>
              <a:t>Brugaletta</a:t>
            </a:r>
            <a:r>
              <a:rPr lang="en-US" i="1" dirty="0"/>
              <a:t> </a:t>
            </a:r>
            <a:r>
              <a:rPr lang="en-US" dirty="0"/>
              <a:t>formed the basis of the most recent PSA decision, which has significant implications for hospitals and health care facilities.</a:t>
            </a:r>
          </a:p>
          <a:p>
            <a:pPr marL="0" indent="0">
              <a:buNone/>
            </a:pPr>
            <a:endParaRPr lang="en-US" i="1" dirty="0"/>
          </a:p>
          <a:p>
            <a:r>
              <a:rPr lang="en-US" i="1" dirty="0" err="1"/>
              <a:t>Keyworth</a:t>
            </a:r>
            <a:r>
              <a:rPr lang="en-US" i="1" dirty="0"/>
              <a:t> v. </a:t>
            </a:r>
            <a:r>
              <a:rPr lang="en-US" i="1" dirty="0" err="1"/>
              <a:t>CareOne</a:t>
            </a:r>
            <a:r>
              <a:rPr lang="en-US" i="1" dirty="0"/>
              <a:t>, </a:t>
            </a:r>
            <a:r>
              <a:rPr lang="en-US" dirty="0"/>
              <a:t>319 A.3d 464 (2024) &amp; </a:t>
            </a:r>
            <a:r>
              <a:rPr lang="en-US" i="1" dirty="0"/>
              <a:t>Bender v. Harmony Village at </a:t>
            </a:r>
            <a:r>
              <a:rPr lang="en-US" i="1" dirty="0" err="1"/>
              <a:t>CareOne</a:t>
            </a:r>
            <a:r>
              <a:rPr lang="en-US" i="1" dirty="0"/>
              <a:t> Paramus</a:t>
            </a:r>
          </a:p>
          <a:p>
            <a:pPr lvl="1"/>
            <a:r>
              <a:rPr lang="en-US" i="1" dirty="0"/>
              <a:t>Facts:</a:t>
            </a:r>
          </a:p>
          <a:p>
            <a:pPr lvl="2"/>
            <a:r>
              <a:rPr lang="en-US" dirty="0"/>
              <a:t>Two consolidated appeals—one where a patient at a skilled nursing facility fell and injured herself, another where a resident at an assisted living facility was attacked by another resident</a:t>
            </a:r>
          </a:p>
          <a:p>
            <a:pPr marL="726281" lvl="2" indent="0">
              <a:buNone/>
            </a:pPr>
            <a:endParaRPr lang="en-US" dirty="0"/>
          </a:p>
          <a:p>
            <a:pPr lvl="2"/>
            <a:r>
              <a:rPr lang="en-US" dirty="0"/>
              <a:t>Plaintiffs sought internal incident reports and associated documents drafted by patient safety committees at the facilities</a:t>
            </a:r>
          </a:p>
          <a:p>
            <a:pPr marL="726281" lvl="2" indent="0">
              <a:buNone/>
            </a:pPr>
            <a:endParaRPr lang="en-US" dirty="0"/>
          </a:p>
          <a:p>
            <a:pPr lvl="2"/>
            <a:r>
              <a:rPr lang="en-US" dirty="0"/>
              <a:t>Both facilities refused to provide the reports, claiming privilege under the PSA</a:t>
            </a:r>
          </a:p>
          <a:p>
            <a:pPr lvl="1"/>
            <a:endParaRPr lang="en-US" dirty="0"/>
          </a:p>
        </p:txBody>
      </p:sp>
    </p:spTree>
    <p:extLst>
      <p:ext uri="{BB962C8B-B14F-4D97-AF65-F5344CB8AC3E}">
        <p14:creationId xmlns:p14="http://schemas.microsoft.com/office/powerpoint/2010/main" val="412819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Developments in NJ Case Law, Cont’d</a:t>
            </a:r>
          </a:p>
        </p:txBody>
      </p:sp>
      <p:sp>
        <p:nvSpPr>
          <p:cNvPr id="3" name="Content Placeholder 2"/>
          <p:cNvSpPr>
            <a:spLocks noGrp="1"/>
          </p:cNvSpPr>
          <p:nvPr>
            <p:ph sz="quarter" idx="10"/>
          </p:nvPr>
        </p:nvSpPr>
        <p:spPr/>
        <p:txBody>
          <a:bodyPr/>
          <a:lstStyle/>
          <a:p>
            <a:r>
              <a:rPr lang="en-US" i="1" dirty="0" err="1"/>
              <a:t>Keyworth</a:t>
            </a:r>
            <a:r>
              <a:rPr lang="en-US" i="1" dirty="0"/>
              <a:t> v. </a:t>
            </a:r>
            <a:r>
              <a:rPr lang="en-US" i="1" dirty="0" err="1"/>
              <a:t>CareOne</a:t>
            </a:r>
            <a:r>
              <a:rPr lang="en-US" i="1" dirty="0"/>
              <a:t>, </a:t>
            </a:r>
            <a:r>
              <a:rPr lang="en-US" dirty="0"/>
              <a:t>319 </a:t>
            </a:r>
            <a:r>
              <a:rPr lang="en-US" dirty="0" err="1"/>
              <a:t>A.3d</a:t>
            </a:r>
            <a:r>
              <a:rPr lang="en-US" dirty="0"/>
              <a:t> 464 (2024)</a:t>
            </a:r>
          </a:p>
          <a:p>
            <a:pPr lvl="1"/>
            <a:endParaRPr lang="en-US" dirty="0"/>
          </a:p>
          <a:p>
            <a:pPr lvl="1"/>
            <a:r>
              <a:rPr lang="en-US" dirty="0"/>
              <a:t>Holding: </a:t>
            </a:r>
          </a:p>
          <a:p>
            <a:pPr lvl="1"/>
            <a:endParaRPr lang="en-US" dirty="0"/>
          </a:p>
          <a:p>
            <a:pPr lvl="2"/>
            <a:r>
              <a:rPr lang="en-US" sz="1950" dirty="0"/>
              <a:t>Court held that the incident reports drafted by the patient safety committees at each of the facilities were discoverable despite the privilege provision of the PSA</a:t>
            </a:r>
          </a:p>
          <a:p>
            <a:pPr marL="726281" lvl="2" indent="0">
              <a:buNone/>
            </a:pPr>
            <a:endParaRPr lang="en-US" sz="1950" dirty="0"/>
          </a:p>
          <a:p>
            <a:pPr lvl="2"/>
            <a:r>
              <a:rPr lang="en-US" sz="1950" dirty="0"/>
              <a:t>Court found that both facilities had failed to comply with the requirements of the Act—the “only precondition” to receiving privilege</a:t>
            </a:r>
          </a:p>
          <a:p>
            <a:pPr marL="726281" lvl="2" indent="0">
              <a:buNone/>
            </a:pPr>
            <a:endParaRPr lang="en-US" sz="1950" dirty="0"/>
          </a:p>
          <a:p>
            <a:pPr marL="842962" lvl="1" indent="-457200">
              <a:buAutoNum type="arabicPeriod"/>
            </a:pPr>
            <a:endParaRPr lang="en-US" dirty="0">
              <a:sym typeface="Wingdings" panose="05000000000000000000" pitchFamily="2" charset="2"/>
            </a:endParaRPr>
          </a:p>
        </p:txBody>
      </p:sp>
    </p:spTree>
    <p:extLst>
      <p:ext uri="{BB962C8B-B14F-4D97-AF65-F5344CB8AC3E}">
        <p14:creationId xmlns:p14="http://schemas.microsoft.com/office/powerpoint/2010/main" val="3455951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Developments in NJ Case Law, Cont’d</a:t>
            </a:r>
          </a:p>
        </p:txBody>
      </p:sp>
      <p:sp>
        <p:nvSpPr>
          <p:cNvPr id="3" name="Content Placeholder 2"/>
          <p:cNvSpPr>
            <a:spLocks noGrp="1"/>
          </p:cNvSpPr>
          <p:nvPr>
            <p:ph sz="quarter" idx="10"/>
          </p:nvPr>
        </p:nvSpPr>
        <p:spPr/>
        <p:txBody>
          <a:bodyPr/>
          <a:lstStyle/>
          <a:p>
            <a:r>
              <a:rPr lang="en-US" i="1" dirty="0" err="1"/>
              <a:t>Keyworth</a:t>
            </a:r>
            <a:r>
              <a:rPr lang="en-US" i="1" dirty="0"/>
              <a:t> v. </a:t>
            </a:r>
            <a:r>
              <a:rPr lang="en-US" i="1" dirty="0" err="1"/>
              <a:t>CareOne</a:t>
            </a:r>
            <a:r>
              <a:rPr lang="en-US" i="1" dirty="0"/>
              <a:t>, </a:t>
            </a:r>
            <a:r>
              <a:rPr lang="en-US" dirty="0"/>
              <a:t>319 </a:t>
            </a:r>
            <a:r>
              <a:rPr lang="en-US" dirty="0" err="1"/>
              <a:t>A.3d</a:t>
            </a:r>
            <a:r>
              <a:rPr lang="en-US" dirty="0"/>
              <a:t> 464 (2024)</a:t>
            </a:r>
          </a:p>
          <a:p>
            <a:pPr marL="726281" lvl="2" indent="0">
              <a:buNone/>
            </a:pPr>
            <a:endParaRPr lang="en-US" dirty="0"/>
          </a:p>
          <a:p>
            <a:pPr lvl="1"/>
            <a:r>
              <a:rPr lang="en-US" dirty="0"/>
              <a:t>Specifically, the facilities failed to comply with the PSA’s requirement that patient safety committees “not constitute a subcommittee of any other committee” </a:t>
            </a:r>
          </a:p>
          <a:p>
            <a:pPr lvl="1"/>
            <a:endParaRPr lang="en-US" dirty="0"/>
          </a:p>
          <a:p>
            <a:pPr lvl="2"/>
            <a:r>
              <a:rPr lang="en-US" dirty="0"/>
              <a:t>the facilities’ patient safety committees did not operate independently from other committees within the facility </a:t>
            </a:r>
          </a:p>
          <a:p>
            <a:pPr lvl="2"/>
            <a:endParaRPr lang="en-US" dirty="0"/>
          </a:p>
          <a:p>
            <a:pPr lvl="2"/>
            <a:r>
              <a:rPr lang="en-US" dirty="0"/>
              <a:t>The facilities treated their quality assurance and improvement committees as patient safety committees to comply with </a:t>
            </a:r>
            <a:r>
              <a:rPr lang="en-US" b="1" i="1" dirty="0"/>
              <a:t>both</a:t>
            </a:r>
            <a:r>
              <a:rPr lang="en-US" dirty="0"/>
              <a:t> the requirements of the PSA and their federal Quality Assurance and Performance Improvement requirements under the Federal Nursing Home Reform Act</a:t>
            </a:r>
          </a:p>
          <a:p>
            <a:pPr lvl="2"/>
            <a:endParaRPr lang="en-US" dirty="0"/>
          </a:p>
          <a:p>
            <a:pPr lvl="2"/>
            <a:r>
              <a:rPr lang="en-US" dirty="0"/>
              <a:t>These dual-purpose committees were noncompliant with the requirements of the PSA</a:t>
            </a:r>
          </a:p>
          <a:p>
            <a:pPr marL="842962" lvl="1" indent="-457200">
              <a:buAutoNum type="arabicPeriod"/>
            </a:pPr>
            <a:endParaRPr lang="en-US" dirty="0">
              <a:sym typeface="Wingdings" panose="05000000000000000000" pitchFamily="2" charset="2"/>
            </a:endParaRPr>
          </a:p>
        </p:txBody>
      </p:sp>
    </p:spTree>
    <p:extLst>
      <p:ext uri="{BB962C8B-B14F-4D97-AF65-F5344CB8AC3E}">
        <p14:creationId xmlns:p14="http://schemas.microsoft.com/office/powerpoint/2010/main" val="9445471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Developments in NJ Case Law, Cont’d</a:t>
            </a:r>
          </a:p>
        </p:txBody>
      </p:sp>
      <p:sp>
        <p:nvSpPr>
          <p:cNvPr id="3" name="Content Placeholder 2"/>
          <p:cNvSpPr>
            <a:spLocks noGrp="1"/>
          </p:cNvSpPr>
          <p:nvPr>
            <p:ph sz="quarter" idx="10"/>
          </p:nvPr>
        </p:nvSpPr>
        <p:spPr/>
        <p:txBody>
          <a:bodyPr/>
          <a:lstStyle/>
          <a:p>
            <a:r>
              <a:rPr lang="en-US" i="1" dirty="0" err="1"/>
              <a:t>Keyworth</a:t>
            </a:r>
            <a:r>
              <a:rPr lang="en-US" i="1" dirty="0"/>
              <a:t> v. </a:t>
            </a:r>
            <a:r>
              <a:rPr lang="en-US" i="1" dirty="0" err="1"/>
              <a:t>CareOne</a:t>
            </a:r>
            <a:r>
              <a:rPr lang="en-US" i="1" dirty="0"/>
              <a:t>, </a:t>
            </a:r>
            <a:r>
              <a:rPr lang="en-US" dirty="0"/>
              <a:t>319 A.3d 464 (2024)</a:t>
            </a:r>
          </a:p>
          <a:p>
            <a:pPr marL="0" indent="0">
              <a:buNone/>
            </a:pPr>
            <a:endParaRPr lang="en-US" dirty="0"/>
          </a:p>
          <a:p>
            <a:r>
              <a:rPr lang="en-US" dirty="0"/>
              <a:t>The exclusivity requirement for the patient safety committee is significant because other statutes may impose additional requirements regarding committees on health care facilities</a:t>
            </a:r>
          </a:p>
          <a:p>
            <a:pPr marL="0" indent="0">
              <a:buNone/>
            </a:pPr>
            <a:endParaRPr lang="en-US" dirty="0"/>
          </a:p>
          <a:p>
            <a:r>
              <a:rPr lang="en-US" b="1" i="1" dirty="0"/>
              <a:t>Takeaway from case</a:t>
            </a:r>
            <a:r>
              <a:rPr lang="en-US" dirty="0"/>
              <a:t>: The decision highlights the necessity of procedural compliance with each of the requirements of the PSA in order to maintain privilege over adverse event reports. </a:t>
            </a:r>
          </a:p>
          <a:p>
            <a:endParaRPr lang="en-US" dirty="0"/>
          </a:p>
        </p:txBody>
      </p:sp>
    </p:spTree>
    <p:extLst>
      <p:ext uri="{BB962C8B-B14F-4D97-AF65-F5344CB8AC3E}">
        <p14:creationId xmlns:p14="http://schemas.microsoft.com/office/powerpoint/2010/main" val="12851858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NJ Patient Safety Act– Patient Safety Committee Requirements</a:t>
            </a:r>
          </a:p>
        </p:txBody>
      </p:sp>
      <p:sp>
        <p:nvSpPr>
          <p:cNvPr id="3" name="Content Placeholder 2"/>
          <p:cNvSpPr>
            <a:spLocks noGrp="1"/>
          </p:cNvSpPr>
          <p:nvPr>
            <p:ph sz="quarter" idx="10"/>
          </p:nvPr>
        </p:nvSpPr>
        <p:spPr>
          <a:xfrm>
            <a:off x="506681" y="1741446"/>
            <a:ext cx="11172065" cy="3371964"/>
          </a:xfrm>
        </p:spPr>
        <p:txBody>
          <a:bodyPr/>
          <a:lstStyle/>
          <a:p>
            <a:r>
              <a:rPr lang="en-US" dirty="0"/>
              <a:t>Patient safety committee must meet certain requirements and standards set forth in the regulations, including:</a:t>
            </a:r>
          </a:p>
          <a:p>
            <a:pPr marL="0" indent="0">
              <a:buNone/>
            </a:pPr>
            <a:endParaRPr lang="en-US" sz="1400" dirty="0"/>
          </a:p>
          <a:p>
            <a:pPr lvl="1"/>
            <a:r>
              <a:rPr lang="en-US" sz="1800" dirty="0"/>
              <a:t>Composition of committee must include the required members set forth in the PSA</a:t>
            </a:r>
          </a:p>
          <a:p>
            <a:pPr lvl="2"/>
            <a:r>
              <a:rPr lang="en-US" sz="1650" dirty="0"/>
              <a:t>Chairperson appointed by the CEO/administrator of the facility, medical director, chief nursing executive, risk manager, ad hoc members selected by the chairperson based on the relevance of their job responsibilities and experience to the conduct of a root cause analysis of a specific adverse event or near miss under investigation</a:t>
            </a:r>
          </a:p>
          <a:p>
            <a:pPr lvl="2"/>
            <a:r>
              <a:rPr lang="en-US" sz="1650" dirty="0"/>
              <a:t>Additional requirements/conditions must be met if a health care system owns multiple NJ facilities and wants to operate the patient safety committee at the system level</a:t>
            </a:r>
          </a:p>
          <a:p>
            <a:pPr marL="726281" lvl="2" indent="0">
              <a:buNone/>
            </a:pPr>
            <a:endParaRPr lang="en-US" sz="1400" dirty="0"/>
          </a:p>
          <a:p>
            <a:pPr lvl="1"/>
            <a:r>
              <a:rPr lang="en-US" sz="1800" b="1" i="1" dirty="0"/>
              <a:t>Patient safety committee cannot be a subcommittee of any other facility/health care system committee </a:t>
            </a:r>
          </a:p>
          <a:p>
            <a:pPr marL="385762" lvl="1" indent="0">
              <a:buNone/>
            </a:pPr>
            <a:endParaRPr lang="en-US" sz="1400" b="1" i="1" dirty="0"/>
          </a:p>
          <a:p>
            <a:pPr lvl="1"/>
            <a:r>
              <a:rPr lang="en-US" sz="1800" dirty="0"/>
              <a:t>Chairperson of committee must report directly to the CEO or other administrative head of the system</a:t>
            </a:r>
            <a:endParaRPr lang="en-US" sz="1400" dirty="0"/>
          </a:p>
          <a:p>
            <a:pPr lvl="1"/>
            <a:r>
              <a:rPr lang="en-US" sz="1800" dirty="0"/>
              <a:t>Committee must meet at least quarterly, and minutes must contain certain content set forth in the PSA </a:t>
            </a:r>
          </a:p>
          <a:p>
            <a:pPr marL="385762" lvl="1" indent="0">
              <a:buNone/>
            </a:pPr>
            <a:endParaRPr lang="en-US" sz="1800" dirty="0"/>
          </a:p>
        </p:txBody>
      </p:sp>
    </p:spTree>
    <p:extLst>
      <p:ext uri="{BB962C8B-B14F-4D97-AF65-F5344CB8AC3E}">
        <p14:creationId xmlns:p14="http://schemas.microsoft.com/office/powerpoint/2010/main" val="40277024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681" y="901149"/>
            <a:ext cx="11171817" cy="814687"/>
          </a:xfrm>
        </p:spPr>
        <p:txBody>
          <a:bodyPr/>
          <a:lstStyle/>
          <a:p>
            <a:r>
              <a:rPr lang="en-US" dirty="0"/>
              <a:t>NJ Patient Safety Act– Patient Safety Committee Requirements</a:t>
            </a:r>
          </a:p>
        </p:txBody>
      </p:sp>
      <p:sp>
        <p:nvSpPr>
          <p:cNvPr id="3" name="Content Placeholder 2"/>
          <p:cNvSpPr>
            <a:spLocks noGrp="1"/>
          </p:cNvSpPr>
          <p:nvPr>
            <p:ph sz="quarter" idx="10"/>
          </p:nvPr>
        </p:nvSpPr>
        <p:spPr>
          <a:xfrm>
            <a:off x="506414" y="1621236"/>
            <a:ext cx="11172065" cy="4643038"/>
          </a:xfrm>
        </p:spPr>
        <p:txBody>
          <a:bodyPr/>
          <a:lstStyle/>
          <a:p>
            <a:r>
              <a:rPr lang="en-US" sz="2400" dirty="0"/>
              <a:t>Patient Safety Committee must perform certain specific activities, including:</a:t>
            </a:r>
          </a:p>
          <a:p>
            <a:pPr lvl="1"/>
            <a:r>
              <a:rPr lang="en-US" sz="2100" dirty="0"/>
              <a:t>Develop a written patient safety plan and review and revise as needed (and at least once every 3 years)</a:t>
            </a:r>
          </a:p>
          <a:p>
            <a:pPr lvl="1"/>
            <a:r>
              <a:rPr lang="en-US" sz="2100" dirty="0"/>
              <a:t>Develop training programs, share information regarding reporting, maintain internal tracking systems for reporting of adverse events and near misses</a:t>
            </a:r>
          </a:p>
          <a:p>
            <a:pPr lvl="1"/>
            <a:r>
              <a:rPr lang="en-US" sz="2100" dirty="0"/>
              <a:t>Develop and recommend measures to minimize the risk of preventable adverse events </a:t>
            </a:r>
          </a:p>
          <a:p>
            <a:pPr lvl="1"/>
            <a:r>
              <a:rPr lang="en-US" sz="2100" dirty="0"/>
              <a:t>Assure timely reporting of serious preventable adverse events</a:t>
            </a:r>
          </a:p>
          <a:p>
            <a:pPr lvl="1"/>
            <a:r>
              <a:rPr lang="en-US" sz="2100" dirty="0"/>
              <a:t>Review developments in patient safety practices and recommend changes to policies</a:t>
            </a:r>
          </a:p>
          <a:p>
            <a:pPr lvl="1"/>
            <a:r>
              <a:rPr lang="en-US" sz="2100" dirty="0"/>
              <a:t>Assemble a team to conduct a root cause analysis of all serious preventable adverse events, and at least one per year of a preventable adverse event not subject to mandatory reporting or a near miss reported to the committee</a:t>
            </a:r>
          </a:p>
          <a:p>
            <a:pPr lvl="1"/>
            <a:r>
              <a:rPr lang="en-US" sz="2100" dirty="0"/>
              <a:t>Analyze aggregated data quarterly in the internal tracking system to identify patterns</a:t>
            </a:r>
          </a:p>
          <a:p>
            <a:pPr lvl="1"/>
            <a:r>
              <a:rPr lang="en-US" sz="2100" dirty="0"/>
              <a:t>Document recommended changes to policies and whether they are adopted and monitor modified policies to determine their impact</a:t>
            </a:r>
          </a:p>
          <a:p>
            <a:pPr lvl="1"/>
            <a:endParaRPr lang="en-US" sz="2100" dirty="0"/>
          </a:p>
          <a:p>
            <a:endParaRPr lang="en-US" dirty="0"/>
          </a:p>
        </p:txBody>
      </p:sp>
    </p:spTree>
    <p:extLst>
      <p:ext uri="{BB962C8B-B14F-4D97-AF65-F5344CB8AC3E}">
        <p14:creationId xmlns:p14="http://schemas.microsoft.com/office/powerpoint/2010/main" val="2830686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681" y="920199"/>
            <a:ext cx="11171817" cy="814687"/>
          </a:xfrm>
        </p:spPr>
        <p:txBody>
          <a:bodyPr/>
          <a:lstStyle/>
          <a:p>
            <a:r>
              <a:rPr lang="en-US" dirty="0"/>
              <a:t>NJ Patient Safety Act– Written Patient Safety Plan Requirements</a:t>
            </a:r>
          </a:p>
        </p:txBody>
      </p:sp>
      <p:sp>
        <p:nvSpPr>
          <p:cNvPr id="3" name="Content Placeholder 2"/>
          <p:cNvSpPr>
            <a:spLocks noGrp="1"/>
          </p:cNvSpPr>
          <p:nvPr>
            <p:ph sz="quarter" idx="10"/>
          </p:nvPr>
        </p:nvSpPr>
        <p:spPr>
          <a:xfrm>
            <a:off x="506681" y="1741446"/>
            <a:ext cx="11172065" cy="3371964"/>
          </a:xfrm>
        </p:spPr>
        <p:txBody>
          <a:bodyPr/>
          <a:lstStyle/>
          <a:p>
            <a:r>
              <a:rPr lang="en-US" dirty="0"/>
              <a:t>The Patient Safety Plan must include the following </a:t>
            </a:r>
            <a:r>
              <a:rPr lang="en-US"/>
              <a:t>elements:</a:t>
            </a:r>
          </a:p>
          <a:p>
            <a:endParaRPr lang="en-US" sz="1800" dirty="0"/>
          </a:p>
          <a:p>
            <a:pPr lvl="1"/>
            <a:r>
              <a:rPr lang="en-US" dirty="0"/>
              <a:t>A process for staff to follow in reporting preventable adverse events and near misses to the committee that is accessible at all times the facility is operating</a:t>
            </a:r>
          </a:p>
          <a:p>
            <a:pPr lvl="1"/>
            <a:r>
              <a:rPr lang="en-US" dirty="0"/>
              <a:t>A process for ongoing review &amp; application of evidence-based patient safety practices </a:t>
            </a:r>
          </a:p>
          <a:p>
            <a:pPr lvl="1"/>
            <a:r>
              <a:rPr lang="en-US" dirty="0"/>
              <a:t>Policies to conduct RCAs of all serious preventable adverse events and annually at least one other preventable adverse event not subject to mandatory reporting, or a near-miss reported to the committee</a:t>
            </a:r>
          </a:p>
          <a:p>
            <a:pPr lvl="1"/>
            <a:r>
              <a:rPr lang="en-US" dirty="0"/>
              <a:t>A process for monitoring the impact of changes recommended by the committee and implemented by the facility</a:t>
            </a:r>
          </a:p>
          <a:p>
            <a:pPr lvl="1"/>
            <a:r>
              <a:rPr lang="en-US" dirty="0"/>
              <a:t>Policies for ongoing training for personnel (1x a year for staff and during new employee orientation) and documentation of such training</a:t>
            </a:r>
          </a:p>
          <a:p>
            <a:pPr marL="385762" lvl="1" indent="0">
              <a:buNone/>
            </a:pPr>
            <a:endParaRPr lang="en-US" sz="1800" dirty="0"/>
          </a:p>
        </p:txBody>
      </p:sp>
    </p:spTree>
    <p:extLst>
      <p:ext uri="{BB962C8B-B14F-4D97-AF65-F5344CB8AC3E}">
        <p14:creationId xmlns:p14="http://schemas.microsoft.com/office/powerpoint/2010/main" val="3318836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681" y="920199"/>
            <a:ext cx="11171817" cy="814687"/>
          </a:xfrm>
        </p:spPr>
        <p:txBody>
          <a:bodyPr/>
          <a:lstStyle/>
          <a:p>
            <a:r>
              <a:rPr lang="en-US" dirty="0"/>
              <a:t>NJ Patient Safety Act– Reporting</a:t>
            </a:r>
          </a:p>
        </p:txBody>
      </p:sp>
      <p:sp>
        <p:nvSpPr>
          <p:cNvPr id="3" name="Content Placeholder 2"/>
          <p:cNvSpPr>
            <a:spLocks noGrp="1"/>
          </p:cNvSpPr>
          <p:nvPr>
            <p:ph sz="quarter" idx="10"/>
          </p:nvPr>
        </p:nvSpPr>
        <p:spPr>
          <a:xfrm>
            <a:off x="506681" y="1741446"/>
            <a:ext cx="11172065" cy="3371964"/>
          </a:xfrm>
        </p:spPr>
        <p:txBody>
          <a:bodyPr/>
          <a:lstStyle/>
          <a:p>
            <a:r>
              <a:rPr lang="en-US" dirty="0"/>
              <a:t>The PSA includes reporting requirements, including:</a:t>
            </a:r>
          </a:p>
          <a:p>
            <a:endParaRPr lang="en-US" dirty="0"/>
          </a:p>
          <a:p>
            <a:pPr lvl="1"/>
            <a:r>
              <a:rPr lang="en-US" dirty="0"/>
              <a:t>Reporting of serious preventable adverse events that occur in the facility to the Department of Health in the required timeframes and submission of an RCA that includes certain required components.</a:t>
            </a:r>
          </a:p>
          <a:p>
            <a:pPr marL="385762" lvl="1" indent="0">
              <a:buNone/>
            </a:pPr>
            <a:endParaRPr lang="en-US" dirty="0"/>
          </a:p>
          <a:p>
            <a:pPr lvl="1"/>
            <a:r>
              <a:rPr lang="en-US" dirty="0"/>
              <a:t>Disclosure to the patient of any serious preventable adverse event that affected the patient and any adverse event resulting from an allergic reaction that was not previously documented in the patient’s chart.</a:t>
            </a:r>
          </a:p>
          <a:p>
            <a:pPr marL="385762" lvl="1" indent="0">
              <a:buNone/>
            </a:pPr>
            <a:endParaRPr lang="en-US" dirty="0"/>
          </a:p>
          <a:p>
            <a:pPr lvl="1"/>
            <a:r>
              <a:rPr lang="en-US" dirty="0"/>
              <a:t>Procedures for informing employees of the option to submit voluntary reports to the Department of Health of preventable adverse events not subject to mandatory reporting and near-misses.</a:t>
            </a:r>
            <a:endParaRPr lang="en-US" sz="1800" dirty="0"/>
          </a:p>
        </p:txBody>
      </p:sp>
    </p:spTree>
    <p:extLst>
      <p:ext uri="{BB962C8B-B14F-4D97-AF65-F5344CB8AC3E}">
        <p14:creationId xmlns:p14="http://schemas.microsoft.com/office/powerpoint/2010/main" val="837878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E3EA0-8FC5-A99B-2F6E-35A9AE61E900}"/>
              </a:ext>
            </a:extLst>
          </p:cNvPr>
          <p:cNvSpPr>
            <a:spLocks noGrp="1"/>
          </p:cNvSpPr>
          <p:nvPr>
            <p:ph type="title"/>
          </p:nvPr>
        </p:nvSpPr>
        <p:spPr/>
        <p:txBody>
          <a:bodyPr/>
          <a:lstStyle/>
          <a:p>
            <a:r>
              <a:rPr lang="en-US" dirty="0"/>
              <a:t>Federal-Patient Safety and Quality Improvement Act (</a:t>
            </a:r>
            <a:r>
              <a:rPr lang="en-US" dirty="0" err="1"/>
              <a:t>PSQIA</a:t>
            </a:r>
            <a:r>
              <a:rPr lang="en-US" dirty="0"/>
              <a:t>)	</a:t>
            </a:r>
          </a:p>
        </p:txBody>
      </p:sp>
      <p:sp>
        <p:nvSpPr>
          <p:cNvPr id="3" name="Content Placeholder 2">
            <a:extLst>
              <a:ext uri="{FF2B5EF4-FFF2-40B4-BE49-F238E27FC236}">
                <a16:creationId xmlns:a16="http://schemas.microsoft.com/office/drawing/2014/main" id="{75E13ECF-1AF9-17D8-9641-46896EB0BC06}"/>
              </a:ext>
            </a:extLst>
          </p:cNvPr>
          <p:cNvSpPr>
            <a:spLocks noGrp="1"/>
          </p:cNvSpPr>
          <p:nvPr>
            <p:ph sz="quarter" idx="10"/>
          </p:nvPr>
        </p:nvSpPr>
        <p:spPr/>
        <p:txBody>
          <a:bodyPr/>
          <a:lstStyle/>
          <a:p>
            <a:r>
              <a:rPr lang="en-US" sz="2000" dirty="0"/>
              <a:t>Applies to entities and individuals licensed to provide health care services, including long term care facilities, ambulatory surgical centers, physicians, and pharmacies.</a:t>
            </a:r>
          </a:p>
          <a:p>
            <a:endParaRPr lang="en-US" sz="2000" dirty="0"/>
          </a:p>
          <a:p>
            <a:r>
              <a:rPr lang="en-US" sz="2000" dirty="0"/>
              <a:t>Establishes a voluntary reporting system in which providers may report to patient safety organizations information regarding improving safety, health care quality or patient outcomes.</a:t>
            </a:r>
          </a:p>
          <a:p>
            <a:endParaRPr lang="en-US" sz="2000" dirty="0"/>
          </a:p>
          <a:p>
            <a:r>
              <a:rPr lang="en-US" sz="2000" dirty="0"/>
              <a:t>Protection only for patient safety work product (“</a:t>
            </a:r>
            <a:r>
              <a:rPr lang="en-US" sz="2000" dirty="0" err="1"/>
              <a:t>PSWP</a:t>
            </a:r>
            <a:r>
              <a:rPr lang="en-US" sz="2000" dirty="0"/>
              <a:t>”), which is information (1) prepared by a provider for reporting to a patient safety organization; (2) developed by a patient safety organization for the conduct of patient safety activities; and (3) that identifies or constitutes the deliberations or analysis of/identifies the fact of reporting pursuant to a patient safety evaluation system.</a:t>
            </a:r>
          </a:p>
          <a:p>
            <a:endParaRPr lang="en-US" sz="2000" dirty="0"/>
          </a:p>
          <a:p>
            <a:r>
              <a:rPr lang="en-US" sz="2000" dirty="0" err="1"/>
              <a:t>PSWP</a:t>
            </a:r>
            <a:r>
              <a:rPr lang="en-US" sz="2000" dirty="0"/>
              <a:t> excludes information collected or maintained </a:t>
            </a:r>
            <a:r>
              <a:rPr lang="en-US" sz="2000" i="1" dirty="0"/>
              <a:t>separately </a:t>
            </a:r>
            <a:r>
              <a:rPr lang="en-US" sz="2000" dirty="0"/>
              <a:t>from a patient safety evaluation system.</a:t>
            </a:r>
          </a:p>
          <a:p>
            <a:endParaRPr lang="en-US" sz="2000" dirty="0"/>
          </a:p>
          <a:p>
            <a:endParaRPr lang="en-US" sz="2000" dirty="0"/>
          </a:p>
          <a:p>
            <a:endParaRPr lang="en-US" sz="2000" dirty="0"/>
          </a:p>
          <a:p>
            <a:endParaRPr lang="en-US" sz="2000" dirty="0"/>
          </a:p>
          <a:p>
            <a:endParaRPr lang="en-US" sz="2000" dirty="0"/>
          </a:p>
        </p:txBody>
      </p:sp>
    </p:spTree>
    <p:extLst>
      <p:ext uri="{BB962C8B-B14F-4D97-AF65-F5344CB8AC3E}">
        <p14:creationId xmlns:p14="http://schemas.microsoft.com/office/powerpoint/2010/main" val="33535748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37968-1C40-0DCF-BB05-B2647D0CA584}"/>
              </a:ext>
            </a:extLst>
          </p:cNvPr>
          <p:cNvSpPr>
            <a:spLocks noGrp="1"/>
          </p:cNvSpPr>
          <p:nvPr>
            <p:ph type="title"/>
          </p:nvPr>
        </p:nvSpPr>
        <p:spPr/>
        <p:txBody>
          <a:bodyPr/>
          <a:lstStyle/>
          <a:p>
            <a:r>
              <a:rPr lang="en-US" dirty="0" err="1"/>
              <a:t>PSQIA</a:t>
            </a:r>
            <a:r>
              <a:rPr lang="en-US" dirty="0"/>
              <a:t>, Continued</a:t>
            </a:r>
          </a:p>
        </p:txBody>
      </p:sp>
      <p:sp>
        <p:nvSpPr>
          <p:cNvPr id="3" name="Content Placeholder 2">
            <a:extLst>
              <a:ext uri="{FF2B5EF4-FFF2-40B4-BE49-F238E27FC236}">
                <a16:creationId xmlns:a16="http://schemas.microsoft.com/office/drawing/2014/main" id="{4F6614E3-01FC-F6B0-08F2-F051E258250D}"/>
              </a:ext>
            </a:extLst>
          </p:cNvPr>
          <p:cNvSpPr>
            <a:spLocks noGrp="1"/>
          </p:cNvSpPr>
          <p:nvPr>
            <p:ph sz="quarter" idx="10"/>
          </p:nvPr>
        </p:nvSpPr>
        <p:spPr/>
        <p:txBody>
          <a:bodyPr/>
          <a:lstStyle/>
          <a:p>
            <a:r>
              <a:rPr lang="en-US" dirty="0"/>
              <a:t>Generally, protects patient safety work product from subpoena in proceedings against providers, discovery in civil/criminal/administrative proceedings, Freedom of Information Act requests, and inclusion in professional disciplinary proceedings</a:t>
            </a:r>
          </a:p>
          <a:p>
            <a:endParaRPr lang="en-US" dirty="0"/>
          </a:p>
          <a:p>
            <a:r>
              <a:rPr lang="en-US" dirty="0"/>
              <a:t>Exceptions to privilege include HHS secretary investigations; use in a criminal proceeding in certain circumstances; for equitable relief under the Public Health Service Act; in the case of provider authorizations; and certain disclosures of non-identifiable </a:t>
            </a:r>
            <a:r>
              <a:rPr lang="en-US" dirty="0" err="1"/>
              <a:t>PSWP</a:t>
            </a:r>
            <a:endParaRPr lang="en-US" dirty="0"/>
          </a:p>
          <a:p>
            <a:endParaRPr lang="en-US" dirty="0"/>
          </a:p>
        </p:txBody>
      </p:sp>
    </p:spTree>
    <p:extLst>
      <p:ext uri="{BB962C8B-B14F-4D97-AF65-F5344CB8AC3E}">
        <p14:creationId xmlns:p14="http://schemas.microsoft.com/office/powerpoint/2010/main" val="1869032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146E8-5352-E2DC-3273-7488BDEF544B}"/>
              </a:ext>
            </a:extLst>
          </p:cNvPr>
          <p:cNvSpPr>
            <a:spLocks noGrp="1"/>
          </p:cNvSpPr>
          <p:nvPr>
            <p:ph type="title"/>
          </p:nvPr>
        </p:nvSpPr>
        <p:spPr/>
        <p:txBody>
          <a:bodyPr/>
          <a:lstStyle/>
          <a:p>
            <a:r>
              <a:rPr lang="en-US" dirty="0"/>
              <a:t>Peer Review Protections-Roadmap	</a:t>
            </a:r>
          </a:p>
        </p:txBody>
      </p:sp>
      <p:sp>
        <p:nvSpPr>
          <p:cNvPr id="3" name="Content Placeholder 2">
            <a:extLst>
              <a:ext uri="{FF2B5EF4-FFF2-40B4-BE49-F238E27FC236}">
                <a16:creationId xmlns:a16="http://schemas.microsoft.com/office/drawing/2014/main" id="{15B986A7-171A-1F7D-265D-216024B9CAE7}"/>
              </a:ext>
            </a:extLst>
          </p:cNvPr>
          <p:cNvSpPr>
            <a:spLocks noGrp="1"/>
          </p:cNvSpPr>
          <p:nvPr>
            <p:ph sz="quarter" idx="10"/>
          </p:nvPr>
        </p:nvSpPr>
        <p:spPr/>
        <p:txBody>
          <a:bodyPr/>
          <a:lstStyle/>
          <a:p>
            <a:r>
              <a:rPr lang="en-US" dirty="0"/>
              <a:t>New Jersey</a:t>
            </a:r>
          </a:p>
          <a:p>
            <a:pPr lvl="1"/>
            <a:r>
              <a:rPr lang="en-US" dirty="0"/>
              <a:t>Common law protections, with case law predating the Patient Safety Act</a:t>
            </a:r>
          </a:p>
          <a:p>
            <a:pPr lvl="1"/>
            <a:r>
              <a:rPr lang="en-US" dirty="0"/>
              <a:t>Statutory: Patient Safety Act (PSA), signed into law in 2004</a:t>
            </a:r>
          </a:p>
          <a:p>
            <a:pPr marL="385762" lvl="1" indent="0">
              <a:buNone/>
            </a:pPr>
            <a:endParaRPr lang="en-US" dirty="0"/>
          </a:p>
          <a:p>
            <a:r>
              <a:rPr lang="en-US" dirty="0"/>
              <a:t>Federal: Patient Safety and Quality Improvement Act (</a:t>
            </a:r>
            <a:r>
              <a:rPr lang="en-US" dirty="0" err="1"/>
              <a:t>PSQIA</a:t>
            </a:r>
            <a:r>
              <a:rPr lang="en-US" dirty="0"/>
              <a:t>), signed into law in 2005</a:t>
            </a:r>
          </a:p>
          <a:p>
            <a:endParaRPr lang="en-US" dirty="0"/>
          </a:p>
          <a:p>
            <a:r>
              <a:rPr lang="en-US" dirty="0"/>
              <a:t>Generally, these laws provide varying degrees of privilege to information generated by a hospital or health care practice in the process of a self-critical analysis after a near miss, preventable, or adverse event. </a:t>
            </a:r>
          </a:p>
        </p:txBody>
      </p:sp>
    </p:spTree>
    <p:extLst>
      <p:ext uri="{BB962C8B-B14F-4D97-AF65-F5344CB8AC3E}">
        <p14:creationId xmlns:p14="http://schemas.microsoft.com/office/powerpoint/2010/main" val="22237360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539E7-AADA-A076-888B-37B0620CABA1}"/>
              </a:ext>
            </a:extLst>
          </p:cNvPr>
          <p:cNvSpPr>
            <a:spLocks noGrp="1"/>
          </p:cNvSpPr>
          <p:nvPr>
            <p:ph type="title"/>
          </p:nvPr>
        </p:nvSpPr>
        <p:spPr/>
        <p:txBody>
          <a:bodyPr/>
          <a:lstStyle/>
          <a:p>
            <a:r>
              <a:rPr lang="en-US" dirty="0"/>
              <a:t>Takeaway from Self-Critical Analysis Case Law </a:t>
            </a:r>
          </a:p>
        </p:txBody>
      </p:sp>
      <p:sp>
        <p:nvSpPr>
          <p:cNvPr id="3" name="Content Placeholder 2">
            <a:extLst>
              <a:ext uri="{FF2B5EF4-FFF2-40B4-BE49-F238E27FC236}">
                <a16:creationId xmlns:a16="http://schemas.microsoft.com/office/drawing/2014/main" id="{F8BA34D5-E000-3150-A1BC-406FE7A0AA6C}"/>
              </a:ext>
            </a:extLst>
          </p:cNvPr>
          <p:cNvSpPr>
            <a:spLocks noGrp="1"/>
          </p:cNvSpPr>
          <p:nvPr>
            <p:ph sz="quarter" idx="10"/>
          </p:nvPr>
        </p:nvSpPr>
        <p:spPr/>
        <p:txBody>
          <a:bodyPr/>
          <a:lstStyle/>
          <a:p>
            <a:r>
              <a:rPr lang="en-US" dirty="0"/>
              <a:t>Defendants likely will not continue to rely on the common law self-critical analysis privilege under </a:t>
            </a:r>
            <a:r>
              <a:rPr lang="en-US" i="1" dirty="0"/>
              <a:t>Christy </a:t>
            </a:r>
            <a:r>
              <a:rPr lang="en-US" dirty="0"/>
              <a:t>with respect to materials not exclusively developed under the PSA</a:t>
            </a:r>
          </a:p>
          <a:p>
            <a:r>
              <a:rPr lang="en-US" i="1" dirty="0"/>
              <a:t>Christy </a:t>
            </a:r>
            <a:r>
              <a:rPr lang="en-US" dirty="0"/>
              <a:t>does not necessarily provide additional protections to materials, and the court has not clearly applied it in post-PSA cases</a:t>
            </a:r>
          </a:p>
          <a:p>
            <a:r>
              <a:rPr lang="en-US" dirty="0"/>
              <a:t>In fact, the PSA stated explicitly: “Nothing in this act shall be construed to increase or decrease the discoverability in accordance with </a:t>
            </a:r>
            <a:r>
              <a:rPr lang="en-US" i="1" dirty="0"/>
              <a:t>Christy v. Salem</a:t>
            </a:r>
            <a:r>
              <a:rPr lang="en-US" dirty="0"/>
              <a:t>…of any documents, materials or information if obtained from any source or context other than those specified in this act.”</a:t>
            </a:r>
          </a:p>
          <a:p>
            <a:r>
              <a:rPr lang="en-US" dirty="0"/>
              <a:t>Thus, it may be more apt to structure critical analysis to fit within the guaranteed privilege of the PSA, rather than hoping for </a:t>
            </a:r>
            <a:r>
              <a:rPr lang="en-US" i="1" dirty="0"/>
              <a:t>Christy</a:t>
            </a:r>
            <a:r>
              <a:rPr lang="en-US" dirty="0"/>
              <a:t>’s subjective balancing test as a backstop</a:t>
            </a:r>
          </a:p>
        </p:txBody>
      </p:sp>
    </p:spTree>
    <p:extLst>
      <p:ext uri="{BB962C8B-B14F-4D97-AF65-F5344CB8AC3E}">
        <p14:creationId xmlns:p14="http://schemas.microsoft.com/office/powerpoint/2010/main" val="25090270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Takeaways-PSA	</a:t>
            </a:r>
          </a:p>
        </p:txBody>
      </p:sp>
      <p:sp>
        <p:nvSpPr>
          <p:cNvPr id="3" name="Content Placeholder 2"/>
          <p:cNvSpPr>
            <a:spLocks noGrp="1"/>
          </p:cNvSpPr>
          <p:nvPr>
            <p:ph sz="quarter" idx="10"/>
          </p:nvPr>
        </p:nvSpPr>
        <p:spPr/>
        <p:txBody>
          <a:bodyPr/>
          <a:lstStyle/>
          <a:p>
            <a:pPr>
              <a:spcBef>
                <a:spcPts val="1200"/>
              </a:spcBef>
              <a:spcAft>
                <a:spcPts val="1200"/>
              </a:spcAft>
            </a:pPr>
            <a:r>
              <a:rPr lang="en-US" sz="2400" dirty="0"/>
              <a:t>Strict compliance with </a:t>
            </a:r>
            <a:r>
              <a:rPr lang="en-US" sz="2400" b="1" dirty="0"/>
              <a:t>ALL</a:t>
            </a:r>
            <a:r>
              <a:rPr lang="en-US" sz="2400" dirty="0"/>
              <a:t> of the relevant procedural regulations in the PSA is a prerequisite for the PSA privilege to apply</a:t>
            </a:r>
          </a:p>
          <a:p>
            <a:pPr>
              <a:spcBef>
                <a:spcPts val="1200"/>
              </a:spcBef>
              <a:spcAft>
                <a:spcPts val="1200"/>
              </a:spcAft>
            </a:pPr>
            <a:r>
              <a:rPr lang="en-US" sz="2400" b="1" i="1" dirty="0"/>
              <a:t>Patient safety committee must operate independently from other committees within the facility </a:t>
            </a:r>
          </a:p>
          <a:p>
            <a:pPr>
              <a:spcBef>
                <a:spcPts val="1200"/>
              </a:spcBef>
              <a:spcAft>
                <a:spcPts val="1200"/>
              </a:spcAft>
            </a:pPr>
            <a:r>
              <a:rPr lang="en-US" sz="2400" dirty="0"/>
              <a:t>Investigations that are undertaken pursuant to other laws are not shielded by the PSA privilege, nor are documents or information that may have been considered in the process of self-critical analysis if obtained from any source or context other than those specified in the PSA</a:t>
            </a:r>
          </a:p>
          <a:p>
            <a:pPr marL="457200" indent="-457200">
              <a:buAutoNum type="arabicPeriod"/>
            </a:pPr>
            <a:endParaRPr lang="en-US" dirty="0"/>
          </a:p>
        </p:txBody>
      </p:sp>
    </p:spTree>
    <p:extLst>
      <p:ext uri="{BB962C8B-B14F-4D97-AF65-F5344CB8AC3E}">
        <p14:creationId xmlns:p14="http://schemas.microsoft.com/office/powerpoint/2010/main" val="24502099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495A84B-F829-9808-2508-BD49F8FBCCB9}"/>
              </a:ext>
            </a:extLst>
          </p:cNvPr>
          <p:cNvSpPr>
            <a:spLocks noGrp="1"/>
          </p:cNvSpPr>
          <p:nvPr>
            <p:ph type="title"/>
          </p:nvPr>
        </p:nvSpPr>
        <p:spPr/>
        <p:txBody>
          <a:bodyPr/>
          <a:lstStyle/>
          <a:p>
            <a:r>
              <a:rPr lang="en-US" dirty="0"/>
              <a:t>Questions?</a:t>
            </a:r>
          </a:p>
        </p:txBody>
      </p:sp>
      <p:sp>
        <p:nvSpPr>
          <p:cNvPr id="5" name="Text Placeholder 4">
            <a:extLst>
              <a:ext uri="{FF2B5EF4-FFF2-40B4-BE49-F238E27FC236}">
                <a16:creationId xmlns:a16="http://schemas.microsoft.com/office/drawing/2014/main" id="{AC387E4D-D0B7-0082-08AE-6CFE499BACCB}"/>
              </a:ext>
            </a:extLst>
          </p:cNvPr>
          <p:cNvSpPr>
            <a:spLocks noGrp="1"/>
          </p:cNvSpPr>
          <p:nvPr>
            <p:ph type="body" idx="1"/>
          </p:nvPr>
        </p:nvSpPr>
        <p:spPr/>
        <p:txBody>
          <a:bodyPr/>
          <a:lstStyle/>
          <a:p>
            <a:r>
              <a:rPr lang="en-US" dirty="0"/>
              <a:t>Erin Duffy</a:t>
            </a:r>
          </a:p>
          <a:p>
            <a:r>
              <a:rPr lang="en-US" dirty="0">
                <a:hlinkClick r:id="rId2"/>
              </a:rPr>
              <a:t>emduffy@duanemorris.com</a:t>
            </a:r>
            <a:endParaRPr lang="en-US" dirty="0"/>
          </a:p>
          <a:p>
            <a:endParaRPr lang="en-US" dirty="0"/>
          </a:p>
        </p:txBody>
      </p:sp>
    </p:spTree>
    <p:extLst>
      <p:ext uri="{BB962C8B-B14F-4D97-AF65-F5344CB8AC3E}">
        <p14:creationId xmlns:p14="http://schemas.microsoft.com/office/powerpoint/2010/main" val="3510399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31C45-3175-D073-D1E9-794EE3586A20}"/>
              </a:ext>
            </a:extLst>
          </p:cNvPr>
          <p:cNvSpPr>
            <a:spLocks noGrp="1"/>
          </p:cNvSpPr>
          <p:nvPr>
            <p:ph type="title"/>
          </p:nvPr>
        </p:nvSpPr>
        <p:spPr/>
        <p:txBody>
          <a:bodyPr/>
          <a:lstStyle/>
          <a:p>
            <a:r>
              <a:rPr lang="en-US" dirty="0"/>
              <a:t>Condition Self-Critical Analysis Privilege under NJ Case Law</a:t>
            </a:r>
          </a:p>
        </p:txBody>
      </p:sp>
      <p:sp>
        <p:nvSpPr>
          <p:cNvPr id="3" name="Content Placeholder 2">
            <a:extLst>
              <a:ext uri="{FF2B5EF4-FFF2-40B4-BE49-F238E27FC236}">
                <a16:creationId xmlns:a16="http://schemas.microsoft.com/office/drawing/2014/main" id="{6FE5DF8E-B25D-F365-8121-76ED560D4378}"/>
              </a:ext>
            </a:extLst>
          </p:cNvPr>
          <p:cNvSpPr>
            <a:spLocks noGrp="1"/>
          </p:cNvSpPr>
          <p:nvPr>
            <p:ph sz="quarter" idx="10"/>
          </p:nvPr>
        </p:nvSpPr>
        <p:spPr/>
        <p:txBody>
          <a:bodyPr/>
          <a:lstStyle/>
          <a:p>
            <a:r>
              <a:rPr lang="en-US" dirty="0"/>
              <a:t>Prior to the Patient Safety Act, the NJ Superior Court discussed whether peer review materials were entitled to privilege in a malpractice suit brought by a patient where the patient sought to discover a copy of the hospital’s peer review committee report.</a:t>
            </a:r>
          </a:p>
          <a:p>
            <a:r>
              <a:rPr lang="en-US" dirty="0"/>
              <a:t>In </a:t>
            </a:r>
            <a:r>
              <a:rPr lang="en-US" i="1" dirty="0"/>
              <a:t>Christy v. Salem</a:t>
            </a:r>
            <a:r>
              <a:rPr lang="en-US" dirty="0"/>
              <a:t>, 841 </a:t>
            </a:r>
            <a:r>
              <a:rPr lang="en-US" dirty="0" err="1"/>
              <a:t>A.2d</a:t>
            </a:r>
            <a:r>
              <a:rPr lang="en-US" dirty="0"/>
              <a:t> 937 (N.J. Super. Ct. App. Div. 2004), the court held that peer review materials are not entitled to complete privilege. Rather, peer review materials, like other self-critical analyses are subject to a “conditional privilege.” </a:t>
            </a:r>
          </a:p>
          <a:p>
            <a:r>
              <a:rPr lang="en-US" dirty="0"/>
              <a:t>The </a:t>
            </a:r>
            <a:r>
              <a:rPr lang="en-US" i="1" dirty="0"/>
              <a:t>Christy </a:t>
            </a:r>
            <a:r>
              <a:rPr lang="en-US" dirty="0"/>
              <a:t>court considered a medical malpractice plaintiff’s private interest in discovering a hospital’s peer review report versus the hospital’s public quality of care interests in non-disclosure.</a:t>
            </a:r>
          </a:p>
          <a:p>
            <a:r>
              <a:rPr lang="en-US" dirty="0"/>
              <a:t>Purely factual material in the report was discoverable, while “opinions, analysis, and findings of fact” were protected, with the exception of one sentence that could be “crucial…to the plaintiff’s case.”</a:t>
            </a:r>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368912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235F7-6CE3-FF0A-0B7A-0AED5E7EF73D}"/>
              </a:ext>
            </a:extLst>
          </p:cNvPr>
          <p:cNvSpPr>
            <a:spLocks noGrp="1"/>
          </p:cNvSpPr>
          <p:nvPr>
            <p:ph type="title"/>
          </p:nvPr>
        </p:nvSpPr>
        <p:spPr/>
        <p:txBody>
          <a:bodyPr/>
          <a:lstStyle/>
          <a:p>
            <a:r>
              <a:rPr lang="en-US" dirty="0"/>
              <a:t>Absolute Privilege under NJ Patient Safety Act (“PSA”) </a:t>
            </a:r>
          </a:p>
        </p:txBody>
      </p:sp>
      <p:sp>
        <p:nvSpPr>
          <p:cNvPr id="3" name="Content Placeholder 2">
            <a:extLst>
              <a:ext uri="{FF2B5EF4-FFF2-40B4-BE49-F238E27FC236}">
                <a16:creationId xmlns:a16="http://schemas.microsoft.com/office/drawing/2014/main" id="{6F2A76C6-E395-0CB7-E9B1-0B80FAC51159}"/>
              </a:ext>
            </a:extLst>
          </p:cNvPr>
          <p:cNvSpPr>
            <a:spLocks noGrp="1"/>
          </p:cNvSpPr>
          <p:nvPr>
            <p:ph sz="quarter" idx="10"/>
          </p:nvPr>
        </p:nvSpPr>
        <p:spPr/>
        <p:txBody>
          <a:bodyPr/>
          <a:lstStyle/>
          <a:p>
            <a:r>
              <a:rPr lang="en-US" i="1" dirty="0"/>
              <a:t>Christy </a:t>
            </a:r>
            <a:r>
              <a:rPr lang="en-US" dirty="0"/>
              <a:t>was decided shortly before the PSA was signed into law in 2004, and is cited in the Act.</a:t>
            </a:r>
          </a:p>
          <a:p>
            <a:endParaRPr lang="en-US" i="1" dirty="0"/>
          </a:p>
          <a:p>
            <a:r>
              <a:rPr lang="en-US" dirty="0"/>
              <a:t>The PSA’s goal was to improve patient safety by encouraging adverse event reporting and root cause analyses, and to create a non-punitive culture.</a:t>
            </a:r>
          </a:p>
          <a:p>
            <a:endParaRPr lang="en-US" dirty="0"/>
          </a:p>
          <a:p>
            <a:r>
              <a:rPr lang="en-US" dirty="0"/>
              <a:t>The PSA created a confidential patient safety reporting system, and </a:t>
            </a:r>
            <a:r>
              <a:rPr lang="en-US" b="1" dirty="0"/>
              <a:t>absolute privilege</a:t>
            </a:r>
            <a:r>
              <a:rPr lang="en-US" dirty="0"/>
              <a:t> for information generated as a part of a self-critical analysis, </a:t>
            </a:r>
            <a:r>
              <a:rPr lang="en-US" i="1" dirty="0"/>
              <a:t>so long as the self-critical analysis is compliant with the PSA.</a:t>
            </a:r>
          </a:p>
          <a:p>
            <a:endParaRPr lang="en-US" i="1" dirty="0"/>
          </a:p>
          <a:p>
            <a:r>
              <a:rPr lang="en-US" dirty="0"/>
              <a:t>The PSA does not require a balancing test, only compliance with the PSA.</a:t>
            </a:r>
          </a:p>
          <a:p>
            <a:endParaRPr lang="en-US" dirty="0"/>
          </a:p>
        </p:txBody>
      </p:sp>
    </p:spTree>
    <p:extLst>
      <p:ext uri="{BB962C8B-B14F-4D97-AF65-F5344CB8AC3E}">
        <p14:creationId xmlns:p14="http://schemas.microsoft.com/office/powerpoint/2010/main" val="1668563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NJ Patient Safety Act (“</a:t>
            </a:r>
            <a:r>
              <a:rPr lang="en-US" dirty="0" err="1"/>
              <a:t>PSA</a:t>
            </a:r>
            <a:r>
              <a:rPr lang="en-US" dirty="0"/>
              <a:t>”) – General Overview </a:t>
            </a:r>
          </a:p>
        </p:txBody>
      </p:sp>
      <p:sp>
        <p:nvSpPr>
          <p:cNvPr id="3" name="Content Placeholder 2"/>
          <p:cNvSpPr>
            <a:spLocks noGrp="1"/>
          </p:cNvSpPr>
          <p:nvPr>
            <p:ph sz="quarter" idx="10"/>
          </p:nvPr>
        </p:nvSpPr>
        <p:spPr>
          <a:xfrm>
            <a:off x="506414" y="1849836"/>
            <a:ext cx="11172065" cy="4914646"/>
          </a:xfrm>
        </p:spPr>
        <p:txBody>
          <a:bodyPr/>
          <a:lstStyle/>
          <a:p>
            <a:r>
              <a:rPr lang="en-US" dirty="0"/>
              <a:t>Applies to all health care facilities licensed pursuant to N.J.S.A. 26:2H-1 et seq., including hospitals and ambulatory care facilities</a:t>
            </a:r>
          </a:p>
          <a:p>
            <a:pPr marL="0" indent="0">
              <a:buNone/>
            </a:pPr>
            <a:endParaRPr lang="en-US" dirty="0"/>
          </a:p>
          <a:p>
            <a:r>
              <a:rPr lang="en-US" dirty="0"/>
              <a:t>Requires facilities to establish a patient safety committee, which must meet certain standards and perform specific patient safety activities </a:t>
            </a:r>
          </a:p>
          <a:p>
            <a:endParaRPr lang="en-US" dirty="0"/>
          </a:p>
          <a:p>
            <a:r>
              <a:rPr lang="en-US" dirty="0"/>
              <a:t>Requires facilities to develop and implement patient safety plans, including creating processes for analyzing evidence-based patient safety practices, analyzing serious preventable adverse events, adverse events and near misses, and providing ongoing patient safety training</a:t>
            </a:r>
          </a:p>
          <a:p>
            <a:endParaRPr lang="en-US" dirty="0"/>
          </a:p>
          <a:p>
            <a:r>
              <a:rPr lang="en-US" dirty="0"/>
              <a:t>Requires reporting serious preventable adverse events to the Department of Health and the affected patient </a:t>
            </a:r>
          </a:p>
          <a:p>
            <a:endParaRPr lang="en-US" dirty="0"/>
          </a:p>
          <a:p>
            <a:endParaRPr lang="en-US" dirty="0"/>
          </a:p>
        </p:txBody>
      </p:sp>
    </p:spTree>
    <p:extLst>
      <p:ext uri="{BB962C8B-B14F-4D97-AF65-F5344CB8AC3E}">
        <p14:creationId xmlns:p14="http://schemas.microsoft.com/office/powerpoint/2010/main" val="2084752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NJ Patient Safety Act – Privilege</a:t>
            </a:r>
          </a:p>
        </p:txBody>
      </p:sp>
      <p:sp>
        <p:nvSpPr>
          <p:cNvPr id="3" name="Content Placeholder 2"/>
          <p:cNvSpPr>
            <a:spLocks noGrp="1"/>
          </p:cNvSpPr>
          <p:nvPr>
            <p:ph sz="quarter" idx="10"/>
          </p:nvPr>
        </p:nvSpPr>
        <p:spPr>
          <a:xfrm>
            <a:off x="506414" y="1849836"/>
            <a:ext cx="11172065" cy="4914646"/>
          </a:xfrm>
        </p:spPr>
        <p:txBody>
          <a:bodyPr/>
          <a:lstStyle/>
          <a:p>
            <a:r>
              <a:rPr lang="en-US" sz="2200" dirty="0"/>
              <a:t>Documents, materials, or information submitted to the Department of Health in accordance with the requirements of the </a:t>
            </a:r>
            <a:r>
              <a:rPr lang="en-US" sz="2200" dirty="0" err="1"/>
              <a:t>PSA</a:t>
            </a:r>
            <a:r>
              <a:rPr lang="en-US" sz="2200" dirty="0"/>
              <a:t> are confidential and not subject to discovery or admissible as evidence in any civil, criminal, or administrative action or proceeding</a:t>
            </a:r>
          </a:p>
          <a:p>
            <a:endParaRPr lang="en-US" sz="1600" dirty="0"/>
          </a:p>
          <a:p>
            <a:r>
              <a:rPr lang="en-US" sz="2200" dirty="0"/>
              <a:t>Documents, materials, or information developed by facilities </a:t>
            </a:r>
            <a:r>
              <a:rPr lang="en-US" sz="2200" b="1" i="1" u="sng" dirty="0"/>
              <a:t>exclusively</a:t>
            </a:r>
            <a:r>
              <a:rPr lang="en-US" sz="2200" dirty="0"/>
              <a:t> during the process of self-critical analysis in accordance with the process set forth in and requirements of the </a:t>
            </a:r>
            <a:r>
              <a:rPr lang="en-US" sz="2200" dirty="0" err="1"/>
              <a:t>PSA</a:t>
            </a:r>
            <a:r>
              <a:rPr lang="en-US" sz="2200" dirty="0"/>
              <a:t> are confidential and not subject to discovery or admissible as evidence in any civil, criminal, or administrative action or proceeding</a:t>
            </a:r>
          </a:p>
          <a:p>
            <a:endParaRPr lang="en-US" sz="1600" dirty="0"/>
          </a:p>
          <a:p>
            <a:r>
              <a:rPr lang="en-US" sz="2200" dirty="0" err="1"/>
              <a:t>PSA</a:t>
            </a:r>
            <a:r>
              <a:rPr lang="en-US" sz="2200" dirty="0"/>
              <a:t> does not prevent discovery of material that may have been considered in the process of self-critical analysis if it was obtained from any source or context other than those specified in the </a:t>
            </a:r>
            <a:r>
              <a:rPr lang="en-US" sz="2200" dirty="0" err="1"/>
              <a:t>PSA</a:t>
            </a:r>
            <a:r>
              <a:rPr lang="en-US" sz="2200" dirty="0"/>
              <a:t> (</a:t>
            </a:r>
            <a:r>
              <a:rPr lang="en-US" sz="2200" i="1" dirty="0"/>
              <a:t>e.g.</a:t>
            </a:r>
            <a:r>
              <a:rPr lang="en-US" sz="2200" dirty="0"/>
              <a:t>, information that would otherwise be discoverable)</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59922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8D3EF-2522-3C0C-0DDD-C1CC23643CE2}"/>
              </a:ext>
            </a:extLst>
          </p:cNvPr>
          <p:cNvSpPr>
            <a:spLocks noGrp="1"/>
          </p:cNvSpPr>
          <p:nvPr>
            <p:ph type="title"/>
          </p:nvPr>
        </p:nvSpPr>
        <p:spPr/>
        <p:txBody>
          <a:bodyPr/>
          <a:lstStyle/>
          <a:p>
            <a:r>
              <a:rPr lang="en-US" dirty="0"/>
              <a:t>Developments in NJ Case Law-Post PSA and </a:t>
            </a:r>
            <a:r>
              <a:rPr lang="en-US" i="1" dirty="0"/>
              <a:t>Christy </a:t>
            </a:r>
            <a:endParaRPr lang="en-US" dirty="0"/>
          </a:p>
        </p:txBody>
      </p:sp>
      <p:sp>
        <p:nvSpPr>
          <p:cNvPr id="3" name="Content Placeholder 2">
            <a:extLst>
              <a:ext uri="{FF2B5EF4-FFF2-40B4-BE49-F238E27FC236}">
                <a16:creationId xmlns:a16="http://schemas.microsoft.com/office/drawing/2014/main" id="{107EA2AA-049D-DEEB-8D72-8FE3807FB18A}"/>
              </a:ext>
            </a:extLst>
          </p:cNvPr>
          <p:cNvSpPr>
            <a:spLocks noGrp="1"/>
          </p:cNvSpPr>
          <p:nvPr>
            <p:ph sz="quarter" idx="10"/>
          </p:nvPr>
        </p:nvSpPr>
        <p:spPr/>
        <p:txBody>
          <a:bodyPr/>
          <a:lstStyle/>
          <a:p>
            <a:r>
              <a:rPr lang="en-US" sz="2000" dirty="0"/>
              <a:t>In 2014, the Supreme Court of New Jersey reviewed the absolute privilege under the PSA in an underlying medical malpractice case where a patient alleged her infant child was permanently disabled due to injuries sustained during birth in 2007 and sought discovery of  a memorandum documenting a “round-table discussion” among Hospital staff conducted as part of an investigation of the patient’s delivery and neonatal care. </a:t>
            </a:r>
          </a:p>
          <a:p>
            <a:r>
              <a:rPr lang="en-US" sz="2000" dirty="0"/>
              <a:t>The incident and round-table discussion took prior to the enactment of PSA’s implementing regulations in 2008. However, the round table discussion did comply with the PSA, including that no physicians participated in the discussion and the findings were not presented to the Patient Safety Committee.</a:t>
            </a:r>
          </a:p>
          <a:p>
            <a:r>
              <a:rPr lang="en-US" sz="2000" dirty="0"/>
              <a:t>The NJ </a:t>
            </a:r>
            <a:r>
              <a:rPr lang="en-US" sz="2000" dirty="0">
                <a:ea typeface="ADLaM Display" panose="020F0502020204030204" pitchFamily="2" charset="0"/>
              </a:rPr>
              <a:t>Supreme Court found the memorandum complied with the PSA itself, and was not required to comply with regulations not yet in effect, stating “</a:t>
            </a:r>
            <a:r>
              <a:rPr lang="en-US" sz="2000" b="0" i="1" dirty="0">
                <a:solidFill>
                  <a:schemeClr val="accent5"/>
                </a:solidFill>
                <a:effectLst/>
                <a:ea typeface="ADLaM Display" panose="020F0502020204030204" pitchFamily="2" charset="0"/>
              </a:rPr>
              <a:t>We construe the Patient Safety Act in light of its purpose to encourage health care workers to freely report their observations and concerns related to patient safety in a confidential setting.”</a:t>
            </a:r>
            <a:endParaRPr lang="en-US" sz="2000" i="1" dirty="0">
              <a:solidFill>
                <a:schemeClr val="accent5"/>
              </a:solidFill>
              <a:ea typeface="ADLaM Display" panose="020F0502020204030204" pitchFamily="2" charset="0"/>
            </a:endParaRPr>
          </a:p>
          <a:p>
            <a:endParaRPr lang="en-US" i="1" dirty="0"/>
          </a:p>
          <a:p>
            <a:endParaRPr lang="en-US" dirty="0"/>
          </a:p>
          <a:p>
            <a:endParaRPr lang="en-US" dirty="0"/>
          </a:p>
          <a:p>
            <a:endParaRPr lang="en-US" i="1" dirty="0"/>
          </a:p>
          <a:p>
            <a:endParaRPr lang="en-US" i="1" dirty="0"/>
          </a:p>
        </p:txBody>
      </p:sp>
    </p:spTree>
    <p:extLst>
      <p:ext uri="{BB962C8B-B14F-4D97-AF65-F5344CB8AC3E}">
        <p14:creationId xmlns:p14="http://schemas.microsoft.com/office/powerpoint/2010/main" val="998876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BE5A0-01CB-F56C-41EC-44A9B477A5A4}"/>
              </a:ext>
            </a:extLst>
          </p:cNvPr>
          <p:cNvSpPr>
            <a:spLocks noGrp="1"/>
          </p:cNvSpPr>
          <p:nvPr>
            <p:ph type="title"/>
          </p:nvPr>
        </p:nvSpPr>
        <p:spPr/>
        <p:txBody>
          <a:bodyPr/>
          <a:lstStyle/>
          <a:p>
            <a:r>
              <a:rPr lang="en-US" dirty="0"/>
              <a:t>Developments in NJ Case Law-Post PSA and </a:t>
            </a:r>
            <a:r>
              <a:rPr lang="en-US" i="1" dirty="0"/>
              <a:t>Christy </a:t>
            </a:r>
            <a:endParaRPr lang="en-US" dirty="0"/>
          </a:p>
        </p:txBody>
      </p:sp>
      <p:sp>
        <p:nvSpPr>
          <p:cNvPr id="3" name="Content Placeholder 2">
            <a:extLst>
              <a:ext uri="{FF2B5EF4-FFF2-40B4-BE49-F238E27FC236}">
                <a16:creationId xmlns:a16="http://schemas.microsoft.com/office/drawing/2014/main" id="{D392EC78-BF63-B0A5-A544-6B0BB689CBC8}"/>
              </a:ext>
            </a:extLst>
          </p:cNvPr>
          <p:cNvSpPr>
            <a:spLocks noGrp="1"/>
          </p:cNvSpPr>
          <p:nvPr>
            <p:ph sz="quarter" idx="10"/>
          </p:nvPr>
        </p:nvSpPr>
        <p:spPr/>
        <p:txBody>
          <a:bodyPr/>
          <a:lstStyle/>
          <a:p>
            <a:r>
              <a:rPr lang="en-US" dirty="0"/>
              <a:t>The privilege was again addressed 2 years later by the NJ Superior Court in </a:t>
            </a:r>
            <a:r>
              <a:rPr lang="en-US" i="1" dirty="0"/>
              <a:t>Conn v. </a:t>
            </a:r>
            <a:r>
              <a:rPr lang="en-US" i="1" dirty="0" err="1"/>
              <a:t>Rebustillo</a:t>
            </a:r>
            <a:r>
              <a:rPr lang="en-US" i="1" dirty="0"/>
              <a:t>, </a:t>
            </a:r>
            <a:r>
              <a:rPr lang="it-IT" dirty="0"/>
              <a:t>138 A.3d 545 (</a:t>
            </a:r>
            <a:r>
              <a:rPr lang="en-US" dirty="0"/>
              <a:t>N.J. Super. Ct. App. Div. May 4, 2016), which found that there are two categories of privilege with the PSA, one for documents the Department receives via mandatory reporting, and one generated during self-critical analysis. </a:t>
            </a:r>
          </a:p>
          <a:p>
            <a:pPr lvl="1"/>
            <a:r>
              <a:rPr lang="en-US" dirty="0"/>
              <a:t>A medical malpractice case, in which the hospital conducted a root cause analysis (“RCA”) “for the specific purpose of complying” with the mandatory reporting requirement </a:t>
            </a:r>
          </a:p>
          <a:p>
            <a:pPr lvl="1"/>
            <a:r>
              <a:rPr lang="en-US" dirty="0"/>
              <a:t>The hospital submitted the RCA to the Department</a:t>
            </a:r>
          </a:p>
          <a:p>
            <a:pPr lvl="1"/>
            <a:r>
              <a:rPr lang="en-US" dirty="0"/>
              <a:t>Distinguished from </a:t>
            </a:r>
            <a:r>
              <a:rPr lang="en-US" i="1" dirty="0" err="1"/>
              <a:t>Applegrad’s</a:t>
            </a:r>
            <a:r>
              <a:rPr lang="en-US" dirty="0"/>
              <a:t> consideration of procedural compliance with the PSA</a:t>
            </a:r>
          </a:p>
          <a:p>
            <a:pPr lvl="1"/>
            <a:r>
              <a:rPr lang="en-US" b="1" dirty="0"/>
              <a:t>Holding: </a:t>
            </a:r>
            <a:r>
              <a:rPr lang="en-US" dirty="0"/>
              <a:t>For information submitted to the Department due to mandatory or voluntary reporting, the PSA does not condition privilege upon the satisfaction of any other criteria. </a:t>
            </a:r>
            <a:endParaRPr lang="en-US" b="1" dirty="0"/>
          </a:p>
          <a:p>
            <a:pPr lvl="1"/>
            <a:r>
              <a:rPr lang="en-US" dirty="0"/>
              <a:t>Noted that the trial court erred in relying on </a:t>
            </a:r>
            <a:r>
              <a:rPr lang="en-US" i="1" dirty="0"/>
              <a:t>Christy’s </a:t>
            </a:r>
            <a:r>
              <a:rPr lang="en-US" dirty="0"/>
              <a:t>balancing test</a:t>
            </a:r>
            <a:r>
              <a:rPr lang="en-US" i="1" dirty="0"/>
              <a:t> </a:t>
            </a:r>
            <a:r>
              <a:rPr lang="en-US" dirty="0"/>
              <a:t>in response to the plaintiff’s allegation that the hospital did not produce the report in compliance with the PSA</a:t>
            </a:r>
          </a:p>
          <a:p>
            <a:pPr lvl="2"/>
            <a:r>
              <a:rPr lang="en-US" dirty="0"/>
              <a:t>The court stated that the discovery issue was governed by the PSA</a:t>
            </a:r>
          </a:p>
          <a:p>
            <a:pPr lvl="1"/>
            <a:endParaRPr lang="en-US" dirty="0"/>
          </a:p>
          <a:p>
            <a:endParaRPr lang="en-US" dirty="0"/>
          </a:p>
        </p:txBody>
      </p:sp>
    </p:spTree>
    <p:extLst>
      <p:ext uri="{BB962C8B-B14F-4D97-AF65-F5344CB8AC3E}">
        <p14:creationId xmlns:p14="http://schemas.microsoft.com/office/powerpoint/2010/main" val="1674387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182AA-3A5E-E2B1-3E20-8F080CB2A239}"/>
              </a:ext>
            </a:extLst>
          </p:cNvPr>
          <p:cNvSpPr>
            <a:spLocks noGrp="1"/>
          </p:cNvSpPr>
          <p:nvPr>
            <p:ph type="title"/>
          </p:nvPr>
        </p:nvSpPr>
        <p:spPr/>
        <p:txBody>
          <a:bodyPr/>
          <a:lstStyle/>
          <a:p>
            <a:r>
              <a:rPr lang="en-US" dirty="0"/>
              <a:t>Developments in NJ Case Law-Post PSA and </a:t>
            </a:r>
            <a:r>
              <a:rPr lang="en-US" i="1" dirty="0"/>
              <a:t>Christy </a:t>
            </a:r>
            <a:endParaRPr lang="en-US" dirty="0"/>
          </a:p>
        </p:txBody>
      </p:sp>
      <p:sp>
        <p:nvSpPr>
          <p:cNvPr id="3" name="Content Placeholder 2">
            <a:extLst>
              <a:ext uri="{FF2B5EF4-FFF2-40B4-BE49-F238E27FC236}">
                <a16:creationId xmlns:a16="http://schemas.microsoft.com/office/drawing/2014/main" id="{327017FB-3149-52E4-03EF-277B90698569}"/>
              </a:ext>
            </a:extLst>
          </p:cNvPr>
          <p:cNvSpPr>
            <a:spLocks noGrp="1"/>
          </p:cNvSpPr>
          <p:nvPr>
            <p:ph sz="quarter" idx="10"/>
          </p:nvPr>
        </p:nvSpPr>
        <p:spPr/>
        <p:txBody>
          <a:bodyPr/>
          <a:lstStyle/>
          <a:p>
            <a:endParaRPr lang="en-US" dirty="0"/>
          </a:p>
          <a:p>
            <a:r>
              <a:rPr lang="en-US" dirty="0"/>
              <a:t>In 2018 the New Jersey Supreme Court held that that procedural compliance with the PSA is the “only precondition to application of the PSA’s privilege” in </a:t>
            </a:r>
            <a:r>
              <a:rPr lang="en-US" i="1" dirty="0" err="1"/>
              <a:t>Brugaletta</a:t>
            </a:r>
            <a:r>
              <a:rPr lang="en-US" i="1" dirty="0"/>
              <a:t> </a:t>
            </a:r>
            <a:r>
              <a:rPr lang="it-IT" i="1" dirty="0"/>
              <a:t>v. Garcia</a:t>
            </a:r>
            <a:r>
              <a:rPr lang="it-IT" dirty="0"/>
              <a:t>, 234 N.J. </a:t>
            </a:r>
            <a:r>
              <a:rPr lang="en-US" dirty="0"/>
              <a:t>225 (2018)</a:t>
            </a:r>
          </a:p>
          <a:p>
            <a:pPr lvl="1"/>
            <a:r>
              <a:rPr lang="en-US" i="1" dirty="0" err="1"/>
              <a:t>Brugaletta</a:t>
            </a:r>
            <a:r>
              <a:rPr lang="en-US" i="1" dirty="0"/>
              <a:t> </a:t>
            </a:r>
            <a:r>
              <a:rPr lang="en-US" dirty="0"/>
              <a:t>reversed a lower court finding that released a redacted version of a hospital’s incident report “produced for the sole purpose of complying” with the PSA</a:t>
            </a:r>
          </a:p>
          <a:p>
            <a:pPr lvl="1"/>
            <a:r>
              <a:rPr lang="en-US" dirty="0"/>
              <a:t>Found that the trial court exceeded its authority in finding that the defendant hospital erred in concluding that an incident was not a serious adverse event, redacting and releasing the incident report, and directing the hospital to report the adverse event to the Department</a:t>
            </a:r>
          </a:p>
          <a:p>
            <a:pPr lvl="1"/>
            <a:r>
              <a:rPr lang="en-US" dirty="0"/>
              <a:t>The finding that an event is not reportable does not abrogate the self-critical analysis privilege</a:t>
            </a:r>
          </a:p>
          <a:p>
            <a:pPr lvl="1"/>
            <a:r>
              <a:rPr lang="en-US" dirty="0"/>
              <a:t>In response to plaintiff’s argument that the court should have applied </a:t>
            </a:r>
            <a:r>
              <a:rPr lang="en-US" i="1" dirty="0"/>
              <a:t>Christy</a:t>
            </a:r>
            <a:r>
              <a:rPr lang="en-US" dirty="0"/>
              <a:t>, the Court reiterated that the plaintiff was entitled to purely factual, but not deliberative material</a:t>
            </a:r>
          </a:p>
          <a:p>
            <a:pPr marL="385762" lvl="1" indent="0">
              <a:buNone/>
            </a:pPr>
            <a:r>
              <a:rPr lang="en-US" dirty="0"/>
              <a:t>This case led to a significant development in the self-critical analysis pathway to privilege</a:t>
            </a:r>
          </a:p>
          <a:p>
            <a:endParaRPr lang="en-US" dirty="0"/>
          </a:p>
        </p:txBody>
      </p:sp>
      <p:sp>
        <p:nvSpPr>
          <p:cNvPr id="4" name="Rectangle 1">
            <a:extLst>
              <a:ext uri="{FF2B5EF4-FFF2-40B4-BE49-F238E27FC236}">
                <a16:creationId xmlns:a16="http://schemas.microsoft.com/office/drawing/2014/main" id="{C5D070C5-9E91-5D8A-AA27-6F79923637FA}"/>
              </a:ext>
            </a:extLst>
          </p:cNvPr>
          <p:cNvSpPr>
            <a:spLocks noChangeArrowheads="1"/>
          </p:cNvSpPr>
          <p:nvPr/>
        </p:nvSpPr>
        <p:spPr bwMode="auto">
          <a:xfrm>
            <a:off x="0" y="0"/>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Source Sans Pro" panose="020B0503030403020204" pitchFamily="34" charset="0"/>
              </a:rPr>
              <a:t>he finding that an event is not reportable does not abrogate the self-critical-analysis privilege.</a:t>
            </a:r>
            <a:br>
              <a:rPr kumimoji="0" lang="en-US" altLang="en-US" sz="1800" b="0" i="0" u="none" strike="noStrike" cap="none" normalizeH="0" baseline="0">
                <a:ln>
                  <a:noFill/>
                </a:ln>
                <a:solidFill>
                  <a:srgbClr val="000000"/>
                </a:solidFill>
                <a:effectLst/>
                <a:latin typeface="Source Sans Pro" panose="020B0503030403020204" pitchFamily="34" charset="0"/>
              </a:rPr>
            </a:br>
            <a:br>
              <a:rPr kumimoji="0" lang="en-US" altLang="en-US" sz="1800" b="0" i="0" u="none" strike="noStrike" cap="none" normalizeH="0" baseline="0">
                <a:ln>
                  <a:noFill/>
                </a:ln>
                <a:solidFill>
                  <a:srgbClr val="000000"/>
                </a:solidFill>
                <a:effectLst/>
                <a:latin typeface="Source Sans Pro" panose="020B0503030403020204" pitchFamily="34" charset="0"/>
              </a:rPr>
            </a:br>
            <a:endParaRPr kumimoji="0" lang="en-US" altLang="en-US" sz="1800" b="0" i="0" u="none" strike="noStrike" cap="none" normalizeH="0" baseline="0">
              <a:ln>
                <a:noFill/>
              </a:ln>
              <a:solidFill>
                <a:srgbClr val="000000"/>
              </a:solidFill>
              <a:effectLst/>
              <a:latin typeface="Source Sans Pro" panose="020B0503030403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sng" strike="noStrike" cap="none" normalizeH="0" baseline="0">
                <a:ln>
                  <a:noFill/>
                </a:ln>
                <a:solidFill>
                  <a:srgbClr val="0E568C"/>
                </a:solidFill>
                <a:effectLst/>
                <a:latin typeface="Source Sans Pro" panose="020B0503030403020204" pitchFamily="34" charset="0"/>
                <a:hlinkClick r:id="rId2"/>
              </a:rPr>
              <a:t>Brugaletta v. Garcia</a:t>
            </a:r>
            <a:r>
              <a:rPr kumimoji="0" lang="en-US" altLang="en-US" sz="1800" b="0" i="0" u="none" strike="noStrike" cap="none" normalizeH="0" baseline="0">
                <a:ln>
                  <a:noFill/>
                </a:ln>
                <a:solidFill>
                  <a:srgbClr val="0E568C"/>
                </a:solidFill>
                <a:effectLst/>
                <a:latin typeface="Source Sans Pro" panose="020B0503030403020204" pitchFamily="34" charset="0"/>
                <a:hlinkClick r:id="rId2"/>
              </a:rPr>
              <a:t>, 234 N.J. 225, 248, 190 A.3d 419, 432 (2018)</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74455611"/>
      </p:ext>
    </p:extLst>
  </p:cSld>
  <p:clrMapOvr>
    <a:masterClrMapping/>
  </p:clrMapOvr>
</p:sld>
</file>

<file path=ppt/theme/theme1.xml><?xml version="1.0" encoding="utf-8"?>
<a:theme xmlns:a="http://schemas.openxmlformats.org/drawingml/2006/main" name="Duane Morris Bullets Template">
  <a:themeElements>
    <a:clrScheme name="Duane Morris Custom Colors">
      <a:dk1>
        <a:srgbClr val="203C6A"/>
      </a:dk1>
      <a:lt1>
        <a:srgbClr val="FFFFFF"/>
      </a:lt1>
      <a:dk2>
        <a:srgbClr val="588008"/>
      </a:dk2>
      <a:lt2>
        <a:srgbClr val="BFBFBF"/>
      </a:lt2>
      <a:accent1>
        <a:srgbClr val="203C6A"/>
      </a:accent1>
      <a:accent2>
        <a:srgbClr val="588008"/>
      </a:accent2>
      <a:accent3>
        <a:srgbClr val="203C6A"/>
      </a:accent3>
      <a:accent4>
        <a:srgbClr val="588008"/>
      </a:accent4>
      <a:accent5>
        <a:srgbClr val="203C6A"/>
      </a:accent5>
      <a:accent6>
        <a:srgbClr val="C1D1B6"/>
      </a:accent6>
      <a:hlink>
        <a:srgbClr val="203C6A"/>
      </a:hlink>
      <a:folHlink>
        <a:srgbClr val="FFFFFF"/>
      </a:folHlink>
    </a:clrScheme>
    <a:fontScheme name="Default Design">
      <a:majorFont>
        <a:latin typeface="Adobe Heiti Std R"/>
        <a:ea typeface=""/>
        <a:cs typeface=""/>
      </a:majorFont>
      <a:minorFont>
        <a:latin typeface="Adobe Heiti Std 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DM_PPT_Standard_Size.potx" id="{C3AFC67C-03FD-4E73-A43E-3222DE98E922}" vid="{11091715-BFC5-4BC3-BEA1-93121CF23320}"/>
    </a:ext>
  </a:extLst>
</a:theme>
</file>

<file path=ppt/theme/theme2.xml><?xml version="1.0" encoding="utf-8"?>
<a:theme xmlns:a="http://schemas.openxmlformats.org/drawingml/2006/main" name="Duane Morris Numbering Template">
  <a:themeElements>
    <a:clrScheme name="Duane Morris Custom Colors">
      <a:dk1>
        <a:srgbClr val="203C6A"/>
      </a:dk1>
      <a:lt1>
        <a:srgbClr val="FFFFFF"/>
      </a:lt1>
      <a:dk2>
        <a:srgbClr val="588008"/>
      </a:dk2>
      <a:lt2>
        <a:srgbClr val="BFBFBF"/>
      </a:lt2>
      <a:accent1>
        <a:srgbClr val="203C6A"/>
      </a:accent1>
      <a:accent2>
        <a:srgbClr val="588008"/>
      </a:accent2>
      <a:accent3>
        <a:srgbClr val="203C6A"/>
      </a:accent3>
      <a:accent4>
        <a:srgbClr val="588008"/>
      </a:accent4>
      <a:accent5>
        <a:srgbClr val="203C6A"/>
      </a:accent5>
      <a:accent6>
        <a:srgbClr val="C1D1B6"/>
      </a:accent6>
      <a:hlink>
        <a:srgbClr val="203C6A"/>
      </a:hlink>
      <a:folHlink>
        <a:srgbClr val="FFFFFF"/>
      </a:folHlink>
    </a:clrScheme>
    <a:fontScheme name="Default Design">
      <a:majorFont>
        <a:latin typeface="Adobe Heiti Std R"/>
        <a:ea typeface=""/>
        <a:cs typeface=""/>
      </a:majorFont>
      <a:minorFont>
        <a:latin typeface="Adobe Heiti Std 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DM_PPT_Standard_Size.potx" id="{C3AFC67C-03FD-4E73-A43E-3222DE98E922}" vid="{B26A37A7-3BBC-4518-89A1-423DC9E533D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item.xml><?xml version="1.0" encoding="utf-8"?>
<properties xmlns="http://www.imanage.com/work/xmlschema">
  <documentid>DM2!21208868.2</documentid>
  <senderid>EMD001</senderid>
  <senderemail>EMDUFFY@DUANEMORRIS.COM</senderemail>
  <lastmodified>2025-04-14T15:46:41.0000000-04:00</lastmodified>
  <database>DM2</database>
</properties>
</file>

<file path=docProps/app.xml><?xml version="1.0" encoding="utf-8"?>
<Properties xmlns="http://schemas.openxmlformats.org/officeDocument/2006/extended-properties" xmlns:vt="http://schemas.openxmlformats.org/officeDocument/2006/docPropsVTypes">
  <Template>DM_PPT_Standard_Size</Template>
  <TotalTime>3839</TotalTime>
  <Words>3203</Words>
  <Application>Microsoft Office PowerPoint</Application>
  <PresentationFormat>Widescreen</PresentationFormat>
  <Paragraphs>180</Paragraphs>
  <Slides>22</Slides>
  <Notes>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22</vt:i4>
      </vt:variant>
    </vt:vector>
  </HeadingPairs>
  <TitlesOfParts>
    <vt:vector size="31" baseType="lpstr">
      <vt:lpstr>ADLaM Display</vt:lpstr>
      <vt:lpstr>Adobe Heiti Std R</vt:lpstr>
      <vt:lpstr>Arial</vt:lpstr>
      <vt:lpstr>Calibri</vt:lpstr>
      <vt:lpstr>Segoe UI</vt:lpstr>
      <vt:lpstr>Source Sans Pro</vt:lpstr>
      <vt:lpstr>Wingdings</vt:lpstr>
      <vt:lpstr>Duane Morris Bullets Template</vt:lpstr>
      <vt:lpstr>Duane Morris Numbering Template</vt:lpstr>
      <vt:lpstr>Peer Review Protections: New Jersey and Federal</vt:lpstr>
      <vt:lpstr>Peer Review Protections-Roadmap </vt:lpstr>
      <vt:lpstr>Condition Self-Critical Analysis Privilege under NJ Case Law</vt:lpstr>
      <vt:lpstr>Absolute Privilege under NJ Patient Safety Act (“PSA”) </vt:lpstr>
      <vt:lpstr>NJ Patient Safety Act (“PSA”) – General Overview </vt:lpstr>
      <vt:lpstr>NJ Patient Safety Act – Privilege</vt:lpstr>
      <vt:lpstr>Developments in NJ Case Law-Post PSA and Christy </vt:lpstr>
      <vt:lpstr>Developments in NJ Case Law-Post PSA and Christy </vt:lpstr>
      <vt:lpstr>Developments in NJ Case Law-Post PSA and Christy </vt:lpstr>
      <vt:lpstr>Developments in NJ Case Law-Post PSA and Christy </vt:lpstr>
      <vt:lpstr>Recent Developments in NJ Case Law, Cont’d</vt:lpstr>
      <vt:lpstr>Recent Developments in NJ Case Law, Cont’d</vt:lpstr>
      <vt:lpstr>Recent Developments in NJ Case Law, Cont’d</vt:lpstr>
      <vt:lpstr>NJ Patient Safety Act– Patient Safety Committee Requirements</vt:lpstr>
      <vt:lpstr>NJ Patient Safety Act– Patient Safety Committee Requirements</vt:lpstr>
      <vt:lpstr>NJ Patient Safety Act– Written Patient Safety Plan Requirements</vt:lpstr>
      <vt:lpstr>NJ Patient Safety Act– Reporting</vt:lpstr>
      <vt:lpstr>Federal-Patient Safety and Quality Improvement Act (PSQIA) </vt:lpstr>
      <vt:lpstr>PSQIA, Continued</vt:lpstr>
      <vt:lpstr>Takeaway from Self-Critical Analysis Case Law </vt:lpstr>
      <vt:lpstr>Key Takeaways-PSA </vt:lpstr>
      <vt:lpstr>Questions?</vt:lpstr>
    </vt:vector>
  </TitlesOfParts>
  <Company>Duane Morris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Patient Safety Act Compliance Updates</dc:title>
  <dc:creator>Victoria Hawekotte</dc:creator>
  <cp:lastModifiedBy>Duffy, Erin M.</cp:lastModifiedBy>
  <cp:revision>70</cp:revision>
  <dcterms:created xsi:type="dcterms:W3CDTF">2024-09-23T14:41:01Z</dcterms:created>
  <dcterms:modified xsi:type="dcterms:W3CDTF">2025-04-14T19:46:41Z</dcterms:modified>
</cp:coreProperties>
</file>