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8" r:id="rId5"/>
    <p:sldMasterId id="2147483683" r:id="rId6"/>
  </p:sldMasterIdLst>
  <p:notesMasterIdLst>
    <p:notesMasterId r:id="rId44"/>
  </p:notesMasterIdLst>
  <p:sldIdLst>
    <p:sldId id="295" r:id="rId7"/>
    <p:sldId id="321" r:id="rId8"/>
    <p:sldId id="312" r:id="rId9"/>
    <p:sldId id="313" r:id="rId10"/>
    <p:sldId id="525" r:id="rId11"/>
    <p:sldId id="2146847070" r:id="rId12"/>
    <p:sldId id="2146847096" r:id="rId13"/>
    <p:sldId id="384" r:id="rId14"/>
    <p:sldId id="2146847072" r:id="rId15"/>
    <p:sldId id="352" r:id="rId16"/>
    <p:sldId id="2146847071" r:id="rId17"/>
    <p:sldId id="358" r:id="rId18"/>
    <p:sldId id="2146847065" r:id="rId19"/>
    <p:sldId id="540" r:id="rId20"/>
    <p:sldId id="2146847075" r:id="rId21"/>
    <p:sldId id="2146847073" r:id="rId22"/>
    <p:sldId id="2146847076" r:id="rId23"/>
    <p:sldId id="2146847078" r:id="rId24"/>
    <p:sldId id="2146847077" r:id="rId25"/>
    <p:sldId id="2146847079" r:id="rId26"/>
    <p:sldId id="2146847080" r:id="rId27"/>
    <p:sldId id="2146847081" r:id="rId28"/>
    <p:sldId id="2146847082" r:id="rId29"/>
    <p:sldId id="2146847083" r:id="rId30"/>
    <p:sldId id="2146847084" r:id="rId31"/>
    <p:sldId id="2146847085" r:id="rId32"/>
    <p:sldId id="2146847086" r:id="rId33"/>
    <p:sldId id="2146847087" r:id="rId34"/>
    <p:sldId id="2146847089" r:id="rId35"/>
    <p:sldId id="2146847088" r:id="rId36"/>
    <p:sldId id="2146847092" r:id="rId37"/>
    <p:sldId id="2146847091" r:id="rId38"/>
    <p:sldId id="2146847090" r:id="rId39"/>
    <p:sldId id="2146847094" r:id="rId40"/>
    <p:sldId id="2146847093" r:id="rId41"/>
    <p:sldId id="2146847095" r:id="rId42"/>
    <p:sldId id="2146847097"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192" userDrawn="1">
          <p15:clr>
            <a:srgbClr val="A4A3A4"/>
          </p15:clr>
        </p15:guide>
        <p15:guide id="4" pos="55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F8A"/>
    <a:srgbClr val="005278"/>
    <a:srgbClr val="FBB040"/>
    <a:srgbClr val="0054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ED4458-C663-42AF-BDC7-EF19BC67874C}" v="1" dt="2025-04-18T20:35:17.5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12" autoAdjust="0"/>
    <p:restoredTop sz="94723"/>
  </p:normalViewPr>
  <p:slideViewPr>
    <p:cSldViewPr snapToGrid="0" snapToObjects="1">
      <p:cViewPr varScale="1">
        <p:scale>
          <a:sx n="102" d="100"/>
          <a:sy n="102" d="100"/>
        </p:scale>
        <p:origin x="1108" y="56"/>
      </p:cViewPr>
      <p:guideLst>
        <p:guide orient="horz" pos="2160"/>
        <p:guide pos="2880"/>
        <p:guide pos="192"/>
        <p:guide pos="554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wn Anderson" userId="143e5095-b152-4c19-a548-c366410adb5e" providerId="ADAL" clId="{D3ED4458-C663-42AF-BDC7-EF19BC67874C}"/>
    <pc:docChg chg="custSel addSld delSld modSld">
      <pc:chgData name="Dawn Anderson" userId="143e5095-b152-4c19-a548-c366410adb5e" providerId="ADAL" clId="{D3ED4458-C663-42AF-BDC7-EF19BC67874C}" dt="2025-04-18T20:35:23.577" v="46" actId="2696"/>
      <pc:docMkLst>
        <pc:docMk/>
      </pc:docMkLst>
      <pc:sldChg chg="del">
        <pc:chgData name="Dawn Anderson" userId="143e5095-b152-4c19-a548-c366410adb5e" providerId="ADAL" clId="{D3ED4458-C663-42AF-BDC7-EF19BC67874C}" dt="2025-04-18T20:35:23.577" v="46" actId="2696"/>
        <pc:sldMkLst>
          <pc:docMk/>
          <pc:sldMk cId="189887339" sldId="292"/>
        </pc:sldMkLst>
      </pc:sldChg>
      <pc:sldChg chg="modNotesTx">
        <pc:chgData name="Dawn Anderson" userId="143e5095-b152-4c19-a548-c366410adb5e" providerId="ADAL" clId="{D3ED4458-C663-42AF-BDC7-EF19BC67874C}" dt="2025-04-18T20:32:39.945" v="14" actId="20577"/>
        <pc:sldMkLst>
          <pc:docMk/>
          <pc:sldMk cId="3398987899" sldId="384"/>
        </pc:sldMkLst>
      </pc:sldChg>
      <pc:sldChg chg="addSp delSp modSp add mod">
        <pc:chgData name="Dawn Anderson" userId="143e5095-b152-4c19-a548-c366410adb5e" providerId="ADAL" clId="{D3ED4458-C663-42AF-BDC7-EF19BC67874C}" dt="2025-04-18T20:35:17.548" v="45"/>
        <pc:sldMkLst>
          <pc:docMk/>
          <pc:sldMk cId="2507366032" sldId="2146847097"/>
        </pc:sldMkLst>
        <pc:spChg chg="del mod">
          <ac:chgData name="Dawn Anderson" userId="143e5095-b152-4c19-a548-c366410adb5e" providerId="ADAL" clId="{D3ED4458-C663-42AF-BDC7-EF19BC67874C}" dt="2025-04-18T20:35:10.662" v="44" actId="478"/>
          <ac:spMkLst>
            <pc:docMk/>
            <pc:sldMk cId="2507366032" sldId="2146847097"/>
            <ac:spMk id="3" creationId="{0BA7420C-2960-2641-D04E-85A22EC40223}"/>
          </ac:spMkLst>
        </pc:spChg>
        <pc:spChg chg="mod">
          <ac:chgData name="Dawn Anderson" userId="143e5095-b152-4c19-a548-c366410adb5e" providerId="ADAL" clId="{D3ED4458-C663-42AF-BDC7-EF19BC67874C}" dt="2025-04-18T20:35:01.187" v="40" actId="20577"/>
          <ac:spMkLst>
            <pc:docMk/>
            <pc:sldMk cId="2507366032" sldId="2146847097"/>
            <ac:spMk id="5" creationId="{8A957055-72C5-0330-65F6-A1798597B571}"/>
          </ac:spMkLst>
        </pc:spChg>
        <pc:spChg chg="del">
          <ac:chgData name="Dawn Anderson" userId="143e5095-b152-4c19-a548-c366410adb5e" providerId="ADAL" clId="{D3ED4458-C663-42AF-BDC7-EF19BC67874C}" dt="2025-04-18T20:35:05.551" v="41" actId="478"/>
          <ac:spMkLst>
            <pc:docMk/>
            <pc:sldMk cId="2507366032" sldId="2146847097"/>
            <ac:spMk id="6" creationId="{56A48206-CAD3-5045-4D60-E09ECCD75AB2}"/>
          </ac:spMkLst>
        </pc:spChg>
        <pc:picChg chg="del">
          <ac:chgData name="Dawn Anderson" userId="143e5095-b152-4c19-a548-c366410adb5e" providerId="ADAL" clId="{D3ED4458-C663-42AF-BDC7-EF19BC67874C}" dt="2025-04-18T20:35:06.990" v="42" actId="478"/>
          <ac:picMkLst>
            <pc:docMk/>
            <pc:sldMk cId="2507366032" sldId="2146847097"/>
            <ac:picMk id="2" creationId="{F6A3DD1F-3A63-4E25-A933-CDAFE203FF2D}"/>
          </ac:picMkLst>
        </pc:picChg>
        <pc:picChg chg="add mod">
          <ac:chgData name="Dawn Anderson" userId="143e5095-b152-4c19-a548-c366410adb5e" providerId="ADAL" clId="{D3ED4458-C663-42AF-BDC7-EF19BC67874C}" dt="2025-04-18T20:35:17.548" v="45"/>
          <ac:picMkLst>
            <pc:docMk/>
            <pc:sldMk cId="2507366032" sldId="2146847097"/>
            <ac:picMk id="4" creationId="{BCD4796F-5366-4206-BC47-3F58FC0ECD5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0E0AF0-685B-4DC8-8C04-31B66D58FE1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73B86F21-2734-4127-89F8-F883B3D3523F}">
      <dgm:prSet phldrT="[Text]"/>
      <dgm:spPr/>
      <dgm:t>
        <a:bodyPr/>
        <a:lstStyle/>
        <a:p>
          <a:r>
            <a:rPr lang="en-US" dirty="0"/>
            <a:t>90 Days</a:t>
          </a:r>
        </a:p>
      </dgm:t>
    </dgm:pt>
    <dgm:pt modelId="{935C67F8-6B65-438E-AD26-C604450D6FA8}" type="parTrans" cxnId="{90F4F94D-2518-43FE-9968-82FB2C740DD5}">
      <dgm:prSet/>
      <dgm:spPr/>
      <dgm:t>
        <a:bodyPr/>
        <a:lstStyle/>
        <a:p>
          <a:endParaRPr lang="en-US"/>
        </a:p>
      </dgm:t>
    </dgm:pt>
    <dgm:pt modelId="{718E00F3-D8F5-4D53-AEE0-6299A5C51E37}" type="sibTrans" cxnId="{90F4F94D-2518-43FE-9968-82FB2C740DD5}">
      <dgm:prSet/>
      <dgm:spPr/>
      <dgm:t>
        <a:bodyPr/>
        <a:lstStyle/>
        <a:p>
          <a:endParaRPr lang="en-US"/>
        </a:p>
      </dgm:t>
    </dgm:pt>
    <dgm:pt modelId="{D05082B6-B4F3-4035-84DD-391F99B3FC25}">
      <dgm:prSet phldrT="[Text]"/>
      <dgm:spPr/>
      <dgm:t>
        <a:bodyPr/>
        <a:lstStyle/>
        <a:p>
          <a:r>
            <a:rPr lang="en-US" dirty="0"/>
            <a:t>Notifed of a new provider joining group.</a:t>
          </a:r>
        </a:p>
      </dgm:t>
    </dgm:pt>
    <dgm:pt modelId="{A8766803-BB13-418F-861C-BA5D2045F300}" type="parTrans" cxnId="{3247CF4D-10FA-47EA-83DB-A7CD1BB846B2}">
      <dgm:prSet/>
      <dgm:spPr/>
      <dgm:t>
        <a:bodyPr/>
        <a:lstStyle/>
        <a:p>
          <a:endParaRPr lang="en-US"/>
        </a:p>
      </dgm:t>
    </dgm:pt>
    <dgm:pt modelId="{D41A4A9D-A05F-488E-82E8-B2404AA4FD8B}" type="sibTrans" cxnId="{3247CF4D-10FA-47EA-83DB-A7CD1BB846B2}">
      <dgm:prSet/>
      <dgm:spPr/>
      <dgm:t>
        <a:bodyPr/>
        <a:lstStyle/>
        <a:p>
          <a:endParaRPr lang="en-US"/>
        </a:p>
      </dgm:t>
    </dgm:pt>
    <dgm:pt modelId="{1069DBF1-9C72-4C07-8763-40C7325C92C9}">
      <dgm:prSet phldrT="[Text]"/>
      <dgm:spPr/>
      <dgm:t>
        <a:bodyPr/>
        <a:lstStyle/>
        <a:p>
          <a:r>
            <a:rPr lang="en-US" dirty="0"/>
            <a:t>85 Days </a:t>
          </a:r>
        </a:p>
      </dgm:t>
    </dgm:pt>
    <dgm:pt modelId="{20434C3C-A046-4250-9C37-B207BC72A408}" type="parTrans" cxnId="{F10C0CBB-30DC-48B9-81C7-C50428E1C537}">
      <dgm:prSet/>
      <dgm:spPr/>
      <dgm:t>
        <a:bodyPr/>
        <a:lstStyle/>
        <a:p>
          <a:endParaRPr lang="en-US"/>
        </a:p>
      </dgm:t>
    </dgm:pt>
    <dgm:pt modelId="{EFDD978B-41CF-4CEC-90A1-B2356C593BEB}" type="sibTrans" cxnId="{F10C0CBB-30DC-48B9-81C7-C50428E1C537}">
      <dgm:prSet/>
      <dgm:spPr/>
      <dgm:t>
        <a:bodyPr/>
        <a:lstStyle/>
        <a:p>
          <a:endParaRPr lang="en-US"/>
        </a:p>
      </dgm:t>
    </dgm:pt>
    <dgm:pt modelId="{7ED7E207-BEF2-435C-8E29-F78773D42FAE}">
      <dgm:prSet phldrT="[Text]"/>
      <dgm:spPr/>
      <dgm:t>
        <a:bodyPr/>
        <a:lstStyle/>
        <a:p>
          <a:r>
            <a:rPr lang="en-US" dirty="0"/>
            <a:t>On-boarding coordinator receives completed application and checklist from provider and initiates enrollment applications. </a:t>
          </a:r>
        </a:p>
      </dgm:t>
    </dgm:pt>
    <dgm:pt modelId="{DE45B010-7CB1-4C33-B263-71E935D63C03}" type="parTrans" cxnId="{784355AF-96D7-43B2-B66B-20ACC80CF8FB}">
      <dgm:prSet/>
      <dgm:spPr/>
      <dgm:t>
        <a:bodyPr/>
        <a:lstStyle/>
        <a:p>
          <a:endParaRPr lang="en-US"/>
        </a:p>
      </dgm:t>
    </dgm:pt>
    <dgm:pt modelId="{6C7AA22E-858B-4295-BCC8-78127318DF99}" type="sibTrans" cxnId="{784355AF-96D7-43B2-B66B-20ACC80CF8FB}">
      <dgm:prSet/>
      <dgm:spPr/>
      <dgm:t>
        <a:bodyPr/>
        <a:lstStyle/>
        <a:p>
          <a:endParaRPr lang="en-US"/>
        </a:p>
      </dgm:t>
    </dgm:pt>
    <dgm:pt modelId="{E1515ECB-4A90-48E8-990D-3ED33E0378E0}">
      <dgm:prSet phldrT="[Text]"/>
      <dgm:spPr/>
      <dgm:t>
        <a:bodyPr/>
        <a:lstStyle/>
        <a:p>
          <a:r>
            <a:rPr lang="en-US" dirty="0"/>
            <a:t>80 Days </a:t>
          </a:r>
        </a:p>
      </dgm:t>
    </dgm:pt>
    <dgm:pt modelId="{E6968232-1AF5-4DBD-8B87-E30A30C5A981}" type="parTrans" cxnId="{9FEC722E-1322-4E88-AA84-7A6993D6CC5D}">
      <dgm:prSet/>
      <dgm:spPr/>
      <dgm:t>
        <a:bodyPr/>
        <a:lstStyle/>
        <a:p>
          <a:endParaRPr lang="en-US"/>
        </a:p>
      </dgm:t>
    </dgm:pt>
    <dgm:pt modelId="{9955822A-4B4E-4542-95CD-101E1A52042C}" type="sibTrans" cxnId="{9FEC722E-1322-4E88-AA84-7A6993D6CC5D}">
      <dgm:prSet/>
      <dgm:spPr/>
      <dgm:t>
        <a:bodyPr/>
        <a:lstStyle/>
        <a:p>
          <a:endParaRPr lang="en-US"/>
        </a:p>
      </dgm:t>
    </dgm:pt>
    <dgm:pt modelId="{B2F82ED2-7434-483A-B48E-93E2B4B40E0F}">
      <dgm:prSet phldrT="[Text]"/>
      <dgm:spPr/>
      <dgm:t>
        <a:bodyPr/>
        <a:lstStyle/>
        <a:p>
          <a:r>
            <a:rPr lang="en-US" dirty="0"/>
            <a:t>On-boarding coordinator completes all enrollment applications and submits those that do not require signatures to health plans for processing.</a:t>
          </a:r>
        </a:p>
      </dgm:t>
    </dgm:pt>
    <dgm:pt modelId="{144417B5-7CA0-4BAF-9522-2DAB1ABB3ABC}" type="parTrans" cxnId="{DB34918B-4F09-4CDC-AA53-A70BC4B8384C}">
      <dgm:prSet/>
      <dgm:spPr/>
      <dgm:t>
        <a:bodyPr/>
        <a:lstStyle/>
        <a:p>
          <a:endParaRPr lang="en-US"/>
        </a:p>
      </dgm:t>
    </dgm:pt>
    <dgm:pt modelId="{B4AC3D3F-7A7A-4B8E-8EF5-C5DC2E41F580}" type="sibTrans" cxnId="{DB34918B-4F09-4CDC-AA53-A70BC4B8384C}">
      <dgm:prSet/>
      <dgm:spPr/>
      <dgm:t>
        <a:bodyPr/>
        <a:lstStyle/>
        <a:p>
          <a:endParaRPr lang="en-US"/>
        </a:p>
      </dgm:t>
    </dgm:pt>
    <dgm:pt modelId="{92C8CB84-F88A-4F99-B658-183ADE956507}">
      <dgm:prSet phldrT="[Text]"/>
      <dgm:spPr/>
      <dgm:t>
        <a:bodyPr/>
        <a:lstStyle/>
        <a:p>
          <a:r>
            <a:rPr lang="en-US" dirty="0"/>
            <a:t>Provider sent  on-boarding packet, including application, checklist of documents required for enrollment. </a:t>
          </a:r>
        </a:p>
      </dgm:t>
    </dgm:pt>
    <dgm:pt modelId="{88BE0647-2362-4BE1-A3F8-40C51C2FD7EF}" type="parTrans" cxnId="{F142EB84-20DF-49A0-8A87-B3956256A4E1}">
      <dgm:prSet/>
      <dgm:spPr/>
      <dgm:t>
        <a:bodyPr/>
        <a:lstStyle/>
        <a:p>
          <a:endParaRPr lang="en-US"/>
        </a:p>
      </dgm:t>
    </dgm:pt>
    <dgm:pt modelId="{7AF1B151-F10D-4568-A04E-CC3CC2774019}" type="sibTrans" cxnId="{F142EB84-20DF-49A0-8A87-B3956256A4E1}">
      <dgm:prSet/>
      <dgm:spPr/>
      <dgm:t>
        <a:bodyPr/>
        <a:lstStyle/>
        <a:p>
          <a:endParaRPr lang="en-US"/>
        </a:p>
      </dgm:t>
    </dgm:pt>
    <dgm:pt modelId="{58181D8F-05C2-489B-A136-33E64D12FF62}">
      <dgm:prSet phldrT="[Text]"/>
      <dgm:spPr/>
      <dgm:t>
        <a:bodyPr/>
        <a:lstStyle/>
        <a:p>
          <a:r>
            <a:rPr lang="en-US" dirty="0"/>
            <a:t>Applications that require signature are sent to the provider</a:t>
          </a:r>
        </a:p>
      </dgm:t>
    </dgm:pt>
    <dgm:pt modelId="{2DD00059-CCD2-4940-B4B6-39AE84AB193F}" type="parTrans" cxnId="{C8C67B9F-E1EF-4657-9B96-32E681C84DB0}">
      <dgm:prSet/>
      <dgm:spPr/>
      <dgm:t>
        <a:bodyPr/>
        <a:lstStyle/>
        <a:p>
          <a:endParaRPr lang="en-US"/>
        </a:p>
      </dgm:t>
    </dgm:pt>
    <dgm:pt modelId="{8AC89A1F-F1D1-4C57-8BC0-0ACE4DE37861}" type="sibTrans" cxnId="{C8C67B9F-E1EF-4657-9B96-32E681C84DB0}">
      <dgm:prSet/>
      <dgm:spPr/>
      <dgm:t>
        <a:bodyPr/>
        <a:lstStyle/>
        <a:p>
          <a:endParaRPr lang="en-US"/>
        </a:p>
      </dgm:t>
    </dgm:pt>
    <dgm:pt modelId="{AC9F446B-C277-43F6-8155-77F1A713B711}" type="pres">
      <dgm:prSet presAssocID="{CE0E0AF0-685B-4DC8-8C04-31B66D58FE12}" presName="linearFlow" presStyleCnt="0">
        <dgm:presLayoutVars>
          <dgm:dir/>
          <dgm:animLvl val="lvl"/>
          <dgm:resizeHandles val="exact"/>
        </dgm:presLayoutVars>
      </dgm:prSet>
      <dgm:spPr/>
    </dgm:pt>
    <dgm:pt modelId="{A87B3933-C561-4318-9E6C-56F53A47759C}" type="pres">
      <dgm:prSet presAssocID="{73B86F21-2734-4127-89F8-F883B3D3523F}" presName="composite" presStyleCnt="0"/>
      <dgm:spPr/>
    </dgm:pt>
    <dgm:pt modelId="{B3EA3FBB-005F-4CA4-805E-C339AB9B5509}" type="pres">
      <dgm:prSet presAssocID="{73B86F21-2734-4127-89F8-F883B3D3523F}" presName="parentText" presStyleLbl="alignNode1" presStyleIdx="0" presStyleCnt="3">
        <dgm:presLayoutVars>
          <dgm:chMax val="1"/>
          <dgm:bulletEnabled val="1"/>
        </dgm:presLayoutVars>
      </dgm:prSet>
      <dgm:spPr/>
    </dgm:pt>
    <dgm:pt modelId="{90F2F935-3A91-49F4-821A-E8DF4D8F5F4A}" type="pres">
      <dgm:prSet presAssocID="{73B86F21-2734-4127-89F8-F883B3D3523F}" presName="descendantText" presStyleLbl="alignAcc1" presStyleIdx="0" presStyleCnt="3" custLinFactNeighborX="0" custLinFactNeighborY="-147">
        <dgm:presLayoutVars>
          <dgm:bulletEnabled val="1"/>
        </dgm:presLayoutVars>
      </dgm:prSet>
      <dgm:spPr/>
    </dgm:pt>
    <dgm:pt modelId="{1B897478-B3C1-48FD-A374-D64204448179}" type="pres">
      <dgm:prSet presAssocID="{718E00F3-D8F5-4D53-AEE0-6299A5C51E37}" presName="sp" presStyleCnt="0"/>
      <dgm:spPr/>
    </dgm:pt>
    <dgm:pt modelId="{7098BCC2-760E-4D58-8576-7B40DCC02B26}" type="pres">
      <dgm:prSet presAssocID="{1069DBF1-9C72-4C07-8763-40C7325C92C9}" presName="composite" presStyleCnt="0"/>
      <dgm:spPr/>
    </dgm:pt>
    <dgm:pt modelId="{8E478D59-06D3-455C-B526-160EBC72A92B}" type="pres">
      <dgm:prSet presAssocID="{1069DBF1-9C72-4C07-8763-40C7325C92C9}" presName="parentText" presStyleLbl="alignNode1" presStyleIdx="1" presStyleCnt="3">
        <dgm:presLayoutVars>
          <dgm:chMax val="1"/>
          <dgm:bulletEnabled val="1"/>
        </dgm:presLayoutVars>
      </dgm:prSet>
      <dgm:spPr/>
    </dgm:pt>
    <dgm:pt modelId="{E38A4E4C-E770-4B99-A260-B2A087FA7F52}" type="pres">
      <dgm:prSet presAssocID="{1069DBF1-9C72-4C07-8763-40C7325C92C9}" presName="descendantText" presStyleLbl="alignAcc1" presStyleIdx="1" presStyleCnt="3">
        <dgm:presLayoutVars>
          <dgm:bulletEnabled val="1"/>
        </dgm:presLayoutVars>
      </dgm:prSet>
      <dgm:spPr/>
    </dgm:pt>
    <dgm:pt modelId="{1AAEAF42-AFCE-41C1-B1F3-C215CB8F755A}" type="pres">
      <dgm:prSet presAssocID="{EFDD978B-41CF-4CEC-90A1-B2356C593BEB}" presName="sp" presStyleCnt="0"/>
      <dgm:spPr/>
    </dgm:pt>
    <dgm:pt modelId="{3B7F753D-96C7-416A-BFA2-0F6E92C34716}" type="pres">
      <dgm:prSet presAssocID="{E1515ECB-4A90-48E8-990D-3ED33E0378E0}" presName="composite" presStyleCnt="0"/>
      <dgm:spPr/>
    </dgm:pt>
    <dgm:pt modelId="{2FE8AC7E-CA35-4AE8-BCAA-20DD25D81EAD}" type="pres">
      <dgm:prSet presAssocID="{E1515ECB-4A90-48E8-990D-3ED33E0378E0}" presName="parentText" presStyleLbl="alignNode1" presStyleIdx="2" presStyleCnt="3">
        <dgm:presLayoutVars>
          <dgm:chMax val="1"/>
          <dgm:bulletEnabled val="1"/>
        </dgm:presLayoutVars>
      </dgm:prSet>
      <dgm:spPr/>
    </dgm:pt>
    <dgm:pt modelId="{A101D571-F342-4421-AF31-E953237E1A0D}" type="pres">
      <dgm:prSet presAssocID="{E1515ECB-4A90-48E8-990D-3ED33E0378E0}" presName="descendantText" presStyleLbl="alignAcc1" presStyleIdx="2" presStyleCnt="3">
        <dgm:presLayoutVars>
          <dgm:bulletEnabled val="1"/>
        </dgm:presLayoutVars>
      </dgm:prSet>
      <dgm:spPr/>
    </dgm:pt>
  </dgm:ptLst>
  <dgm:cxnLst>
    <dgm:cxn modelId="{A7EF4914-C8AE-4EEE-9E50-747F8BEA1E39}" type="presOf" srcId="{E1515ECB-4A90-48E8-990D-3ED33E0378E0}" destId="{2FE8AC7E-CA35-4AE8-BCAA-20DD25D81EAD}" srcOrd="0" destOrd="0" presId="urn:microsoft.com/office/officeart/2005/8/layout/chevron2"/>
    <dgm:cxn modelId="{561ED722-38A9-4E53-9D56-D5CC5033980D}" type="presOf" srcId="{58181D8F-05C2-489B-A136-33E64D12FF62}" destId="{A101D571-F342-4421-AF31-E953237E1A0D}" srcOrd="0" destOrd="1" presId="urn:microsoft.com/office/officeart/2005/8/layout/chevron2"/>
    <dgm:cxn modelId="{9FEC722E-1322-4E88-AA84-7A6993D6CC5D}" srcId="{CE0E0AF0-685B-4DC8-8C04-31B66D58FE12}" destId="{E1515ECB-4A90-48E8-990D-3ED33E0378E0}" srcOrd="2" destOrd="0" parTransId="{E6968232-1AF5-4DBD-8B87-E30A30C5A981}" sibTransId="{9955822A-4B4E-4542-95CD-101E1A52042C}"/>
    <dgm:cxn modelId="{A5970D3F-7048-411C-B579-677C3A523D23}" type="presOf" srcId="{1069DBF1-9C72-4C07-8763-40C7325C92C9}" destId="{8E478D59-06D3-455C-B526-160EBC72A92B}" srcOrd="0" destOrd="0" presId="urn:microsoft.com/office/officeart/2005/8/layout/chevron2"/>
    <dgm:cxn modelId="{ABD1F849-34CD-4F28-9815-363B6E579CEB}" type="presOf" srcId="{73B86F21-2734-4127-89F8-F883B3D3523F}" destId="{B3EA3FBB-005F-4CA4-805E-C339AB9B5509}" srcOrd="0" destOrd="0" presId="urn:microsoft.com/office/officeart/2005/8/layout/chevron2"/>
    <dgm:cxn modelId="{3247CF4D-10FA-47EA-83DB-A7CD1BB846B2}" srcId="{73B86F21-2734-4127-89F8-F883B3D3523F}" destId="{D05082B6-B4F3-4035-84DD-391F99B3FC25}" srcOrd="0" destOrd="0" parTransId="{A8766803-BB13-418F-861C-BA5D2045F300}" sibTransId="{D41A4A9D-A05F-488E-82E8-B2404AA4FD8B}"/>
    <dgm:cxn modelId="{90F4F94D-2518-43FE-9968-82FB2C740DD5}" srcId="{CE0E0AF0-685B-4DC8-8C04-31B66D58FE12}" destId="{73B86F21-2734-4127-89F8-F883B3D3523F}" srcOrd="0" destOrd="0" parTransId="{935C67F8-6B65-438E-AD26-C604450D6FA8}" sibTransId="{718E00F3-D8F5-4D53-AEE0-6299A5C51E37}"/>
    <dgm:cxn modelId="{3B4A5B50-2133-4C11-9E86-17FCA563558D}" type="presOf" srcId="{92C8CB84-F88A-4F99-B658-183ADE956507}" destId="{90F2F935-3A91-49F4-821A-E8DF4D8F5F4A}" srcOrd="0" destOrd="1" presId="urn:microsoft.com/office/officeart/2005/8/layout/chevron2"/>
    <dgm:cxn modelId="{3B98F175-32AB-4537-8CF0-CF20162812A0}" type="presOf" srcId="{D05082B6-B4F3-4035-84DD-391F99B3FC25}" destId="{90F2F935-3A91-49F4-821A-E8DF4D8F5F4A}" srcOrd="0" destOrd="0" presId="urn:microsoft.com/office/officeart/2005/8/layout/chevron2"/>
    <dgm:cxn modelId="{F142EB84-20DF-49A0-8A87-B3956256A4E1}" srcId="{73B86F21-2734-4127-89F8-F883B3D3523F}" destId="{92C8CB84-F88A-4F99-B658-183ADE956507}" srcOrd="1" destOrd="0" parTransId="{88BE0647-2362-4BE1-A3F8-40C51C2FD7EF}" sibTransId="{7AF1B151-F10D-4568-A04E-CC3CC2774019}"/>
    <dgm:cxn modelId="{DB34918B-4F09-4CDC-AA53-A70BC4B8384C}" srcId="{E1515ECB-4A90-48E8-990D-3ED33E0378E0}" destId="{B2F82ED2-7434-483A-B48E-93E2B4B40E0F}" srcOrd="0" destOrd="0" parTransId="{144417B5-7CA0-4BAF-9522-2DAB1ABB3ABC}" sibTransId="{B4AC3D3F-7A7A-4B8E-8EF5-C5DC2E41F580}"/>
    <dgm:cxn modelId="{52B97D9B-E7CB-44DC-9651-4DF84612501B}" type="presOf" srcId="{7ED7E207-BEF2-435C-8E29-F78773D42FAE}" destId="{E38A4E4C-E770-4B99-A260-B2A087FA7F52}" srcOrd="0" destOrd="0" presId="urn:microsoft.com/office/officeart/2005/8/layout/chevron2"/>
    <dgm:cxn modelId="{C8C67B9F-E1EF-4657-9B96-32E681C84DB0}" srcId="{E1515ECB-4A90-48E8-990D-3ED33E0378E0}" destId="{58181D8F-05C2-489B-A136-33E64D12FF62}" srcOrd="1" destOrd="0" parTransId="{2DD00059-CCD2-4940-B4B6-39AE84AB193F}" sibTransId="{8AC89A1F-F1D1-4C57-8BC0-0ACE4DE37861}"/>
    <dgm:cxn modelId="{784355AF-96D7-43B2-B66B-20ACC80CF8FB}" srcId="{1069DBF1-9C72-4C07-8763-40C7325C92C9}" destId="{7ED7E207-BEF2-435C-8E29-F78773D42FAE}" srcOrd="0" destOrd="0" parTransId="{DE45B010-7CB1-4C33-B263-71E935D63C03}" sibTransId="{6C7AA22E-858B-4295-BCC8-78127318DF99}"/>
    <dgm:cxn modelId="{F10C0CBB-30DC-48B9-81C7-C50428E1C537}" srcId="{CE0E0AF0-685B-4DC8-8C04-31B66D58FE12}" destId="{1069DBF1-9C72-4C07-8763-40C7325C92C9}" srcOrd="1" destOrd="0" parTransId="{20434C3C-A046-4250-9C37-B207BC72A408}" sibTransId="{EFDD978B-41CF-4CEC-90A1-B2356C593BEB}"/>
    <dgm:cxn modelId="{EDB3E1D0-60EF-4F03-9C53-F6FEC2BAC537}" type="presOf" srcId="{CE0E0AF0-685B-4DC8-8C04-31B66D58FE12}" destId="{AC9F446B-C277-43F6-8155-77F1A713B711}" srcOrd="0" destOrd="0" presId="urn:microsoft.com/office/officeart/2005/8/layout/chevron2"/>
    <dgm:cxn modelId="{C2EA32DF-8D7B-4EA9-83AA-C1AAF30E5D89}" type="presOf" srcId="{B2F82ED2-7434-483A-B48E-93E2B4B40E0F}" destId="{A101D571-F342-4421-AF31-E953237E1A0D}" srcOrd="0" destOrd="0" presId="urn:microsoft.com/office/officeart/2005/8/layout/chevron2"/>
    <dgm:cxn modelId="{EDD9FE61-0305-4C5C-AA3A-018A94B3D73A}" type="presParOf" srcId="{AC9F446B-C277-43F6-8155-77F1A713B711}" destId="{A87B3933-C561-4318-9E6C-56F53A47759C}" srcOrd="0" destOrd="0" presId="urn:microsoft.com/office/officeart/2005/8/layout/chevron2"/>
    <dgm:cxn modelId="{D31561C3-5583-4B7D-8807-19DDB8B8F278}" type="presParOf" srcId="{A87B3933-C561-4318-9E6C-56F53A47759C}" destId="{B3EA3FBB-005F-4CA4-805E-C339AB9B5509}" srcOrd="0" destOrd="0" presId="urn:microsoft.com/office/officeart/2005/8/layout/chevron2"/>
    <dgm:cxn modelId="{2D2741E6-4B97-4FD9-A287-A4041AC43887}" type="presParOf" srcId="{A87B3933-C561-4318-9E6C-56F53A47759C}" destId="{90F2F935-3A91-49F4-821A-E8DF4D8F5F4A}" srcOrd="1" destOrd="0" presId="urn:microsoft.com/office/officeart/2005/8/layout/chevron2"/>
    <dgm:cxn modelId="{96C91B70-E17D-4299-A3DB-4BF9472C66B1}" type="presParOf" srcId="{AC9F446B-C277-43F6-8155-77F1A713B711}" destId="{1B897478-B3C1-48FD-A374-D64204448179}" srcOrd="1" destOrd="0" presId="urn:microsoft.com/office/officeart/2005/8/layout/chevron2"/>
    <dgm:cxn modelId="{CF8A4B1C-1F53-4B00-B51D-90ABDFD715A8}" type="presParOf" srcId="{AC9F446B-C277-43F6-8155-77F1A713B711}" destId="{7098BCC2-760E-4D58-8576-7B40DCC02B26}" srcOrd="2" destOrd="0" presId="urn:microsoft.com/office/officeart/2005/8/layout/chevron2"/>
    <dgm:cxn modelId="{746D215E-20A8-4E17-8414-A526DA617649}" type="presParOf" srcId="{7098BCC2-760E-4D58-8576-7B40DCC02B26}" destId="{8E478D59-06D3-455C-B526-160EBC72A92B}" srcOrd="0" destOrd="0" presId="urn:microsoft.com/office/officeart/2005/8/layout/chevron2"/>
    <dgm:cxn modelId="{87354534-1856-455F-A997-8C405A4F48D0}" type="presParOf" srcId="{7098BCC2-760E-4D58-8576-7B40DCC02B26}" destId="{E38A4E4C-E770-4B99-A260-B2A087FA7F52}" srcOrd="1" destOrd="0" presId="urn:microsoft.com/office/officeart/2005/8/layout/chevron2"/>
    <dgm:cxn modelId="{D1C69772-0B13-43C7-8326-D1A832F134DA}" type="presParOf" srcId="{AC9F446B-C277-43F6-8155-77F1A713B711}" destId="{1AAEAF42-AFCE-41C1-B1F3-C215CB8F755A}" srcOrd="3" destOrd="0" presId="urn:microsoft.com/office/officeart/2005/8/layout/chevron2"/>
    <dgm:cxn modelId="{444E685B-AFD6-44D4-9ACF-9B33D2FD5449}" type="presParOf" srcId="{AC9F446B-C277-43F6-8155-77F1A713B711}" destId="{3B7F753D-96C7-416A-BFA2-0F6E92C34716}" srcOrd="4" destOrd="0" presId="urn:microsoft.com/office/officeart/2005/8/layout/chevron2"/>
    <dgm:cxn modelId="{548A6F02-ED43-4541-9458-FD705DA8D953}" type="presParOf" srcId="{3B7F753D-96C7-416A-BFA2-0F6E92C34716}" destId="{2FE8AC7E-CA35-4AE8-BCAA-20DD25D81EAD}" srcOrd="0" destOrd="0" presId="urn:microsoft.com/office/officeart/2005/8/layout/chevron2"/>
    <dgm:cxn modelId="{B5282A99-70C5-4844-A258-591809052FC3}" type="presParOf" srcId="{3B7F753D-96C7-416A-BFA2-0F6E92C34716}" destId="{A101D571-F342-4421-AF31-E953237E1A0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0E0AF0-685B-4DC8-8C04-31B66D58FE1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73B86F21-2734-4127-89F8-F883B3D3523F}">
      <dgm:prSet phldrT="[Text]"/>
      <dgm:spPr/>
      <dgm:t>
        <a:bodyPr/>
        <a:lstStyle/>
        <a:p>
          <a:r>
            <a:rPr lang="en-US" dirty="0"/>
            <a:t>75 Days</a:t>
          </a:r>
        </a:p>
      </dgm:t>
    </dgm:pt>
    <dgm:pt modelId="{935C67F8-6B65-438E-AD26-C604450D6FA8}" type="parTrans" cxnId="{90F4F94D-2518-43FE-9968-82FB2C740DD5}">
      <dgm:prSet/>
      <dgm:spPr/>
      <dgm:t>
        <a:bodyPr/>
        <a:lstStyle/>
        <a:p>
          <a:endParaRPr lang="en-US"/>
        </a:p>
      </dgm:t>
    </dgm:pt>
    <dgm:pt modelId="{718E00F3-D8F5-4D53-AEE0-6299A5C51E37}" type="sibTrans" cxnId="{90F4F94D-2518-43FE-9968-82FB2C740DD5}">
      <dgm:prSet/>
      <dgm:spPr/>
      <dgm:t>
        <a:bodyPr/>
        <a:lstStyle/>
        <a:p>
          <a:endParaRPr lang="en-US"/>
        </a:p>
      </dgm:t>
    </dgm:pt>
    <dgm:pt modelId="{D05082B6-B4F3-4035-84DD-391F99B3FC25}">
      <dgm:prSet phldrT="[Text]"/>
      <dgm:spPr/>
      <dgm:t>
        <a:bodyPr/>
        <a:lstStyle/>
        <a:p>
          <a:r>
            <a:rPr lang="en-US" dirty="0"/>
            <a:t>Applications that were sent to provider for signature should be received back and submitted to health plan for processing</a:t>
          </a:r>
        </a:p>
      </dgm:t>
    </dgm:pt>
    <dgm:pt modelId="{A8766803-BB13-418F-861C-BA5D2045F300}" type="parTrans" cxnId="{3247CF4D-10FA-47EA-83DB-A7CD1BB846B2}">
      <dgm:prSet/>
      <dgm:spPr/>
      <dgm:t>
        <a:bodyPr/>
        <a:lstStyle/>
        <a:p>
          <a:endParaRPr lang="en-US"/>
        </a:p>
      </dgm:t>
    </dgm:pt>
    <dgm:pt modelId="{D41A4A9D-A05F-488E-82E8-B2404AA4FD8B}" type="sibTrans" cxnId="{3247CF4D-10FA-47EA-83DB-A7CD1BB846B2}">
      <dgm:prSet/>
      <dgm:spPr/>
      <dgm:t>
        <a:bodyPr/>
        <a:lstStyle/>
        <a:p>
          <a:endParaRPr lang="en-US"/>
        </a:p>
      </dgm:t>
    </dgm:pt>
    <dgm:pt modelId="{1069DBF1-9C72-4C07-8763-40C7325C92C9}">
      <dgm:prSet phldrT="[Text]"/>
      <dgm:spPr/>
      <dgm:t>
        <a:bodyPr/>
        <a:lstStyle/>
        <a:p>
          <a:r>
            <a:rPr lang="en-US" dirty="0"/>
            <a:t>60-65 </a:t>
          </a:r>
        </a:p>
        <a:p>
          <a:r>
            <a:rPr lang="en-US" dirty="0"/>
            <a:t>Days </a:t>
          </a:r>
        </a:p>
      </dgm:t>
    </dgm:pt>
    <dgm:pt modelId="{20434C3C-A046-4250-9C37-B207BC72A408}" type="parTrans" cxnId="{F10C0CBB-30DC-48B9-81C7-C50428E1C537}">
      <dgm:prSet/>
      <dgm:spPr/>
      <dgm:t>
        <a:bodyPr/>
        <a:lstStyle/>
        <a:p>
          <a:endParaRPr lang="en-US"/>
        </a:p>
      </dgm:t>
    </dgm:pt>
    <dgm:pt modelId="{EFDD978B-41CF-4CEC-90A1-B2356C593BEB}" type="sibTrans" cxnId="{F10C0CBB-30DC-48B9-81C7-C50428E1C537}">
      <dgm:prSet/>
      <dgm:spPr/>
      <dgm:t>
        <a:bodyPr/>
        <a:lstStyle/>
        <a:p>
          <a:endParaRPr lang="en-US"/>
        </a:p>
      </dgm:t>
    </dgm:pt>
    <dgm:pt modelId="{7ED7E207-BEF2-435C-8E29-F78773D42FAE}">
      <dgm:prSet phldrT="[Text]"/>
      <dgm:spPr/>
      <dgm:t>
        <a:bodyPr/>
        <a:lstStyle/>
        <a:p>
          <a:r>
            <a:rPr lang="en-US" dirty="0"/>
            <a:t>Initial outreach to health plan made to verify application received and in process  </a:t>
          </a:r>
        </a:p>
      </dgm:t>
    </dgm:pt>
    <dgm:pt modelId="{DE45B010-7CB1-4C33-B263-71E935D63C03}" type="parTrans" cxnId="{784355AF-96D7-43B2-B66B-20ACC80CF8FB}">
      <dgm:prSet/>
      <dgm:spPr/>
      <dgm:t>
        <a:bodyPr/>
        <a:lstStyle/>
        <a:p>
          <a:endParaRPr lang="en-US"/>
        </a:p>
      </dgm:t>
    </dgm:pt>
    <dgm:pt modelId="{6C7AA22E-858B-4295-BCC8-78127318DF99}" type="sibTrans" cxnId="{784355AF-96D7-43B2-B66B-20ACC80CF8FB}">
      <dgm:prSet/>
      <dgm:spPr/>
      <dgm:t>
        <a:bodyPr/>
        <a:lstStyle/>
        <a:p>
          <a:endParaRPr lang="en-US"/>
        </a:p>
      </dgm:t>
    </dgm:pt>
    <dgm:pt modelId="{E1515ECB-4A90-48E8-990D-3ED33E0378E0}">
      <dgm:prSet phldrT="[Text]"/>
      <dgm:spPr/>
      <dgm:t>
        <a:bodyPr/>
        <a:lstStyle/>
        <a:p>
          <a:r>
            <a:rPr lang="en-US" dirty="0"/>
            <a:t>65 Days – </a:t>
          </a:r>
        </a:p>
        <a:p>
          <a:r>
            <a:rPr lang="en-US" dirty="0"/>
            <a:t>Start Date </a:t>
          </a:r>
        </a:p>
      </dgm:t>
    </dgm:pt>
    <dgm:pt modelId="{E6968232-1AF5-4DBD-8B87-E30A30C5A981}" type="parTrans" cxnId="{9FEC722E-1322-4E88-AA84-7A6993D6CC5D}">
      <dgm:prSet/>
      <dgm:spPr/>
      <dgm:t>
        <a:bodyPr/>
        <a:lstStyle/>
        <a:p>
          <a:endParaRPr lang="en-US"/>
        </a:p>
      </dgm:t>
    </dgm:pt>
    <dgm:pt modelId="{9955822A-4B4E-4542-95CD-101E1A52042C}" type="sibTrans" cxnId="{9FEC722E-1322-4E88-AA84-7A6993D6CC5D}">
      <dgm:prSet/>
      <dgm:spPr/>
      <dgm:t>
        <a:bodyPr/>
        <a:lstStyle/>
        <a:p>
          <a:endParaRPr lang="en-US"/>
        </a:p>
      </dgm:t>
    </dgm:pt>
    <dgm:pt modelId="{B2F82ED2-7434-483A-B48E-93E2B4B40E0F}">
      <dgm:prSet phldrT="[Text]"/>
      <dgm:spPr/>
      <dgm:t>
        <a:bodyPr/>
        <a:lstStyle/>
        <a:p>
          <a:r>
            <a:rPr lang="en-US" dirty="0"/>
            <a:t>Follow up occurs every 2 weeks to ensure application is moving through process for a timely completion.</a:t>
          </a:r>
        </a:p>
      </dgm:t>
    </dgm:pt>
    <dgm:pt modelId="{144417B5-7CA0-4BAF-9522-2DAB1ABB3ABC}" type="parTrans" cxnId="{DB34918B-4F09-4CDC-AA53-A70BC4B8384C}">
      <dgm:prSet/>
      <dgm:spPr/>
      <dgm:t>
        <a:bodyPr/>
        <a:lstStyle/>
        <a:p>
          <a:endParaRPr lang="en-US"/>
        </a:p>
      </dgm:t>
    </dgm:pt>
    <dgm:pt modelId="{B4AC3D3F-7A7A-4B8E-8EF5-C5DC2E41F580}" type="sibTrans" cxnId="{DB34918B-4F09-4CDC-AA53-A70BC4B8384C}">
      <dgm:prSet/>
      <dgm:spPr/>
      <dgm:t>
        <a:bodyPr/>
        <a:lstStyle/>
        <a:p>
          <a:endParaRPr lang="en-US"/>
        </a:p>
      </dgm:t>
    </dgm:pt>
    <dgm:pt modelId="{AC9F446B-C277-43F6-8155-77F1A713B711}" type="pres">
      <dgm:prSet presAssocID="{CE0E0AF0-685B-4DC8-8C04-31B66D58FE12}" presName="linearFlow" presStyleCnt="0">
        <dgm:presLayoutVars>
          <dgm:dir/>
          <dgm:animLvl val="lvl"/>
          <dgm:resizeHandles val="exact"/>
        </dgm:presLayoutVars>
      </dgm:prSet>
      <dgm:spPr/>
    </dgm:pt>
    <dgm:pt modelId="{A87B3933-C561-4318-9E6C-56F53A47759C}" type="pres">
      <dgm:prSet presAssocID="{73B86F21-2734-4127-89F8-F883B3D3523F}" presName="composite" presStyleCnt="0"/>
      <dgm:spPr/>
    </dgm:pt>
    <dgm:pt modelId="{B3EA3FBB-005F-4CA4-805E-C339AB9B5509}" type="pres">
      <dgm:prSet presAssocID="{73B86F21-2734-4127-89F8-F883B3D3523F}" presName="parentText" presStyleLbl="alignNode1" presStyleIdx="0" presStyleCnt="3">
        <dgm:presLayoutVars>
          <dgm:chMax val="1"/>
          <dgm:bulletEnabled val="1"/>
        </dgm:presLayoutVars>
      </dgm:prSet>
      <dgm:spPr/>
    </dgm:pt>
    <dgm:pt modelId="{90F2F935-3A91-49F4-821A-E8DF4D8F5F4A}" type="pres">
      <dgm:prSet presAssocID="{73B86F21-2734-4127-89F8-F883B3D3523F}" presName="descendantText" presStyleLbl="alignAcc1" presStyleIdx="0" presStyleCnt="3" custLinFactNeighborX="0" custLinFactNeighborY="-147">
        <dgm:presLayoutVars>
          <dgm:bulletEnabled val="1"/>
        </dgm:presLayoutVars>
      </dgm:prSet>
      <dgm:spPr/>
    </dgm:pt>
    <dgm:pt modelId="{1B897478-B3C1-48FD-A374-D64204448179}" type="pres">
      <dgm:prSet presAssocID="{718E00F3-D8F5-4D53-AEE0-6299A5C51E37}" presName="sp" presStyleCnt="0"/>
      <dgm:spPr/>
    </dgm:pt>
    <dgm:pt modelId="{7098BCC2-760E-4D58-8576-7B40DCC02B26}" type="pres">
      <dgm:prSet presAssocID="{1069DBF1-9C72-4C07-8763-40C7325C92C9}" presName="composite" presStyleCnt="0"/>
      <dgm:spPr/>
    </dgm:pt>
    <dgm:pt modelId="{8E478D59-06D3-455C-B526-160EBC72A92B}" type="pres">
      <dgm:prSet presAssocID="{1069DBF1-9C72-4C07-8763-40C7325C92C9}" presName="parentText" presStyleLbl="alignNode1" presStyleIdx="1" presStyleCnt="3">
        <dgm:presLayoutVars>
          <dgm:chMax val="1"/>
          <dgm:bulletEnabled val="1"/>
        </dgm:presLayoutVars>
      </dgm:prSet>
      <dgm:spPr/>
    </dgm:pt>
    <dgm:pt modelId="{E38A4E4C-E770-4B99-A260-B2A087FA7F52}" type="pres">
      <dgm:prSet presAssocID="{1069DBF1-9C72-4C07-8763-40C7325C92C9}" presName="descendantText" presStyleLbl="alignAcc1" presStyleIdx="1" presStyleCnt="3">
        <dgm:presLayoutVars>
          <dgm:bulletEnabled val="1"/>
        </dgm:presLayoutVars>
      </dgm:prSet>
      <dgm:spPr/>
    </dgm:pt>
    <dgm:pt modelId="{1AAEAF42-AFCE-41C1-B1F3-C215CB8F755A}" type="pres">
      <dgm:prSet presAssocID="{EFDD978B-41CF-4CEC-90A1-B2356C593BEB}" presName="sp" presStyleCnt="0"/>
      <dgm:spPr/>
    </dgm:pt>
    <dgm:pt modelId="{3B7F753D-96C7-416A-BFA2-0F6E92C34716}" type="pres">
      <dgm:prSet presAssocID="{E1515ECB-4A90-48E8-990D-3ED33E0378E0}" presName="composite" presStyleCnt="0"/>
      <dgm:spPr/>
    </dgm:pt>
    <dgm:pt modelId="{2FE8AC7E-CA35-4AE8-BCAA-20DD25D81EAD}" type="pres">
      <dgm:prSet presAssocID="{E1515ECB-4A90-48E8-990D-3ED33E0378E0}" presName="parentText" presStyleLbl="alignNode1" presStyleIdx="2" presStyleCnt="3">
        <dgm:presLayoutVars>
          <dgm:chMax val="1"/>
          <dgm:bulletEnabled val="1"/>
        </dgm:presLayoutVars>
      </dgm:prSet>
      <dgm:spPr/>
    </dgm:pt>
    <dgm:pt modelId="{A101D571-F342-4421-AF31-E953237E1A0D}" type="pres">
      <dgm:prSet presAssocID="{E1515ECB-4A90-48E8-990D-3ED33E0378E0}" presName="descendantText" presStyleLbl="alignAcc1" presStyleIdx="2" presStyleCnt="3">
        <dgm:presLayoutVars>
          <dgm:bulletEnabled val="1"/>
        </dgm:presLayoutVars>
      </dgm:prSet>
      <dgm:spPr/>
    </dgm:pt>
  </dgm:ptLst>
  <dgm:cxnLst>
    <dgm:cxn modelId="{A7EF4914-C8AE-4EEE-9E50-747F8BEA1E39}" type="presOf" srcId="{E1515ECB-4A90-48E8-990D-3ED33E0378E0}" destId="{2FE8AC7E-CA35-4AE8-BCAA-20DD25D81EAD}" srcOrd="0" destOrd="0" presId="urn:microsoft.com/office/officeart/2005/8/layout/chevron2"/>
    <dgm:cxn modelId="{9FEC722E-1322-4E88-AA84-7A6993D6CC5D}" srcId="{CE0E0AF0-685B-4DC8-8C04-31B66D58FE12}" destId="{E1515ECB-4A90-48E8-990D-3ED33E0378E0}" srcOrd="2" destOrd="0" parTransId="{E6968232-1AF5-4DBD-8B87-E30A30C5A981}" sibTransId="{9955822A-4B4E-4542-95CD-101E1A52042C}"/>
    <dgm:cxn modelId="{A5970D3F-7048-411C-B579-677C3A523D23}" type="presOf" srcId="{1069DBF1-9C72-4C07-8763-40C7325C92C9}" destId="{8E478D59-06D3-455C-B526-160EBC72A92B}" srcOrd="0" destOrd="0" presId="urn:microsoft.com/office/officeart/2005/8/layout/chevron2"/>
    <dgm:cxn modelId="{ABD1F849-34CD-4F28-9815-363B6E579CEB}" type="presOf" srcId="{73B86F21-2734-4127-89F8-F883B3D3523F}" destId="{B3EA3FBB-005F-4CA4-805E-C339AB9B5509}" srcOrd="0" destOrd="0" presId="urn:microsoft.com/office/officeart/2005/8/layout/chevron2"/>
    <dgm:cxn modelId="{3247CF4D-10FA-47EA-83DB-A7CD1BB846B2}" srcId="{73B86F21-2734-4127-89F8-F883B3D3523F}" destId="{D05082B6-B4F3-4035-84DD-391F99B3FC25}" srcOrd="0" destOrd="0" parTransId="{A8766803-BB13-418F-861C-BA5D2045F300}" sibTransId="{D41A4A9D-A05F-488E-82E8-B2404AA4FD8B}"/>
    <dgm:cxn modelId="{90F4F94D-2518-43FE-9968-82FB2C740DD5}" srcId="{CE0E0AF0-685B-4DC8-8C04-31B66D58FE12}" destId="{73B86F21-2734-4127-89F8-F883B3D3523F}" srcOrd="0" destOrd="0" parTransId="{935C67F8-6B65-438E-AD26-C604450D6FA8}" sibTransId="{718E00F3-D8F5-4D53-AEE0-6299A5C51E37}"/>
    <dgm:cxn modelId="{3B98F175-32AB-4537-8CF0-CF20162812A0}" type="presOf" srcId="{D05082B6-B4F3-4035-84DD-391F99B3FC25}" destId="{90F2F935-3A91-49F4-821A-E8DF4D8F5F4A}" srcOrd="0" destOrd="0" presId="urn:microsoft.com/office/officeart/2005/8/layout/chevron2"/>
    <dgm:cxn modelId="{DB34918B-4F09-4CDC-AA53-A70BC4B8384C}" srcId="{E1515ECB-4A90-48E8-990D-3ED33E0378E0}" destId="{B2F82ED2-7434-483A-B48E-93E2B4B40E0F}" srcOrd="0" destOrd="0" parTransId="{144417B5-7CA0-4BAF-9522-2DAB1ABB3ABC}" sibTransId="{B4AC3D3F-7A7A-4B8E-8EF5-C5DC2E41F580}"/>
    <dgm:cxn modelId="{52B97D9B-E7CB-44DC-9651-4DF84612501B}" type="presOf" srcId="{7ED7E207-BEF2-435C-8E29-F78773D42FAE}" destId="{E38A4E4C-E770-4B99-A260-B2A087FA7F52}" srcOrd="0" destOrd="0" presId="urn:microsoft.com/office/officeart/2005/8/layout/chevron2"/>
    <dgm:cxn modelId="{784355AF-96D7-43B2-B66B-20ACC80CF8FB}" srcId="{1069DBF1-9C72-4C07-8763-40C7325C92C9}" destId="{7ED7E207-BEF2-435C-8E29-F78773D42FAE}" srcOrd="0" destOrd="0" parTransId="{DE45B010-7CB1-4C33-B263-71E935D63C03}" sibTransId="{6C7AA22E-858B-4295-BCC8-78127318DF99}"/>
    <dgm:cxn modelId="{F10C0CBB-30DC-48B9-81C7-C50428E1C537}" srcId="{CE0E0AF0-685B-4DC8-8C04-31B66D58FE12}" destId="{1069DBF1-9C72-4C07-8763-40C7325C92C9}" srcOrd="1" destOrd="0" parTransId="{20434C3C-A046-4250-9C37-B207BC72A408}" sibTransId="{EFDD978B-41CF-4CEC-90A1-B2356C593BEB}"/>
    <dgm:cxn modelId="{EDB3E1D0-60EF-4F03-9C53-F6FEC2BAC537}" type="presOf" srcId="{CE0E0AF0-685B-4DC8-8C04-31B66D58FE12}" destId="{AC9F446B-C277-43F6-8155-77F1A713B711}" srcOrd="0" destOrd="0" presId="urn:microsoft.com/office/officeart/2005/8/layout/chevron2"/>
    <dgm:cxn modelId="{C2EA32DF-8D7B-4EA9-83AA-C1AAF30E5D89}" type="presOf" srcId="{B2F82ED2-7434-483A-B48E-93E2B4B40E0F}" destId="{A101D571-F342-4421-AF31-E953237E1A0D}" srcOrd="0" destOrd="0" presId="urn:microsoft.com/office/officeart/2005/8/layout/chevron2"/>
    <dgm:cxn modelId="{EDD9FE61-0305-4C5C-AA3A-018A94B3D73A}" type="presParOf" srcId="{AC9F446B-C277-43F6-8155-77F1A713B711}" destId="{A87B3933-C561-4318-9E6C-56F53A47759C}" srcOrd="0" destOrd="0" presId="urn:microsoft.com/office/officeart/2005/8/layout/chevron2"/>
    <dgm:cxn modelId="{D31561C3-5583-4B7D-8807-19DDB8B8F278}" type="presParOf" srcId="{A87B3933-C561-4318-9E6C-56F53A47759C}" destId="{B3EA3FBB-005F-4CA4-805E-C339AB9B5509}" srcOrd="0" destOrd="0" presId="urn:microsoft.com/office/officeart/2005/8/layout/chevron2"/>
    <dgm:cxn modelId="{2D2741E6-4B97-4FD9-A287-A4041AC43887}" type="presParOf" srcId="{A87B3933-C561-4318-9E6C-56F53A47759C}" destId="{90F2F935-3A91-49F4-821A-E8DF4D8F5F4A}" srcOrd="1" destOrd="0" presId="urn:microsoft.com/office/officeart/2005/8/layout/chevron2"/>
    <dgm:cxn modelId="{96C91B70-E17D-4299-A3DB-4BF9472C66B1}" type="presParOf" srcId="{AC9F446B-C277-43F6-8155-77F1A713B711}" destId="{1B897478-B3C1-48FD-A374-D64204448179}" srcOrd="1" destOrd="0" presId="urn:microsoft.com/office/officeart/2005/8/layout/chevron2"/>
    <dgm:cxn modelId="{CF8A4B1C-1F53-4B00-B51D-90ABDFD715A8}" type="presParOf" srcId="{AC9F446B-C277-43F6-8155-77F1A713B711}" destId="{7098BCC2-760E-4D58-8576-7B40DCC02B26}" srcOrd="2" destOrd="0" presId="urn:microsoft.com/office/officeart/2005/8/layout/chevron2"/>
    <dgm:cxn modelId="{746D215E-20A8-4E17-8414-A526DA617649}" type="presParOf" srcId="{7098BCC2-760E-4D58-8576-7B40DCC02B26}" destId="{8E478D59-06D3-455C-B526-160EBC72A92B}" srcOrd="0" destOrd="0" presId="urn:microsoft.com/office/officeart/2005/8/layout/chevron2"/>
    <dgm:cxn modelId="{87354534-1856-455F-A997-8C405A4F48D0}" type="presParOf" srcId="{7098BCC2-760E-4D58-8576-7B40DCC02B26}" destId="{E38A4E4C-E770-4B99-A260-B2A087FA7F52}" srcOrd="1" destOrd="0" presId="urn:microsoft.com/office/officeart/2005/8/layout/chevron2"/>
    <dgm:cxn modelId="{D1C69772-0B13-43C7-8326-D1A832F134DA}" type="presParOf" srcId="{AC9F446B-C277-43F6-8155-77F1A713B711}" destId="{1AAEAF42-AFCE-41C1-B1F3-C215CB8F755A}" srcOrd="3" destOrd="0" presId="urn:microsoft.com/office/officeart/2005/8/layout/chevron2"/>
    <dgm:cxn modelId="{444E685B-AFD6-44D4-9ACF-9B33D2FD5449}" type="presParOf" srcId="{AC9F446B-C277-43F6-8155-77F1A713B711}" destId="{3B7F753D-96C7-416A-BFA2-0F6E92C34716}" srcOrd="4" destOrd="0" presId="urn:microsoft.com/office/officeart/2005/8/layout/chevron2"/>
    <dgm:cxn modelId="{548A6F02-ED43-4541-9458-FD705DA8D953}" type="presParOf" srcId="{3B7F753D-96C7-416A-BFA2-0F6E92C34716}" destId="{2FE8AC7E-CA35-4AE8-BCAA-20DD25D81EAD}" srcOrd="0" destOrd="0" presId="urn:microsoft.com/office/officeart/2005/8/layout/chevron2"/>
    <dgm:cxn modelId="{B5282A99-70C5-4844-A258-591809052FC3}" type="presParOf" srcId="{3B7F753D-96C7-416A-BFA2-0F6E92C34716}" destId="{A101D571-F342-4421-AF31-E953237E1A0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A3FBB-005F-4CA4-805E-C339AB9B5509}">
      <dsp:nvSpPr>
        <dsp:cNvPr id="0" name=""/>
        <dsp:cNvSpPr/>
      </dsp:nvSpPr>
      <dsp:spPr>
        <a:xfrm rot="5400000">
          <a:off x="-183094" y="184262"/>
          <a:ext cx="1220626" cy="85443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90 Days</a:t>
          </a:r>
        </a:p>
      </dsp:txBody>
      <dsp:txXfrm rot="-5400000">
        <a:off x="0" y="428387"/>
        <a:ext cx="854438" cy="366188"/>
      </dsp:txXfrm>
    </dsp:sp>
    <dsp:sp modelId="{90F2F935-3A91-49F4-821A-E8DF4D8F5F4A}">
      <dsp:nvSpPr>
        <dsp:cNvPr id="0" name=""/>
        <dsp:cNvSpPr/>
      </dsp:nvSpPr>
      <dsp:spPr>
        <a:xfrm rot="5400000">
          <a:off x="3973865" y="-3119424"/>
          <a:ext cx="793407" cy="703226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Notifed of a new provider joining group.</a:t>
          </a:r>
        </a:p>
        <a:p>
          <a:pPr marL="114300" lvl="1" indent="-114300" algn="l" defTabSz="666750">
            <a:lnSpc>
              <a:spcPct val="90000"/>
            </a:lnSpc>
            <a:spcBef>
              <a:spcPct val="0"/>
            </a:spcBef>
            <a:spcAft>
              <a:spcPct val="15000"/>
            </a:spcAft>
            <a:buChar char="•"/>
          </a:pPr>
          <a:r>
            <a:rPr lang="en-US" sz="1500" kern="1200" dirty="0"/>
            <a:t>Provider sent  on-boarding packet, including application, checklist of documents required for enrollment. </a:t>
          </a:r>
        </a:p>
      </dsp:txBody>
      <dsp:txXfrm rot="-5400000">
        <a:off x="854439" y="38733"/>
        <a:ext cx="6993530" cy="715945"/>
      </dsp:txXfrm>
    </dsp:sp>
    <dsp:sp modelId="{8E478D59-06D3-455C-B526-160EBC72A92B}">
      <dsp:nvSpPr>
        <dsp:cNvPr id="0" name=""/>
        <dsp:cNvSpPr/>
      </dsp:nvSpPr>
      <dsp:spPr>
        <a:xfrm rot="5400000">
          <a:off x="-183094" y="1204532"/>
          <a:ext cx="1220626" cy="85443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85 Days </a:t>
          </a:r>
        </a:p>
      </dsp:txBody>
      <dsp:txXfrm rot="-5400000">
        <a:off x="0" y="1448657"/>
        <a:ext cx="854438" cy="366188"/>
      </dsp:txXfrm>
    </dsp:sp>
    <dsp:sp modelId="{E38A4E4C-E770-4B99-A260-B2A087FA7F52}">
      <dsp:nvSpPr>
        <dsp:cNvPr id="0" name=""/>
        <dsp:cNvSpPr/>
      </dsp:nvSpPr>
      <dsp:spPr>
        <a:xfrm rot="5400000">
          <a:off x="3973865" y="-2097988"/>
          <a:ext cx="793407" cy="703226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On-boarding coordinator receives completed application and checklist from provider and initiates enrollment applications. </a:t>
          </a:r>
        </a:p>
      </dsp:txBody>
      <dsp:txXfrm rot="-5400000">
        <a:off x="854439" y="1060169"/>
        <a:ext cx="6993530" cy="715945"/>
      </dsp:txXfrm>
    </dsp:sp>
    <dsp:sp modelId="{2FE8AC7E-CA35-4AE8-BCAA-20DD25D81EAD}">
      <dsp:nvSpPr>
        <dsp:cNvPr id="0" name=""/>
        <dsp:cNvSpPr/>
      </dsp:nvSpPr>
      <dsp:spPr>
        <a:xfrm rot="5400000">
          <a:off x="-183094" y="2224802"/>
          <a:ext cx="1220626" cy="85443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80 Days </a:t>
          </a:r>
        </a:p>
      </dsp:txBody>
      <dsp:txXfrm rot="-5400000">
        <a:off x="0" y="2468927"/>
        <a:ext cx="854438" cy="366188"/>
      </dsp:txXfrm>
    </dsp:sp>
    <dsp:sp modelId="{A101D571-F342-4421-AF31-E953237E1A0D}">
      <dsp:nvSpPr>
        <dsp:cNvPr id="0" name=""/>
        <dsp:cNvSpPr/>
      </dsp:nvSpPr>
      <dsp:spPr>
        <a:xfrm rot="5400000">
          <a:off x="3973865" y="-1077718"/>
          <a:ext cx="793407" cy="703226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On-boarding coordinator completes all enrollment applications and submits those that do not require signatures to health plans for processing.</a:t>
          </a:r>
        </a:p>
        <a:p>
          <a:pPr marL="114300" lvl="1" indent="-114300" algn="l" defTabSz="666750">
            <a:lnSpc>
              <a:spcPct val="90000"/>
            </a:lnSpc>
            <a:spcBef>
              <a:spcPct val="0"/>
            </a:spcBef>
            <a:spcAft>
              <a:spcPct val="15000"/>
            </a:spcAft>
            <a:buChar char="•"/>
          </a:pPr>
          <a:r>
            <a:rPr lang="en-US" sz="1500" kern="1200" dirty="0"/>
            <a:t>Applications that require signature are sent to the provider</a:t>
          </a:r>
        </a:p>
      </dsp:txBody>
      <dsp:txXfrm rot="-5400000">
        <a:off x="854439" y="2080439"/>
        <a:ext cx="6993530" cy="7159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A3FBB-005F-4CA4-805E-C339AB9B5509}">
      <dsp:nvSpPr>
        <dsp:cNvPr id="0" name=""/>
        <dsp:cNvSpPr/>
      </dsp:nvSpPr>
      <dsp:spPr>
        <a:xfrm rot="5400000">
          <a:off x="-183094" y="184262"/>
          <a:ext cx="1220626" cy="85443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75 Days</a:t>
          </a:r>
        </a:p>
      </dsp:txBody>
      <dsp:txXfrm rot="-5400000">
        <a:off x="0" y="428387"/>
        <a:ext cx="854438" cy="366188"/>
      </dsp:txXfrm>
    </dsp:sp>
    <dsp:sp modelId="{90F2F935-3A91-49F4-821A-E8DF4D8F5F4A}">
      <dsp:nvSpPr>
        <dsp:cNvPr id="0" name=""/>
        <dsp:cNvSpPr/>
      </dsp:nvSpPr>
      <dsp:spPr>
        <a:xfrm rot="5400000">
          <a:off x="3973865" y="-3119424"/>
          <a:ext cx="793407" cy="703226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Applications that were sent to provider for signature should be received back and submitted to health plan for processing</a:t>
          </a:r>
        </a:p>
      </dsp:txBody>
      <dsp:txXfrm rot="-5400000">
        <a:off x="854439" y="38733"/>
        <a:ext cx="6993530" cy="715945"/>
      </dsp:txXfrm>
    </dsp:sp>
    <dsp:sp modelId="{8E478D59-06D3-455C-B526-160EBC72A92B}">
      <dsp:nvSpPr>
        <dsp:cNvPr id="0" name=""/>
        <dsp:cNvSpPr/>
      </dsp:nvSpPr>
      <dsp:spPr>
        <a:xfrm rot="5400000">
          <a:off x="-183094" y="1204532"/>
          <a:ext cx="1220626" cy="85443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60-65 </a:t>
          </a:r>
        </a:p>
        <a:p>
          <a:pPr marL="0" lvl="0" indent="0" algn="ctr" defTabSz="444500">
            <a:lnSpc>
              <a:spcPct val="90000"/>
            </a:lnSpc>
            <a:spcBef>
              <a:spcPct val="0"/>
            </a:spcBef>
            <a:spcAft>
              <a:spcPct val="35000"/>
            </a:spcAft>
            <a:buNone/>
          </a:pPr>
          <a:r>
            <a:rPr lang="en-US" sz="1000" kern="1200" dirty="0"/>
            <a:t>Days </a:t>
          </a:r>
        </a:p>
      </dsp:txBody>
      <dsp:txXfrm rot="-5400000">
        <a:off x="0" y="1448657"/>
        <a:ext cx="854438" cy="366188"/>
      </dsp:txXfrm>
    </dsp:sp>
    <dsp:sp modelId="{E38A4E4C-E770-4B99-A260-B2A087FA7F52}">
      <dsp:nvSpPr>
        <dsp:cNvPr id="0" name=""/>
        <dsp:cNvSpPr/>
      </dsp:nvSpPr>
      <dsp:spPr>
        <a:xfrm rot="5400000">
          <a:off x="3973865" y="-2097988"/>
          <a:ext cx="793407" cy="703226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Initial outreach to health plan made to verify application received and in process  </a:t>
          </a:r>
        </a:p>
      </dsp:txBody>
      <dsp:txXfrm rot="-5400000">
        <a:off x="854439" y="1060169"/>
        <a:ext cx="6993530" cy="715945"/>
      </dsp:txXfrm>
    </dsp:sp>
    <dsp:sp modelId="{2FE8AC7E-CA35-4AE8-BCAA-20DD25D81EAD}">
      <dsp:nvSpPr>
        <dsp:cNvPr id="0" name=""/>
        <dsp:cNvSpPr/>
      </dsp:nvSpPr>
      <dsp:spPr>
        <a:xfrm rot="5400000">
          <a:off x="-183094" y="2224802"/>
          <a:ext cx="1220626" cy="85443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65 Days – </a:t>
          </a:r>
        </a:p>
        <a:p>
          <a:pPr marL="0" lvl="0" indent="0" algn="ctr" defTabSz="444500">
            <a:lnSpc>
              <a:spcPct val="90000"/>
            </a:lnSpc>
            <a:spcBef>
              <a:spcPct val="0"/>
            </a:spcBef>
            <a:spcAft>
              <a:spcPct val="35000"/>
            </a:spcAft>
            <a:buNone/>
          </a:pPr>
          <a:r>
            <a:rPr lang="en-US" sz="1000" kern="1200" dirty="0"/>
            <a:t>Start Date </a:t>
          </a:r>
        </a:p>
      </dsp:txBody>
      <dsp:txXfrm rot="-5400000">
        <a:off x="0" y="2468927"/>
        <a:ext cx="854438" cy="366188"/>
      </dsp:txXfrm>
    </dsp:sp>
    <dsp:sp modelId="{A101D571-F342-4421-AF31-E953237E1A0D}">
      <dsp:nvSpPr>
        <dsp:cNvPr id="0" name=""/>
        <dsp:cNvSpPr/>
      </dsp:nvSpPr>
      <dsp:spPr>
        <a:xfrm rot="5400000">
          <a:off x="3973865" y="-1077718"/>
          <a:ext cx="793407" cy="703226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Follow up occurs every 2 weeks to ensure application is moving through process for a timely completion.</a:t>
          </a:r>
        </a:p>
      </dsp:txBody>
      <dsp:txXfrm rot="-5400000">
        <a:off x="854439" y="2080439"/>
        <a:ext cx="6993530" cy="71594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7BBA03-D181-B049-BC28-60547E056EFE}" type="datetimeFigureOut">
              <a:rPr lang="en-US" smtClean="0"/>
              <a:t>4/18/2025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6045B9-E666-DF4D-AF8E-BC8442CC85E0}" type="slidenum">
              <a:rPr lang="en-US" smtClean="0"/>
              <a:t>‹#›</a:t>
            </a:fld>
            <a:endParaRPr lang="en-US"/>
          </a:p>
        </p:txBody>
      </p:sp>
    </p:spTree>
    <p:extLst>
      <p:ext uri="{BB962C8B-B14F-4D97-AF65-F5344CB8AC3E}">
        <p14:creationId xmlns:p14="http://schemas.microsoft.com/office/powerpoint/2010/main" val="3597280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6045B9-E666-DF4D-AF8E-BC8442CC85E0}" type="slidenum">
              <a:rPr lang="en-US" smtClean="0"/>
              <a:t>5</a:t>
            </a:fld>
            <a:endParaRPr lang="en-US"/>
          </a:p>
        </p:txBody>
      </p:sp>
    </p:spTree>
    <p:extLst>
      <p:ext uri="{BB962C8B-B14F-4D97-AF65-F5344CB8AC3E}">
        <p14:creationId xmlns:p14="http://schemas.microsoft.com/office/powerpoint/2010/main" val="3259178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D2B18-B9C0-0B6C-F148-D442818B8C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33F9AB-2642-6F6B-9A21-88F6FCEA89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018A4A-D06F-2666-46B2-DC8C0BD2F8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62D6B7-6FD2-A3E3-C847-D381FA795DE5}"/>
              </a:ext>
            </a:extLst>
          </p:cNvPr>
          <p:cNvSpPr>
            <a:spLocks noGrp="1"/>
          </p:cNvSpPr>
          <p:nvPr>
            <p:ph type="sldNum" sz="quarter" idx="5"/>
          </p:nvPr>
        </p:nvSpPr>
        <p:spPr/>
        <p:txBody>
          <a:bodyPr/>
          <a:lstStyle/>
          <a:p>
            <a:fld id="{DC6045B9-E666-DF4D-AF8E-BC8442CC85E0}" type="slidenum">
              <a:rPr lang="en-US" smtClean="0"/>
              <a:t>6</a:t>
            </a:fld>
            <a:endParaRPr lang="en-US"/>
          </a:p>
        </p:txBody>
      </p:sp>
    </p:spTree>
    <p:extLst>
      <p:ext uri="{BB962C8B-B14F-4D97-AF65-F5344CB8AC3E}">
        <p14:creationId xmlns:p14="http://schemas.microsoft.com/office/powerpoint/2010/main" val="2636590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 Cycle Story</a:t>
            </a:r>
          </a:p>
        </p:txBody>
      </p:sp>
      <p:sp>
        <p:nvSpPr>
          <p:cNvPr id="4" name="Slide Number Placeholder 3"/>
          <p:cNvSpPr>
            <a:spLocks noGrp="1"/>
          </p:cNvSpPr>
          <p:nvPr>
            <p:ph type="sldNum" sz="quarter" idx="5"/>
          </p:nvPr>
        </p:nvSpPr>
        <p:spPr/>
        <p:txBody>
          <a:bodyPr/>
          <a:lstStyle/>
          <a:p>
            <a:fld id="{DC6045B9-E666-DF4D-AF8E-BC8442CC85E0}" type="slidenum">
              <a:rPr lang="en-US" smtClean="0"/>
              <a:t>8</a:t>
            </a:fld>
            <a:endParaRPr lang="en-US"/>
          </a:p>
        </p:txBody>
      </p:sp>
    </p:spTree>
    <p:extLst>
      <p:ext uri="{BB962C8B-B14F-4D97-AF65-F5344CB8AC3E}">
        <p14:creationId xmlns:p14="http://schemas.microsoft.com/office/powerpoint/2010/main" val="2566604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6045B9-E666-DF4D-AF8E-BC8442CC85E0}" type="slidenum">
              <a:rPr lang="en-US" smtClean="0"/>
              <a:t>19</a:t>
            </a:fld>
            <a:endParaRPr lang="en-US"/>
          </a:p>
        </p:txBody>
      </p:sp>
    </p:spTree>
    <p:extLst>
      <p:ext uri="{BB962C8B-B14F-4D97-AF65-F5344CB8AC3E}">
        <p14:creationId xmlns:p14="http://schemas.microsoft.com/office/powerpoint/2010/main" val="1840445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2" name="Title 1"/>
          <p:cNvSpPr>
            <a:spLocks noGrp="1"/>
          </p:cNvSpPr>
          <p:nvPr>
            <p:ph type="title"/>
          </p:nvPr>
        </p:nvSpPr>
        <p:spPr>
          <a:xfrm>
            <a:off x="324584" y="242046"/>
            <a:ext cx="6414883" cy="457200"/>
          </a:xfrm>
        </p:spPr>
        <p:txBody>
          <a:bodyPr>
            <a:noAutofit/>
          </a:bodyPr>
          <a:lstStyle/>
          <a:p>
            <a:r>
              <a:rPr lang="en-US"/>
              <a:t>Click to edit Master title style</a:t>
            </a:r>
            <a:endParaRPr lang="en-US" dirty="0"/>
          </a:p>
        </p:txBody>
      </p:sp>
      <p:sp>
        <p:nvSpPr>
          <p:cNvPr id="3" name="Content Placeholder 2"/>
          <p:cNvSpPr>
            <a:spLocks noGrp="1"/>
          </p:cNvSpPr>
          <p:nvPr>
            <p:ph idx="1"/>
          </p:nvPr>
        </p:nvSpPr>
        <p:spPr>
          <a:xfrm>
            <a:off x="334490" y="1670756"/>
            <a:ext cx="8190765" cy="4022928"/>
          </a:xfrm>
        </p:spPr>
        <p:txBody>
          <a:bodyPr/>
          <a:lstStyle>
            <a:lvl1pPr>
              <a:defRPr sz="1600"/>
            </a:lvl1pPr>
            <a:lvl2pPr>
              <a:defRPr sz="1600"/>
            </a:lvl2pPr>
            <a:lvl3pPr marL="1200150" indent="-285750">
              <a:buClr>
                <a:srgbClr val="005278"/>
              </a:buClr>
              <a:buFont typeface="Arial" panose="020B0604020202020204" pitchFamily="34" charset="0"/>
              <a:buChar char="•"/>
              <a:defRPr sz="1600"/>
            </a:lvl3pPr>
            <a:lvl4pPr marL="1600200" indent="-228600">
              <a:buClr>
                <a:srgbClr val="005278"/>
              </a:buClr>
              <a:buFont typeface="Calibri" panose="020F0502020204030204" pitchFamily="34" charset="0"/>
              <a:buChar char="‐"/>
              <a:defRPr sz="1600"/>
            </a:lvl4pPr>
            <a:lvl5pPr>
              <a:buClr>
                <a:srgbClr val="005278"/>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7086600" y="6465982"/>
            <a:ext cx="2057400" cy="365125"/>
          </a:xfrm>
        </p:spPr>
        <p:txBody>
          <a:bodyPr/>
          <a:lstStyle>
            <a:lvl1pPr>
              <a:defRPr b="1">
                <a:solidFill>
                  <a:schemeClr val="bg1"/>
                </a:solidFill>
              </a:defRPr>
            </a:lvl1pPr>
          </a:lstStyle>
          <a:p>
            <a:fld id="{EE6A7BE5-B0C2-AA45-BCF1-58F981C30E77}" type="slidenum">
              <a:rPr lang="en-US" smtClean="0"/>
              <a:pPr/>
              <a:t>‹#›</a:t>
            </a:fld>
            <a:endParaRPr lang="en-US"/>
          </a:p>
        </p:txBody>
      </p:sp>
      <p:sp>
        <p:nvSpPr>
          <p:cNvPr id="9" name="Text Placeholder 8">
            <a:extLst>
              <a:ext uri="{FF2B5EF4-FFF2-40B4-BE49-F238E27FC236}">
                <a16:creationId xmlns:a16="http://schemas.microsoft.com/office/drawing/2014/main" id="{E52BD512-6792-427F-9FCF-F4DEEECB1ABE}"/>
              </a:ext>
            </a:extLst>
          </p:cNvPr>
          <p:cNvSpPr>
            <a:spLocks noGrp="1"/>
          </p:cNvSpPr>
          <p:nvPr>
            <p:ph type="body" sz="quarter" idx="13"/>
          </p:nvPr>
        </p:nvSpPr>
        <p:spPr>
          <a:xfrm>
            <a:off x="334963" y="899164"/>
            <a:ext cx="8189912" cy="601594"/>
          </a:xfrm>
        </p:spPr>
        <p:txBody>
          <a:bodyPr/>
          <a:lstStyle>
            <a:lvl1pPr marL="0" indent="0">
              <a:buNone/>
              <a:defRPr b="1" i="1">
                <a:solidFill>
                  <a:srgbClr val="005278"/>
                </a:solidFill>
              </a:defRPr>
            </a:lvl1pPr>
          </a:lstStyle>
          <a:p>
            <a:pPr lvl="0"/>
            <a:r>
              <a:rPr lang="en-US"/>
              <a:t>Click to edit Master text styles</a:t>
            </a:r>
          </a:p>
        </p:txBody>
      </p:sp>
    </p:spTree>
    <p:extLst>
      <p:ext uri="{BB962C8B-B14F-4D97-AF65-F5344CB8AC3E}">
        <p14:creationId xmlns:p14="http://schemas.microsoft.com/office/powerpoint/2010/main" val="1291638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4D67F2-6110-4579-B325-BA55A2DEB377}"/>
              </a:ext>
            </a:extLst>
          </p:cNvPr>
          <p:cNvSpPr/>
          <p:nvPr userDrawn="1"/>
        </p:nvSpPr>
        <p:spPr>
          <a:xfrm>
            <a:off x="0" y="4211792"/>
            <a:ext cx="9144000" cy="2646208"/>
          </a:xfrm>
          <a:prstGeom prst="rect">
            <a:avLst/>
          </a:prstGeom>
          <a:solidFill>
            <a:srgbClr val="0052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54">
            <a:extLst>
              <a:ext uri="{FF2B5EF4-FFF2-40B4-BE49-F238E27FC236}">
                <a16:creationId xmlns:a16="http://schemas.microsoft.com/office/drawing/2014/main" id="{3157E387-E8D7-42AF-A69E-0E2326E67859}"/>
              </a:ext>
            </a:extLst>
          </p:cNvPr>
          <p:cNvGrpSpPr/>
          <p:nvPr userDrawn="1"/>
        </p:nvGrpSpPr>
        <p:grpSpPr>
          <a:xfrm>
            <a:off x="3145889" y="4917557"/>
            <a:ext cx="2852221" cy="1239869"/>
            <a:chOff x="744256" y="4168048"/>
            <a:chExt cx="2594352" cy="1127773"/>
          </a:xfrm>
        </p:grpSpPr>
        <p:grpSp>
          <p:nvGrpSpPr>
            <p:cNvPr id="10" name="Graphic 54">
              <a:extLst>
                <a:ext uri="{FF2B5EF4-FFF2-40B4-BE49-F238E27FC236}">
                  <a16:creationId xmlns:a16="http://schemas.microsoft.com/office/drawing/2014/main" id="{F165DC3E-55CD-4C7C-BA26-4887740A6CF3}"/>
                </a:ext>
              </a:extLst>
            </p:cNvPr>
            <p:cNvGrpSpPr/>
            <p:nvPr/>
          </p:nvGrpSpPr>
          <p:grpSpPr>
            <a:xfrm>
              <a:off x="806510" y="4168048"/>
              <a:ext cx="2492559" cy="663312"/>
              <a:chOff x="806510" y="4168048"/>
              <a:chExt cx="2492559" cy="663312"/>
            </a:xfrm>
          </p:grpSpPr>
          <p:grpSp>
            <p:nvGrpSpPr>
              <p:cNvPr id="30" name="Graphic 54">
                <a:extLst>
                  <a:ext uri="{FF2B5EF4-FFF2-40B4-BE49-F238E27FC236}">
                    <a16:creationId xmlns:a16="http://schemas.microsoft.com/office/drawing/2014/main" id="{3D82F918-80B3-424A-B84B-C210C68456DD}"/>
                  </a:ext>
                </a:extLst>
              </p:cNvPr>
              <p:cNvGrpSpPr/>
              <p:nvPr/>
            </p:nvGrpSpPr>
            <p:grpSpPr>
              <a:xfrm>
                <a:off x="806510" y="4168048"/>
                <a:ext cx="2456537" cy="663312"/>
                <a:chOff x="806510" y="4168048"/>
                <a:chExt cx="2456537" cy="663312"/>
              </a:xfrm>
            </p:grpSpPr>
            <p:grpSp>
              <p:nvGrpSpPr>
                <p:cNvPr id="32" name="Graphic 54">
                  <a:extLst>
                    <a:ext uri="{FF2B5EF4-FFF2-40B4-BE49-F238E27FC236}">
                      <a16:creationId xmlns:a16="http://schemas.microsoft.com/office/drawing/2014/main" id="{2B7DCE64-CBFA-4264-8C07-47C2FCD4836A}"/>
                    </a:ext>
                  </a:extLst>
                </p:cNvPr>
                <p:cNvGrpSpPr/>
                <p:nvPr/>
              </p:nvGrpSpPr>
              <p:grpSpPr>
                <a:xfrm>
                  <a:off x="806510" y="4168048"/>
                  <a:ext cx="2426493" cy="663312"/>
                  <a:chOff x="806510" y="4168048"/>
                  <a:chExt cx="2426493" cy="663312"/>
                </a:xfrm>
              </p:grpSpPr>
              <p:sp>
                <p:nvSpPr>
                  <p:cNvPr id="34" name="Freeform 94">
                    <a:extLst>
                      <a:ext uri="{FF2B5EF4-FFF2-40B4-BE49-F238E27FC236}">
                        <a16:creationId xmlns:a16="http://schemas.microsoft.com/office/drawing/2014/main" id="{445865B1-A797-4AE2-A711-89BC2CD9F5F0}"/>
                      </a:ext>
                    </a:extLst>
                  </p:cNvPr>
                  <p:cNvSpPr/>
                  <p:nvPr/>
                </p:nvSpPr>
                <p:spPr>
                  <a:xfrm>
                    <a:off x="806510" y="4168048"/>
                    <a:ext cx="552117" cy="559382"/>
                  </a:xfrm>
                  <a:custGeom>
                    <a:avLst/>
                    <a:gdLst>
                      <a:gd name="connsiteX0" fmla="*/ 541092 w 552117"/>
                      <a:gd name="connsiteY0" fmla="*/ 100611 h 559382"/>
                      <a:gd name="connsiteX1" fmla="*/ 512198 w 552117"/>
                      <a:gd name="connsiteY1" fmla="*/ 34707 h 559382"/>
                      <a:gd name="connsiteX2" fmla="*/ 436162 w 552117"/>
                      <a:gd name="connsiteY2" fmla="*/ 9767 h 559382"/>
                      <a:gd name="connsiteX3" fmla="*/ 247117 w 552117"/>
                      <a:gd name="connsiteY3" fmla="*/ 71784 h 559382"/>
                      <a:gd name="connsiteX4" fmla="*/ 97041 w 552117"/>
                      <a:gd name="connsiteY4" fmla="*/ 224550 h 559382"/>
                      <a:gd name="connsiteX5" fmla="*/ 35642 w 552117"/>
                      <a:gd name="connsiteY5" fmla="*/ 415436 h 559382"/>
                      <a:gd name="connsiteX6" fmla="*/ 71189 w 552117"/>
                      <a:gd name="connsiteY6" fmla="*/ 513107 h 559382"/>
                      <a:gd name="connsiteX7" fmla="*/ 162907 w 552117"/>
                      <a:gd name="connsiteY7" fmla="*/ 550753 h 559382"/>
                      <a:gd name="connsiteX8" fmla="*/ 391776 w 552117"/>
                      <a:gd name="connsiteY8" fmla="*/ 433927 h 559382"/>
                      <a:gd name="connsiteX9" fmla="*/ 519422 w 552117"/>
                      <a:gd name="connsiteY9" fmla="*/ 189274 h 559382"/>
                      <a:gd name="connsiteX10" fmla="*/ 469998 w 552117"/>
                      <a:gd name="connsiteY10" fmla="*/ 246644 h 559382"/>
                      <a:gd name="connsiteX11" fmla="*/ 421810 w 552117"/>
                      <a:gd name="connsiteY11" fmla="*/ 279739 h 559382"/>
                      <a:gd name="connsiteX12" fmla="*/ 418579 w 552117"/>
                      <a:gd name="connsiteY12" fmla="*/ 276515 h 559382"/>
                      <a:gd name="connsiteX13" fmla="*/ 425042 w 552117"/>
                      <a:gd name="connsiteY13" fmla="*/ 270825 h 559382"/>
                      <a:gd name="connsiteX14" fmla="*/ 520182 w 552117"/>
                      <a:gd name="connsiteY14" fmla="*/ 174291 h 559382"/>
                      <a:gd name="connsiteX15" fmla="*/ 490528 w 552117"/>
                      <a:gd name="connsiteY15" fmla="*/ 93784 h 559382"/>
                      <a:gd name="connsiteX16" fmla="*/ 410025 w 552117"/>
                      <a:gd name="connsiteY16" fmla="*/ 64008 h 559382"/>
                      <a:gd name="connsiteX17" fmla="*/ 216323 w 552117"/>
                      <a:gd name="connsiteY17" fmla="*/ 164429 h 559382"/>
                      <a:gd name="connsiteX18" fmla="*/ 116906 w 552117"/>
                      <a:gd name="connsiteY18" fmla="*/ 360531 h 559382"/>
                      <a:gd name="connsiteX19" fmla="*/ 134774 w 552117"/>
                      <a:gd name="connsiteY19" fmla="*/ 422358 h 559382"/>
                      <a:gd name="connsiteX20" fmla="*/ 181916 w 552117"/>
                      <a:gd name="connsiteY20" fmla="*/ 446065 h 559382"/>
                      <a:gd name="connsiteX21" fmla="*/ 210145 w 552117"/>
                      <a:gd name="connsiteY21" fmla="*/ 437910 h 559382"/>
                      <a:gd name="connsiteX22" fmla="*/ 224592 w 552117"/>
                      <a:gd name="connsiteY22" fmla="*/ 422073 h 559382"/>
                      <a:gd name="connsiteX23" fmla="*/ 222976 w 552117"/>
                      <a:gd name="connsiteY23" fmla="*/ 419608 h 559382"/>
                      <a:gd name="connsiteX24" fmla="*/ 219269 w 552117"/>
                      <a:gd name="connsiteY24" fmla="*/ 421220 h 559382"/>
                      <a:gd name="connsiteX25" fmla="*/ 203397 w 552117"/>
                      <a:gd name="connsiteY25" fmla="*/ 426056 h 559382"/>
                      <a:gd name="connsiteX26" fmla="*/ 184293 w 552117"/>
                      <a:gd name="connsiteY26" fmla="*/ 403772 h 559382"/>
                      <a:gd name="connsiteX27" fmla="*/ 193607 w 552117"/>
                      <a:gd name="connsiteY27" fmla="*/ 380634 h 559382"/>
                      <a:gd name="connsiteX28" fmla="*/ 215943 w 552117"/>
                      <a:gd name="connsiteY28" fmla="*/ 371341 h 559382"/>
                      <a:gd name="connsiteX29" fmla="*/ 241985 w 552117"/>
                      <a:gd name="connsiteY29" fmla="*/ 400169 h 559382"/>
                      <a:gd name="connsiteX30" fmla="*/ 223451 w 552117"/>
                      <a:gd name="connsiteY30" fmla="*/ 437530 h 559382"/>
                      <a:gd name="connsiteX31" fmla="*/ 180111 w 552117"/>
                      <a:gd name="connsiteY31" fmla="*/ 453366 h 559382"/>
                      <a:gd name="connsiteX32" fmla="*/ 121753 w 552117"/>
                      <a:gd name="connsiteY32" fmla="*/ 424729 h 559382"/>
                      <a:gd name="connsiteX33" fmla="*/ 98372 w 552117"/>
                      <a:gd name="connsiteY33" fmla="*/ 353135 h 559382"/>
                      <a:gd name="connsiteX34" fmla="*/ 201876 w 552117"/>
                      <a:gd name="connsiteY34" fmla="*/ 155800 h 559382"/>
                      <a:gd name="connsiteX35" fmla="*/ 409074 w 552117"/>
                      <a:gd name="connsiteY35" fmla="*/ 57465 h 559382"/>
                      <a:gd name="connsiteX36" fmla="*/ 488342 w 552117"/>
                      <a:gd name="connsiteY36" fmla="*/ 78327 h 559382"/>
                      <a:gd name="connsiteX37" fmla="*/ 535865 w 552117"/>
                      <a:gd name="connsiteY37" fmla="*/ 132852 h 559382"/>
                      <a:gd name="connsiteX38" fmla="*/ 541092 w 552117"/>
                      <a:gd name="connsiteY38" fmla="*/ 100611 h 559382"/>
                      <a:gd name="connsiteX39" fmla="*/ 552117 w 552117"/>
                      <a:gd name="connsiteY39" fmla="*/ 207670 h 559382"/>
                      <a:gd name="connsiteX40" fmla="*/ 517141 w 552117"/>
                      <a:gd name="connsiteY40" fmla="*/ 333980 h 559382"/>
                      <a:gd name="connsiteX41" fmla="*/ 420385 w 552117"/>
                      <a:gd name="connsiteY41" fmla="*/ 450237 h 559382"/>
                      <a:gd name="connsiteX42" fmla="*/ 292929 w 552117"/>
                      <a:gd name="connsiteY42" fmla="*/ 529986 h 559382"/>
                      <a:gd name="connsiteX43" fmla="*/ 167945 w 552117"/>
                      <a:gd name="connsiteY43" fmla="*/ 559383 h 559382"/>
                      <a:gd name="connsiteX44" fmla="*/ 46572 w 552117"/>
                      <a:gd name="connsiteY44" fmla="*/ 508650 h 559382"/>
                      <a:gd name="connsiteX45" fmla="*/ 0 w 552117"/>
                      <a:gd name="connsiteY45" fmla="*/ 376367 h 559382"/>
                      <a:gd name="connsiteX46" fmla="*/ 46382 w 552117"/>
                      <a:gd name="connsiteY46" fmla="*/ 224265 h 559382"/>
                      <a:gd name="connsiteX47" fmla="*/ 171557 w 552117"/>
                      <a:gd name="connsiteY47" fmla="*/ 90844 h 559382"/>
                      <a:gd name="connsiteX48" fmla="*/ 297777 w 552117"/>
                      <a:gd name="connsiteY48" fmla="*/ 25129 h 559382"/>
                      <a:gd name="connsiteX49" fmla="*/ 424377 w 552117"/>
                      <a:gd name="connsiteY49" fmla="*/ 0 h 559382"/>
                      <a:gd name="connsiteX50" fmla="*/ 514004 w 552117"/>
                      <a:gd name="connsiteY50" fmla="*/ 27215 h 559382"/>
                      <a:gd name="connsiteX51" fmla="*/ 547555 w 552117"/>
                      <a:gd name="connsiteY51" fmla="*/ 99852 h 559382"/>
                      <a:gd name="connsiteX52" fmla="*/ 540997 w 552117"/>
                      <a:gd name="connsiteY52" fmla="*/ 144042 h 559382"/>
                      <a:gd name="connsiteX53" fmla="*/ 552117 w 552117"/>
                      <a:gd name="connsiteY53" fmla="*/ 207670 h 5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52117" h="559382">
                        <a:moveTo>
                          <a:pt x="541092" y="100611"/>
                        </a:moveTo>
                        <a:cubicBezTo>
                          <a:pt x="541092" y="73301"/>
                          <a:pt x="531493" y="51301"/>
                          <a:pt x="512198" y="34707"/>
                        </a:cubicBezTo>
                        <a:cubicBezTo>
                          <a:pt x="492904" y="18112"/>
                          <a:pt x="467622" y="9767"/>
                          <a:pt x="436162" y="9767"/>
                        </a:cubicBezTo>
                        <a:cubicBezTo>
                          <a:pt x="373813" y="9767"/>
                          <a:pt x="310798" y="30439"/>
                          <a:pt x="247117" y="71784"/>
                        </a:cubicBezTo>
                        <a:cubicBezTo>
                          <a:pt x="186098" y="111516"/>
                          <a:pt x="136105" y="162438"/>
                          <a:pt x="97041" y="224550"/>
                        </a:cubicBezTo>
                        <a:cubicBezTo>
                          <a:pt x="56077" y="288842"/>
                          <a:pt x="35642" y="352471"/>
                          <a:pt x="35642" y="415436"/>
                        </a:cubicBezTo>
                        <a:cubicBezTo>
                          <a:pt x="35642" y="455452"/>
                          <a:pt x="47523" y="487978"/>
                          <a:pt x="71189" y="513107"/>
                        </a:cubicBezTo>
                        <a:cubicBezTo>
                          <a:pt x="94950" y="538236"/>
                          <a:pt x="125460" y="550753"/>
                          <a:pt x="162907" y="550753"/>
                        </a:cubicBezTo>
                        <a:cubicBezTo>
                          <a:pt x="238753" y="550753"/>
                          <a:pt x="315075" y="511780"/>
                          <a:pt x="391776" y="433927"/>
                        </a:cubicBezTo>
                        <a:cubicBezTo>
                          <a:pt x="468478" y="356074"/>
                          <a:pt x="511058" y="274523"/>
                          <a:pt x="519422" y="189274"/>
                        </a:cubicBezTo>
                        <a:cubicBezTo>
                          <a:pt x="510202" y="205489"/>
                          <a:pt x="493760" y="224644"/>
                          <a:pt x="469998" y="246644"/>
                        </a:cubicBezTo>
                        <a:cubicBezTo>
                          <a:pt x="446237" y="268644"/>
                          <a:pt x="430174" y="279739"/>
                          <a:pt x="421810" y="279739"/>
                        </a:cubicBezTo>
                        <a:cubicBezTo>
                          <a:pt x="419624" y="279739"/>
                          <a:pt x="418579" y="278696"/>
                          <a:pt x="418579" y="276515"/>
                        </a:cubicBezTo>
                        <a:cubicBezTo>
                          <a:pt x="418579" y="275187"/>
                          <a:pt x="420765" y="273290"/>
                          <a:pt x="425042" y="270825"/>
                        </a:cubicBezTo>
                        <a:cubicBezTo>
                          <a:pt x="468953" y="246455"/>
                          <a:pt x="500698" y="214308"/>
                          <a:pt x="520182" y="174291"/>
                        </a:cubicBezTo>
                        <a:cubicBezTo>
                          <a:pt x="520182" y="140533"/>
                          <a:pt x="510298" y="113602"/>
                          <a:pt x="490528" y="93784"/>
                        </a:cubicBezTo>
                        <a:cubicBezTo>
                          <a:pt x="470759" y="73965"/>
                          <a:pt x="443861" y="64008"/>
                          <a:pt x="410025" y="64008"/>
                        </a:cubicBezTo>
                        <a:cubicBezTo>
                          <a:pt x="347105" y="64008"/>
                          <a:pt x="282569" y="97482"/>
                          <a:pt x="216323" y="164429"/>
                        </a:cubicBezTo>
                        <a:cubicBezTo>
                          <a:pt x="150076" y="231377"/>
                          <a:pt x="116906" y="296713"/>
                          <a:pt x="116906" y="360531"/>
                        </a:cubicBezTo>
                        <a:cubicBezTo>
                          <a:pt x="116906" y="385945"/>
                          <a:pt x="122893" y="406522"/>
                          <a:pt x="134774" y="422358"/>
                        </a:cubicBezTo>
                        <a:cubicBezTo>
                          <a:pt x="146655" y="438194"/>
                          <a:pt x="162432" y="446065"/>
                          <a:pt x="181916" y="446065"/>
                        </a:cubicBezTo>
                        <a:cubicBezTo>
                          <a:pt x="191136" y="446065"/>
                          <a:pt x="200545" y="443315"/>
                          <a:pt x="210145" y="437910"/>
                        </a:cubicBezTo>
                        <a:cubicBezTo>
                          <a:pt x="219744" y="432504"/>
                          <a:pt x="224592" y="427194"/>
                          <a:pt x="224592" y="422073"/>
                        </a:cubicBezTo>
                        <a:cubicBezTo>
                          <a:pt x="224307" y="420461"/>
                          <a:pt x="223736" y="419608"/>
                          <a:pt x="222976" y="419608"/>
                        </a:cubicBezTo>
                        <a:lnTo>
                          <a:pt x="219269" y="421220"/>
                        </a:lnTo>
                        <a:cubicBezTo>
                          <a:pt x="216038" y="424444"/>
                          <a:pt x="210715" y="426056"/>
                          <a:pt x="203397" y="426056"/>
                        </a:cubicBezTo>
                        <a:cubicBezTo>
                          <a:pt x="190661" y="426056"/>
                          <a:pt x="184293" y="418660"/>
                          <a:pt x="184293" y="403772"/>
                        </a:cubicBezTo>
                        <a:cubicBezTo>
                          <a:pt x="184293" y="394574"/>
                          <a:pt x="187429" y="386893"/>
                          <a:pt x="193607" y="380634"/>
                        </a:cubicBezTo>
                        <a:cubicBezTo>
                          <a:pt x="199880" y="374376"/>
                          <a:pt x="207294" y="371341"/>
                          <a:pt x="215943" y="371341"/>
                        </a:cubicBezTo>
                        <a:cubicBezTo>
                          <a:pt x="233241" y="371341"/>
                          <a:pt x="241985" y="380919"/>
                          <a:pt x="241985" y="400169"/>
                        </a:cubicBezTo>
                        <a:cubicBezTo>
                          <a:pt x="241985" y="414487"/>
                          <a:pt x="235807" y="426910"/>
                          <a:pt x="223451" y="437530"/>
                        </a:cubicBezTo>
                        <a:cubicBezTo>
                          <a:pt x="211095" y="448056"/>
                          <a:pt x="196648" y="453366"/>
                          <a:pt x="180111" y="453366"/>
                        </a:cubicBezTo>
                        <a:cubicBezTo>
                          <a:pt x="156825" y="453366"/>
                          <a:pt x="137340" y="443789"/>
                          <a:pt x="121753" y="424729"/>
                        </a:cubicBezTo>
                        <a:cubicBezTo>
                          <a:pt x="106165" y="405668"/>
                          <a:pt x="98372" y="381772"/>
                          <a:pt x="98372" y="353135"/>
                        </a:cubicBezTo>
                        <a:cubicBezTo>
                          <a:pt x="98372" y="287135"/>
                          <a:pt x="132873" y="221420"/>
                          <a:pt x="201876" y="155800"/>
                        </a:cubicBezTo>
                        <a:cubicBezTo>
                          <a:pt x="270879" y="90275"/>
                          <a:pt x="339882" y="57465"/>
                          <a:pt x="409074" y="57465"/>
                        </a:cubicBezTo>
                        <a:cubicBezTo>
                          <a:pt x="438633" y="57465"/>
                          <a:pt x="465056" y="64482"/>
                          <a:pt x="488342" y="78327"/>
                        </a:cubicBezTo>
                        <a:cubicBezTo>
                          <a:pt x="511628" y="92266"/>
                          <a:pt x="527501" y="110473"/>
                          <a:pt x="535865" y="132852"/>
                        </a:cubicBezTo>
                        <a:cubicBezTo>
                          <a:pt x="539476" y="122232"/>
                          <a:pt x="541092" y="111421"/>
                          <a:pt x="541092" y="100611"/>
                        </a:cubicBezTo>
                        <a:moveTo>
                          <a:pt x="552117" y="207670"/>
                        </a:moveTo>
                        <a:cubicBezTo>
                          <a:pt x="552117" y="249015"/>
                          <a:pt x="540427" y="291213"/>
                          <a:pt x="517141" y="333980"/>
                        </a:cubicBezTo>
                        <a:cubicBezTo>
                          <a:pt x="493855" y="376841"/>
                          <a:pt x="461539" y="415625"/>
                          <a:pt x="420385" y="450237"/>
                        </a:cubicBezTo>
                        <a:cubicBezTo>
                          <a:pt x="380846" y="483806"/>
                          <a:pt x="338361" y="510357"/>
                          <a:pt x="292929" y="529986"/>
                        </a:cubicBezTo>
                        <a:cubicBezTo>
                          <a:pt x="247498" y="549615"/>
                          <a:pt x="205868" y="559383"/>
                          <a:pt x="167945" y="559383"/>
                        </a:cubicBezTo>
                        <a:cubicBezTo>
                          <a:pt x="118046" y="559383"/>
                          <a:pt x="77652" y="542503"/>
                          <a:pt x="46572" y="508650"/>
                        </a:cubicBezTo>
                        <a:cubicBezTo>
                          <a:pt x="15492" y="474892"/>
                          <a:pt x="0" y="430798"/>
                          <a:pt x="0" y="376367"/>
                        </a:cubicBezTo>
                        <a:cubicBezTo>
                          <a:pt x="0" y="326583"/>
                          <a:pt x="15492" y="275946"/>
                          <a:pt x="46382" y="224265"/>
                        </a:cubicBezTo>
                        <a:cubicBezTo>
                          <a:pt x="77272" y="172585"/>
                          <a:pt x="118997" y="128111"/>
                          <a:pt x="171557" y="90844"/>
                        </a:cubicBezTo>
                        <a:cubicBezTo>
                          <a:pt x="209004" y="63818"/>
                          <a:pt x="251014" y="41913"/>
                          <a:pt x="297777" y="25129"/>
                        </a:cubicBezTo>
                        <a:cubicBezTo>
                          <a:pt x="344539" y="8345"/>
                          <a:pt x="386739" y="0"/>
                          <a:pt x="424377" y="0"/>
                        </a:cubicBezTo>
                        <a:cubicBezTo>
                          <a:pt x="461824" y="0"/>
                          <a:pt x="491669" y="9103"/>
                          <a:pt x="514004" y="27215"/>
                        </a:cubicBezTo>
                        <a:cubicBezTo>
                          <a:pt x="536340" y="45327"/>
                          <a:pt x="547555" y="69508"/>
                          <a:pt x="547555" y="99852"/>
                        </a:cubicBezTo>
                        <a:cubicBezTo>
                          <a:pt x="547555" y="112275"/>
                          <a:pt x="545369" y="127068"/>
                          <a:pt x="540997" y="144042"/>
                        </a:cubicBezTo>
                        <a:cubicBezTo>
                          <a:pt x="548411" y="165378"/>
                          <a:pt x="552117" y="186619"/>
                          <a:pt x="552117" y="207670"/>
                        </a:cubicBezTo>
                      </a:path>
                    </a:pathLst>
                  </a:custGeom>
                  <a:solidFill>
                    <a:srgbClr val="00AEEF"/>
                  </a:solidFill>
                  <a:ln w="9494" cap="flat">
                    <a:noFill/>
                    <a:prstDash val="solid"/>
                    <a:miter/>
                  </a:ln>
                </p:spPr>
                <p:txBody>
                  <a:bodyPr rtlCol="0" anchor="ctr"/>
                  <a:lstStyle/>
                  <a:p>
                    <a:endParaRPr lang="en-US"/>
                  </a:p>
                </p:txBody>
              </p:sp>
              <p:sp>
                <p:nvSpPr>
                  <p:cNvPr id="35" name="Freeform 95">
                    <a:extLst>
                      <a:ext uri="{FF2B5EF4-FFF2-40B4-BE49-F238E27FC236}">
                        <a16:creationId xmlns:a16="http://schemas.microsoft.com/office/drawing/2014/main" id="{A8E2153A-815D-4D28-ADE2-27AB489E32B5}"/>
                      </a:ext>
                    </a:extLst>
                  </p:cNvPr>
                  <p:cNvSpPr/>
                  <p:nvPr/>
                </p:nvSpPr>
                <p:spPr>
                  <a:xfrm>
                    <a:off x="1301695" y="4289237"/>
                    <a:ext cx="255766" cy="419797"/>
                  </a:xfrm>
                  <a:custGeom>
                    <a:avLst/>
                    <a:gdLst>
                      <a:gd name="connsiteX0" fmla="*/ 199215 w 255766"/>
                      <a:gd name="connsiteY0" fmla="*/ 223601 h 419797"/>
                      <a:gd name="connsiteX1" fmla="*/ 176404 w 255766"/>
                      <a:gd name="connsiteY1" fmla="*/ 196386 h 419797"/>
                      <a:gd name="connsiteX2" fmla="*/ 75181 w 255766"/>
                      <a:gd name="connsiteY2" fmla="*/ 294152 h 419797"/>
                      <a:gd name="connsiteX3" fmla="*/ 21480 w 255766"/>
                      <a:gd name="connsiteY3" fmla="*/ 392298 h 419797"/>
                      <a:gd name="connsiteX4" fmla="*/ 42675 w 255766"/>
                      <a:gd name="connsiteY4" fmla="*/ 413824 h 419797"/>
                      <a:gd name="connsiteX5" fmla="*/ 139241 w 255766"/>
                      <a:gd name="connsiteY5" fmla="*/ 340997 h 419797"/>
                      <a:gd name="connsiteX6" fmla="*/ 199215 w 255766"/>
                      <a:gd name="connsiteY6" fmla="*/ 223601 h 419797"/>
                      <a:gd name="connsiteX7" fmla="*/ 255767 w 255766"/>
                      <a:gd name="connsiteY7" fmla="*/ 853 h 419797"/>
                      <a:gd name="connsiteX8" fmla="*/ 73185 w 255766"/>
                      <a:gd name="connsiteY8" fmla="*/ 288463 h 419797"/>
                      <a:gd name="connsiteX9" fmla="*/ 137055 w 255766"/>
                      <a:gd name="connsiteY9" fmla="*/ 210136 h 419797"/>
                      <a:gd name="connsiteX10" fmla="*/ 177259 w 255766"/>
                      <a:gd name="connsiteY10" fmla="*/ 190222 h 419797"/>
                      <a:gd name="connsiteX11" fmla="*/ 214422 w 255766"/>
                      <a:gd name="connsiteY11" fmla="*/ 208714 h 419797"/>
                      <a:gd name="connsiteX12" fmla="*/ 228869 w 255766"/>
                      <a:gd name="connsiteY12" fmla="*/ 255179 h 419797"/>
                      <a:gd name="connsiteX13" fmla="*/ 150837 w 255766"/>
                      <a:gd name="connsiteY13" fmla="*/ 375608 h 419797"/>
                      <a:gd name="connsiteX14" fmla="*/ 47523 w 255766"/>
                      <a:gd name="connsiteY14" fmla="*/ 419798 h 419797"/>
                      <a:gd name="connsiteX15" fmla="*/ 13211 w 255766"/>
                      <a:gd name="connsiteY15" fmla="*/ 403772 h 419797"/>
                      <a:gd name="connsiteX16" fmla="*/ 0 w 255766"/>
                      <a:gd name="connsiteY16" fmla="*/ 362238 h 419797"/>
                      <a:gd name="connsiteX17" fmla="*/ 39064 w 255766"/>
                      <a:gd name="connsiteY17" fmla="*/ 269308 h 419797"/>
                      <a:gd name="connsiteX18" fmla="*/ 207389 w 255766"/>
                      <a:gd name="connsiteY18" fmla="*/ 0 h 419797"/>
                      <a:gd name="connsiteX19" fmla="*/ 230960 w 255766"/>
                      <a:gd name="connsiteY19" fmla="*/ 3224 h 419797"/>
                      <a:gd name="connsiteX20" fmla="*/ 255767 w 255766"/>
                      <a:gd name="connsiteY20" fmla="*/ 853 h 41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5766" h="419797">
                        <a:moveTo>
                          <a:pt x="199215" y="223601"/>
                        </a:moveTo>
                        <a:cubicBezTo>
                          <a:pt x="199215" y="205489"/>
                          <a:pt x="191611" y="196386"/>
                          <a:pt x="176404" y="196386"/>
                        </a:cubicBezTo>
                        <a:cubicBezTo>
                          <a:pt x="156634" y="196386"/>
                          <a:pt x="122893" y="229006"/>
                          <a:pt x="75181" y="294152"/>
                        </a:cubicBezTo>
                        <a:cubicBezTo>
                          <a:pt x="39444" y="342798"/>
                          <a:pt x="21480" y="375514"/>
                          <a:pt x="21480" y="392298"/>
                        </a:cubicBezTo>
                        <a:cubicBezTo>
                          <a:pt x="21480" y="406617"/>
                          <a:pt x="28514" y="413824"/>
                          <a:pt x="42675" y="413824"/>
                        </a:cubicBezTo>
                        <a:cubicBezTo>
                          <a:pt x="67102" y="413824"/>
                          <a:pt x="99227" y="389548"/>
                          <a:pt x="139241" y="340997"/>
                        </a:cubicBezTo>
                        <a:cubicBezTo>
                          <a:pt x="179255" y="292445"/>
                          <a:pt x="199215" y="253377"/>
                          <a:pt x="199215" y="223601"/>
                        </a:cubicBezTo>
                        <a:moveTo>
                          <a:pt x="255767" y="853"/>
                        </a:moveTo>
                        <a:lnTo>
                          <a:pt x="73185" y="288463"/>
                        </a:lnTo>
                        <a:cubicBezTo>
                          <a:pt x="101698" y="249489"/>
                          <a:pt x="122893" y="223412"/>
                          <a:pt x="137055" y="210136"/>
                        </a:cubicBezTo>
                        <a:cubicBezTo>
                          <a:pt x="151122" y="196860"/>
                          <a:pt x="164523" y="190222"/>
                          <a:pt x="177259" y="190222"/>
                        </a:cubicBezTo>
                        <a:cubicBezTo>
                          <a:pt x="192466" y="190222"/>
                          <a:pt x="204822" y="196386"/>
                          <a:pt x="214422" y="208714"/>
                        </a:cubicBezTo>
                        <a:cubicBezTo>
                          <a:pt x="224021" y="221041"/>
                          <a:pt x="228869" y="236498"/>
                          <a:pt x="228869" y="255179"/>
                        </a:cubicBezTo>
                        <a:cubicBezTo>
                          <a:pt x="228869" y="296049"/>
                          <a:pt x="202826" y="336161"/>
                          <a:pt x="150837" y="375608"/>
                        </a:cubicBezTo>
                        <a:cubicBezTo>
                          <a:pt x="112058" y="405100"/>
                          <a:pt x="77652" y="419798"/>
                          <a:pt x="47523" y="419798"/>
                        </a:cubicBezTo>
                        <a:cubicBezTo>
                          <a:pt x="33456" y="419798"/>
                          <a:pt x="21955" y="414487"/>
                          <a:pt x="13211" y="403772"/>
                        </a:cubicBezTo>
                        <a:cubicBezTo>
                          <a:pt x="4372" y="393057"/>
                          <a:pt x="0" y="379212"/>
                          <a:pt x="0" y="362238"/>
                        </a:cubicBezTo>
                        <a:cubicBezTo>
                          <a:pt x="0" y="341945"/>
                          <a:pt x="13021" y="311031"/>
                          <a:pt x="39064" y="269308"/>
                        </a:cubicBezTo>
                        <a:lnTo>
                          <a:pt x="207389" y="0"/>
                        </a:lnTo>
                        <a:cubicBezTo>
                          <a:pt x="214707" y="2181"/>
                          <a:pt x="222596" y="3224"/>
                          <a:pt x="230960" y="3224"/>
                        </a:cubicBezTo>
                        <a:cubicBezTo>
                          <a:pt x="237423" y="3319"/>
                          <a:pt x="245692" y="2560"/>
                          <a:pt x="255767" y="853"/>
                        </a:cubicBezTo>
                      </a:path>
                    </a:pathLst>
                  </a:custGeom>
                  <a:solidFill>
                    <a:srgbClr val="00AEEF"/>
                  </a:solidFill>
                  <a:ln w="9494" cap="flat">
                    <a:noFill/>
                    <a:prstDash val="solid"/>
                    <a:miter/>
                  </a:ln>
                </p:spPr>
                <p:txBody>
                  <a:bodyPr rtlCol="0" anchor="ctr"/>
                  <a:lstStyle/>
                  <a:p>
                    <a:endParaRPr lang="en-US"/>
                  </a:p>
                </p:txBody>
              </p:sp>
              <p:sp>
                <p:nvSpPr>
                  <p:cNvPr id="36" name="Freeform 96">
                    <a:extLst>
                      <a:ext uri="{FF2B5EF4-FFF2-40B4-BE49-F238E27FC236}">
                        <a16:creationId xmlns:a16="http://schemas.microsoft.com/office/drawing/2014/main" id="{67C5040E-A72D-4F05-8D35-E3ABAEC4B24C}"/>
                      </a:ext>
                    </a:extLst>
                  </p:cNvPr>
                  <p:cNvSpPr/>
                  <p:nvPr/>
                </p:nvSpPr>
                <p:spPr>
                  <a:xfrm>
                    <a:off x="1600719" y="4419528"/>
                    <a:ext cx="303266" cy="277273"/>
                  </a:xfrm>
                  <a:custGeom>
                    <a:avLst/>
                    <a:gdLst>
                      <a:gd name="connsiteX0" fmla="*/ 92087 w 303266"/>
                      <a:gd name="connsiteY0" fmla="*/ 141576 h 277273"/>
                      <a:gd name="connsiteX1" fmla="*/ 71177 w 303266"/>
                      <a:gd name="connsiteY1" fmla="*/ 154852 h 277273"/>
                      <a:gd name="connsiteX2" fmla="*/ 71177 w 303266"/>
                      <a:gd name="connsiteY2" fmla="*/ 213550 h 277273"/>
                      <a:gd name="connsiteX3" fmla="*/ 96649 w 303266"/>
                      <a:gd name="connsiteY3" fmla="*/ 265610 h 277273"/>
                      <a:gd name="connsiteX4" fmla="*/ 108720 w 303266"/>
                      <a:gd name="connsiteY4" fmla="*/ 266842 h 277273"/>
                      <a:gd name="connsiteX5" fmla="*/ 107865 w 303266"/>
                      <a:gd name="connsiteY5" fmla="*/ 277273 h 277273"/>
                      <a:gd name="connsiteX6" fmla="*/ 54830 w 303266"/>
                      <a:gd name="connsiteY6" fmla="*/ 276040 h 277273"/>
                      <a:gd name="connsiteX7" fmla="*/ 6452 w 303266"/>
                      <a:gd name="connsiteY7" fmla="*/ 277273 h 277273"/>
                      <a:gd name="connsiteX8" fmla="*/ 5596 w 303266"/>
                      <a:gd name="connsiteY8" fmla="*/ 266842 h 277273"/>
                      <a:gd name="connsiteX9" fmla="*/ 12725 w 303266"/>
                      <a:gd name="connsiteY9" fmla="*/ 265610 h 277273"/>
                      <a:gd name="connsiteX10" fmla="*/ 36961 w 303266"/>
                      <a:gd name="connsiteY10" fmla="*/ 213550 h 277273"/>
                      <a:gd name="connsiteX11" fmla="*/ 36961 w 303266"/>
                      <a:gd name="connsiteY11" fmla="*/ 63724 h 277273"/>
                      <a:gd name="connsiteX12" fmla="*/ 12344 w 303266"/>
                      <a:gd name="connsiteY12" fmla="*/ 11284 h 277273"/>
                      <a:gd name="connsiteX13" fmla="*/ 1509 w 303266"/>
                      <a:gd name="connsiteY13" fmla="*/ 10431 h 277273"/>
                      <a:gd name="connsiteX14" fmla="*/ 2365 w 303266"/>
                      <a:gd name="connsiteY14" fmla="*/ 0 h 277273"/>
                      <a:gd name="connsiteX15" fmla="*/ 54925 w 303266"/>
                      <a:gd name="connsiteY15" fmla="*/ 1233 h 277273"/>
                      <a:gd name="connsiteX16" fmla="*/ 103303 w 303266"/>
                      <a:gd name="connsiteY16" fmla="*/ 0 h 277273"/>
                      <a:gd name="connsiteX17" fmla="*/ 104158 w 303266"/>
                      <a:gd name="connsiteY17" fmla="*/ 10431 h 277273"/>
                      <a:gd name="connsiteX18" fmla="*/ 96269 w 303266"/>
                      <a:gd name="connsiteY18" fmla="*/ 11284 h 277273"/>
                      <a:gd name="connsiteX19" fmla="*/ 71272 w 303266"/>
                      <a:gd name="connsiteY19" fmla="*/ 63724 h 277273"/>
                      <a:gd name="connsiteX20" fmla="*/ 71272 w 303266"/>
                      <a:gd name="connsiteY20" fmla="*/ 111516 h 277273"/>
                      <a:gd name="connsiteX21" fmla="*/ 92182 w 303266"/>
                      <a:gd name="connsiteY21" fmla="*/ 124792 h 277273"/>
                      <a:gd name="connsiteX22" fmla="*/ 211559 w 303266"/>
                      <a:gd name="connsiteY22" fmla="*/ 124792 h 277273"/>
                      <a:gd name="connsiteX23" fmla="*/ 232469 w 303266"/>
                      <a:gd name="connsiteY23" fmla="*/ 111516 h 277273"/>
                      <a:gd name="connsiteX24" fmla="*/ 232469 w 303266"/>
                      <a:gd name="connsiteY24" fmla="*/ 63724 h 277273"/>
                      <a:gd name="connsiteX25" fmla="*/ 206997 w 303266"/>
                      <a:gd name="connsiteY25" fmla="*/ 11284 h 277273"/>
                      <a:gd name="connsiteX26" fmla="*/ 199108 w 303266"/>
                      <a:gd name="connsiteY26" fmla="*/ 10431 h 277273"/>
                      <a:gd name="connsiteX27" fmla="*/ 199963 w 303266"/>
                      <a:gd name="connsiteY27" fmla="*/ 0 h 277273"/>
                      <a:gd name="connsiteX28" fmla="*/ 250433 w 303266"/>
                      <a:gd name="connsiteY28" fmla="*/ 1233 h 277273"/>
                      <a:gd name="connsiteX29" fmla="*/ 299666 w 303266"/>
                      <a:gd name="connsiteY29" fmla="*/ 0 h 277273"/>
                      <a:gd name="connsiteX30" fmla="*/ 300521 w 303266"/>
                      <a:gd name="connsiteY30" fmla="*/ 10431 h 277273"/>
                      <a:gd name="connsiteX31" fmla="*/ 291777 w 303266"/>
                      <a:gd name="connsiteY31" fmla="*/ 11284 h 277273"/>
                      <a:gd name="connsiteX32" fmla="*/ 266780 w 303266"/>
                      <a:gd name="connsiteY32" fmla="*/ 63724 h 277273"/>
                      <a:gd name="connsiteX33" fmla="*/ 266780 w 303266"/>
                      <a:gd name="connsiteY33" fmla="*/ 213550 h 277273"/>
                      <a:gd name="connsiteX34" fmla="*/ 291777 w 303266"/>
                      <a:gd name="connsiteY34" fmla="*/ 265610 h 277273"/>
                      <a:gd name="connsiteX35" fmla="*/ 301757 w 303266"/>
                      <a:gd name="connsiteY35" fmla="*/ 266842 h 277273"/>
                      <a:gd name="connsiteX36" fmla="*/ 300901 w 303266"/>
                      <a:gd name="connsiteY36" fmla="*/ 277273 h 277273"/>
                      <a:gd name="connsiteX37" fmla="*/ 250433 w 303266"/>
                      <a:gd name="connsiteY37" fmla="*/ 276040 h 277273"/>
                      <a:gd name="connsiteX38" fmla="*/ 199963 w 303266"/>
                      <a:gd name="connsiteY38" fmla="*/ 277273 h 277273"/>
                      <a:gd name="connsiteX39" fmla="*/ 199108 w 303266"/>
                      <a:gd name="connsiteY39" fmla="*/ 266842 h 277273"/>
                      <a:gd name="connsiteX40" fmla="*/ 206997 w 303266"/>
                      <a:gd name="connsiteY40" fmla="*/ 265610 h 277273"/>
                      <a:gd name="connsiteX41" fmla="*/ 232469 w 303266"/>
                      <a:gd name="connsiteY41" fmla="*/ 213550 h 277273"/>
                      <a:gd name="connsiteX42" fmla="*/ 232469 w 303266"/>
                      <a:gd name="connsiteY42" fmla="*/ 154852 h 277273"/>
                      <a:gd name="connsiteX43" fmla="*/ 211559 w 303266"/>
                      <a:gd name="connsiteY43" fmla="*/ 141576 h 277273"/>
                      <a:gd name="connsiteX44" fmla="*/ 92087 w 303266"/>
                      <a:gd name="connsiteY44" fmla="*/ 141576 h 27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3266" h="277273">
                        <a:moveTo>
                          <a:pt x="92087" y="141576"/>
                        </a:moveTo>
                        <a:cubicBezTo>
                          <a:pt x="72033" y="141576"/>
                          <a:pt x="71177" y="142430"/>
                          <a:pt x="71177" y="154852"/>
                        </a:cubicBezTo>
                        <a:lnTo>
                          <a:pt x="71177" y="213550"/>
                        </a:lnTo>
                        <a:cubicBezTo>
                          <a:pt x="71177" y="257265"/>
                          <a:pt x="73268" y="263049"/>
                          <a:pt x="96649" y="265610"/>
                        </a:cubicBezTo>
                        <a:lnTo>
                          <a:pt x="108720" y="266842"/>
                        </a:lnTo>
                        <a:cubicBezTo>
                          <a:pt x="111191" y="268549"/>
                          <a:pt x="110431" y="276040"/>
                          <a:pt x="107865" y="277273"/>
                        </a:cubicBezTo>
                        <a:cubicBezTo>
                          <a:pt x="85339" y="276420"/>
                          <a:pt x="71177" y="276040"/>
                          <a:pt x="54830" y="276040"/>
                        </a:cubicBezTo>
                        <a:cubicBezTo>
                          <a:pt x="36866" y="276040"/>
                          <a:pt x="22704" y="276894"/>
                          <a:pt x="6452" y="277273"/>
                        </a:cubicBezTo>
                        <a:cubicBezTo>
                          <a:pt x="3980" y="276040"/>
                          <a:pt x="3125" y="269403"/>
                          <a:pt x="5596" y="266842"/>
                        </a:cubicBezTo>
                        <a:lnTo>
                          <a:pt x="12725" y="265610"/>
                        </a:lnTo>
                        <a:cubicBezTo>
                          <a:pt x="36106" y="261437"/>
                          <a:pt x="36961" y="257265"/>
                          <a:pt x="36961" y="213550"/>
                        </a:cubicBezTo>
                        <a:lnTo>
                          <a:pt x="36961" y="63724"/>
                        </a:lnTo>
                        <a:cubicBezTo>
                          <a:pt x="36961" y="20008"/>
                          <a:pt x="34015" y="12991"/>
                          <a:pt x="12344" y="11284"/>
                        </a:cubicBezTo>
                        <a:lnTo>
                          <a:pt x="1509" y="10431"/>
                        </a:lnTo>
                        <a:cubicBezTo>
                          <a:pt x="-962" y="8724"/>
                          <a:pt x="-202" y="1328"/>
                          <a:pt x="2365" y="0"/>
                        </a:cubicBezTo>
                        <a:cubicBezTo>
                          <a:pt x="22799" y="474"/>
                          <a:pt x="36961" y="1233"/>
                          <a:pt x="54925" y="1233"/>
                        </a:cubicBezTo>
                        <a:cubicBezTo>
                          <a:pt x="71177" y="1233"/>
                          <a:pt x="85434" y="853"/>
                          <a:pt x="103303" y="0"/>
                        </a:cubicBezTo>
                        <a:cubicBezTo>
                          <a:pt x="105774" y="1233"/>
                          <a:pt x="106629" y="8724"/>
                          <a:pt x="104158" y="10431"/>
                        </a:cubicBezTo>
                        <a:lnTo>
                          <a:pt x="96269" y="11284"/>
                        </a:lnTo>
                        <a:cubicBezTo>
                          <a:pt x="72033" y="13750"/>
                          <a:pt x="71272" y="20008"/>
                          <a:pt x="71272" y="63724"/>
                        </a:cubicBezTo>
                        <a:lnTo>
                          <a:pt x="71272" y="111516"/>
                        </a:lnTo>
                        <a:cubicBezTo>
                          <a:pt x="71272" y="124413"/>
                          <a:pt x="72128" y="124792"/>
                          <a:pt x="92182" y="124792"/>
                        </a:cubicBezTo>
                        <a:lnTo>
                          <a:pt x="211559" y="124792"/>
                        </a:lnTo>
                        <a:cubicBezTo>
                          <a:pt x="231614" y="124792"/>
                          <a:pt x="232469" y="124413"/>
                          <a:pt x="232469" y="111516"/>
                        </a:cubicBezTo>
                        <a:lnTo>
                          <a:pt x="232469" y="63724"/>
                        </a:lnTo>
                        <a:cubicBezTo>
                          <a:pt x="232469" y="20008"/>
                          <a:pt x="231614" y="13750"/>
                          <a:pt x="206997" y="11284"/>
                        </a:cubicBezTo>
                        <a:lnTo>
                          <a:pt x="199108" y="10431"/>
                        </a:lnTo>
                        <a:cubicBezTo>
                          <a:pt x="196637" y="8724"/>
                          <a:pt x="197397" y="1328"/>
                          <a:pt x="199963" y="0"/>
                        </a:cubicBezTo>
                        <a:cubicBezTo>
                          <a:pt x="219163" y="853"/>
                          <a:pt x="233324" y="1233"/>
                          <a:pt x="250433" y="1233"/>
                        </a:cubicBezTo>
                        <a:cubicBezTo>
                          <a:pt x="266685" y="1233"/>
                          <a:pt x="280942" y="853"/>
                          <a:pt x="299666" y="0"/>
                        </a:cubicBezTo>
                        <a:cubicBezTo>
                          <a:pt x="302137" y="1233"/>
                          <a:pt x="302992" y="8724"/>
                          <a:pt x="300521" y="10431"/>
                        </a:cubicBezTo>
                        <a:lnTo>
                          <a:pt x="291777" y="11284"/>
                        </a:lnTo>
                        <a:cubicBezTo>
                          <a:pt x="267541" y="13750"/>
                          <a:pt x="266780" y="20008"/>
                          <a:pt x="266780" y="63724"/>
                        </a:cubicBezTo>
                        <a:lnTo>
                          <a:pt x="266780" y="213550"/>
                        </a:lnTo>
                        <a:cubicBezTo>
                          <a:pt x="266780" y="257265"/>
                          <a:pt x="267636" y="262670"/>
                          <a:pt x="291777" y="265610"/>
                        </a:cubicBezTo>
                        <a:lnTo>
                          <a:pt x="301757" y="266842"/>
                        </a:lnTo>
                        <a:cubicBezTo>
                          <a:pt x="304228" y="268549"/>
                          <a:pt x="303468" y="276040"/>
                          <a:pt x="300901" y="277273"/>
                        </a:cubicBezTo>
                        <a:cubicBezTo>
                          <a:pt x="280847" y="276420"/>
                          <a:pt x="266685" y="276040"/>
                          <a:pt x="250433" y="276040"/>
                        </a:cubicBezTo>
                        <a:cubicBezTo>
                          <a:pt x="233324" y="276040"/>
                          <a:pt x="218307" y="276420"/>
                          <a:pt x="199963" y="277273"/>
                        </a:cubicBezTo>
                        <a:cubicBezTo>
                          <a:pt x="197492" y="276040"/>
                          <a:pt x="196637" y="269403"/>
                          <a:pt x="199108" y="266842"/>
                        </a:cubicBezTo>
                        <a:lnTo>
                          <a:pt x="206997" y="265610"/>
                        </a:lnTo>
                        <a:cubicBezTo>
                          <a:pt x="232469" y="262291"/>
                          <a:pt x="231614" y="257265"/>
                          <a:pt x="232469" y="213550"/>
                        </a:cubicBezTo>
                        <a:lnTo>
                          <a:pt x="232469" y="154852"/>
                        </a:lnTo>
                        <a:cubicBezTo>
                          <a:pt x="232469" y="142335"/>
                          <a:pt x="231614" y="141576"/>
                          <a:pt x="211559" y="141576"/>
                        </a:cubicBezTo>
                        <a:lnTo>
                          <a:pt x="92087" y="141576"/>
                        </a:lnTo>
                        <a:close/>
                      </a:path>
                    </a:pathLst>
                  </a:custGeom>
                  <a:solidFill>
                    <a:srgbClr val="FFFFFF"/>
                  </a:solidFill>
                  <a:ln w="9494" cap="flat">
                    <a:noFill/>
                    <a:prstDash val="solid"/>
                    <a:miter/>
                  </a:ln>
                </p:spPr>
                <p:txBody>
                  <a:bodyPr rtlCol="0" anchor="ctr"/>
                  <a:lstStyle/>
                  <a:p>
                    <a:endParaRPr lang="en-US"/>
                  </a:p>
                </p:txBody>
              </p:sp>
              <p:sp>
                <p:nvSpPr>
                  <p:cNvPr id="37" name="Freeform 97">
                    <a:extLst>
                      <a:ext uri="{FF2B5EF4-FFF2-40B4-BE49-F238E27FC236}">
                        <a16:creationId xmlns:a16="http://schemas.microsoft.com/office/drawing/2014/main" id="{1606EB0D-BFCC-4125-8A1C-A68228410692}"/>
                      </a:ext>
                    </a:extLst>
                  </p:cNvPr>
                  <p:cNvSpPr/>
                  <p:nvPr/>
                </p:nvSpPr>
                <p:spPr>
                  <a:xfrm>
                    <a:off x="1903997" y="4525639"/>
                    <a:ext cx="173552" cy="175618"/>
                  </a:xfrm>
                  <a:custGeom>
                    <a:avLst/>
                    <a:gdLst>
                      <a:gd name="connsiteX0" fmla="*/ 83830 w 173552"/>
                      <a:gd name="connsiteY0" fmla="*/ 12517 h 175618"/>
                      <a:gd name="connsiteX1" fmla="*/ 35832 w 173552"/>
                      <a:gd name="connsiteY1" fmla="*/ 84491 h 175618"/>
                      <a:gd name="connsiteX2" fmla="*/ 89628 w 173552"/>
                      <a:gd name="connsiteY2" fmla="*/ 163102 h 175618"/>
                      <a:gd name="connsiteX3" fmla="*/ 137625 w 173552"/>
                      <a:gd name="connsiteY3" fmla="*/ 92741 h 175618"/>
                      <a:gd name="connsiteX4" fmla="*/ 83830 w 173552"/>
                      <a:gd name="connsiteY4" fmla="*/ 12517 h 175618"/>
                      <a:gd name="connsiteX5" fmla="*/ 173552 w 173552"/>
                      <a:gd name="connsiteY5" fmla="*/ 86197 h 175618"/>
                      <a:gd name="connsiteX6" fmla="*/ 85541 w 173552"/>
                      <a:gd name="connsiteY6" fmla="*/ 175619 h 175618"/>
                      <a:gd name="connsiteX7" fmla="*/ 0 w 173552"/>
                      <a:gd name="connsiteY7" fmla="*/ 89896 h 175618"/>
                      <a:gd name="connsiteX8" fmla="*/ 88867 w 173552"/>
                      <a:gd name="connsiteY8" fmla="*/ 0 h 175618"/>
                      <a:gd name="connsiteX9" fmla="*/ 173552 w 173552"/>
                      <a:gd name="connsiteY9" fmla="*/ 86197 h 17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552" h="175618">
                        <a:moveTo>
                          <a:pt x="83830" y="12517"/>
                        </a:moveTo>
                        <a:cubicBezTo>
                          <a:pt x="56267" y="12517"/>
                          <a:pt x="35832" y="38689"/>
                          <a:pt x="35832" y="84491"/>
                        </a:cubicBezTo>
                        <a:cubicBezTo>
                          <a:pt x="35832" y="122326"/>
                          <a:pt x="52940" y="163102"/>
                          <a:pt x="89628" y="163102"/>
                        </a:cubicBezTo>
                        <a:cubicBezTo>
                          <a:pt x="126315" y="163102"/>
                          <a:pt x="137625" y="124792"/>
                          <a:pt x="137625" y="92741"/>
                        </a:cubicBezTo>
                        <a:cubicBezTo>
                          <a:pt x="137720" y="57465"/>
                          <a:pt x="123464" y="12517"/>
                          <a:pt x="83830" y="12517"/>
                        </a:cubicBezTo>
                        <a:moveTo>
                          <a:pt x="173552" y="86197"/>
                        </a:moveTo>
                        <a:cubicBezTo>
                          <a:pt x="173552" y="138162"/>
                          <a:pt x="137625" y="175619"/>
                          <a:pt x="85541" y="175619"/>
                        </a:cubicBezTo>
                        <a:cubicBezTo>
                          <a:pt x="37543" y="175619"/>
                          <a:pt x="0" y="141956"/>
                          <a:pt x="0" y="89896"/>
                        </a:cubicBezTo>
                        <a:cubicBezTo>
                          <a:pt x="0" y="37457"/>
                          <a:pt x="39634" y="0"/>
                          <a:pt x="88867" y="0"/>
                        </a:cubicBezTo>
                        <a:cubicBezTo>
                          <a:pt x="135629" y="95"/>
                          <a:pt x="173552" y="34991"/>
                          <a:pt x="173552" y="86197"/>
                        </a:cubicBezTo>
                      </a:path>
                    </a:pathLst>
                  </a:custGeom>
                  <a:solidFill>
                    <a:srgbClr val="FFFFFF"/>
                  </a:solidFill>
                  <a:ln w="9494" cap="flat">
                    <a:noFill/>
                    <a:prstDash val="solid"/>
                    <a:miter/>
                  </a:ln>
                </p:spPr>
                <p:txBody>
                  <a:bodyPr rtlCol="0" anchor="ctr"/>
                  <a:lstStyle/>
                  <a:p>
                    <a:endParaRPr lang="en-US"/>
                  </a:p>
                </p:txBody>
              </p:sp>
              <p:sp>
                <p:nvSpPr>
                  <p:cNvPr id="38" name="Freeform 98">
                    <a:extLst>
                      <a:ext uri="{FF2B5EF4-FFF2-40B4-BE49-F238E27FC236}">
                        <a16:creationId xmlns:a16="http://schemas.microsoft.com/office/drawing/2014/main" id="{FB8129E3-538D-4112-9E2E-436D4DF5740E}"/>
                      </a:ext>
                    </a:extLst>
                  </p:cNvPr>
                  <p:cNvSpPr/>
                  <p:nvPr/>
                </p:nvSpPr>
                <p:spPr>
                  <a:xfrm>
                    <a:off x="2098293" y="4525545"/>
                    <a:ext cx="109943" cy="175713"/>
                  </a:xfrm>
                  <a:custGeom>
                    <a:avLst/>
                    <a:gdLst>
                      <a:gd name="connsiteX0" fmla="*/ 101959 w 109943"/>
                      <a:gd name="connsiteY0" fmla="*/ 7681 h 175713"/>
                      <a:gd name="connsiteX1" fmla="*/ 108612 w 109943"/>
                      <a:gd name="connsiteY1" fmla="*/ 41344 h 175713"/>
                      <a:gd name="connsiteX2" fmla="*/ 98633 w 109943"/>
                      <a:gd name="connsiteY2" fmla="*/ 42577 h 175713"/>
                      <a:gd name="connsiteX3" fmla="*/ 61945 w 109943"/>
                      <a:gd name="connsiteY3" fmla="*/ 12233 h 175713"/>
                      <a:gd name="connsiteX4" fmla="*/ 35238 w 109943"/>
                      <a:gd name="connsiteY4" fmla="*/ 37646 h 175713"/>
                      <a:gd name="connsiteX5" fmla="*/ 67363 w 109943"/>
                      <a:gd name="connsiteY5" fmla="*/ 72163 h 175713"/>
                      <a:gd name="connsiteX6" fmla="*/ 109943 w 109943"/>
                      <a:gd name="connsiteY6" fmla="*/ 128300 h 175713"/>
                      <a:gd name="connsiteX7" fmla="*/ 49875 w 109943"/>
                      <a:gd name="connsiteY7" fmla="*/ 175714 h 175713"/>
                      <a:gd name="connsiteX8" fmla="*/ 5203 w 109943"/>
                      <a:gd name="connsiteY8" fmla="*/ 163197 h 175713"/>
                      <a:gd name="connsiteX9" fmla="*/ 166 w 109943"/>
                      <a:gd name="connsiteY9" fmla="*/ 121188 h 175713"/>
                      <a:gd name="connsiteX10" fmla="*/ 9766 w 109943"/>
                      <a:gd name="connsiteY10" fmla="*/ 120714 h 175713"/>
                      <a:gd name="connsiteX11" fmla="*/ 53961 w 109943"/>
                      <a:gd name="connsiteY11" fmla="*/ 163576 h 175713"/>
                      <a:gd name="connsiteX12" fmla="*/ 81905 w 109943"/>
                      <a:gd name="connsiteY12" fmla="*/ 136930 h 175713"/>
                      <a:gd name="connsiteX13" fmla="*/ 49779 w 109943"/>
                      <a:gd name="connsiteY13" fmla="*/ 98620 h 175713"/>
                      <a:gd name="connsiteX14" fmla="*/ 8435 w 109943"/>
                      <a:gd name="connsiteY14" fmla="*/ 47413 h 175713"/>
                      <a:gd name="connsiteX15" fmla="*/ 65177 w 109943"/>
                      <a:gd name="connsiteY15" fmla="*/ 0 h 175713"/>
                      <a:gd name="connsiteX16" fmla="*/ 101959 w 109943"/>
                      <a:gd name="connsiteY16" fmla="*/ 7681 h 17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943" h="175713">
                        <a:moveTo>
                          <a:pt x="101959" y="7681"/>
                        </a:moveTo>
                        <a:cubicBezTo>
                          <a:pt x="105666" y="16784"/>
                          <a:pt x="108612" y="30155"/>
                          <a:pt x="108612" y="41344"/>
                        </a:cubicBezTo>
                        <a:cubicBezTo>
                          <a:pt x="106902" y="44284"/>
                          <a:pt x="100724" y="45043"/>
                          <a:pt x="98633" y="42577"/>
                        </a:cubicBezTo>
                        <a:cubicBezTo>
                          <a:pt x="91504" y="24276"/>
                          <a:pt x="79053" y="12233"/>
                          <a:pt x="61945" y="12233"/>
                        </a:cubicBezTo>
                        <a:cubicBezTo>
                          <a:pt x="45693" y="12233"/>
                          <a:pt x="35238" y="22664"/>
                          <a:pt x="35238" y="37646"/>
                        </a:cubicBezTo>
                        <a:cubicBezTo>
                          <a:pt x="35238" y="54715"/>
                          <a:pt x="52726" y="63818"/>
                          <a:pt x="67363" y="72163"/>
                        </a:cubicBezTo>
                        <a:cubicBezTo>
                          <a:pt x="89508" y="84680"/>
                          <a:pt x="109943" y="98809"/>
                          <a:pt x="109943" y="128300"/>
                        </a:cubicBezTo>
                        <a:cubicBezTo>
                          <a:pt x="109943" y="159878"/>
                          <a:pt x="80764" y="175714"/>
                          <a:pt x="49875" y="175714"/>
                        </a:cubicBezTo>
                        <a:cubicBezTo>
                          <a:pt x="30295" y="175714"/>
                          <a:pt x="15658" y="171541"/>
                          <a:pt x="5203" y="163197"/>
                        </a:cubicBezTo>
                        <a:cubicBezTo>
                          <a:pt x="1877" y="155326"/>
                          <a:pt x="-689" y="134938"/>
                          <a:pt x="166" y="121188"/>
                        </a:cubicBezTo>
                        <a:cubicBezTo>
                          <a:pt x="2257" y="118723"/>
                          <a:pt x="7675" y="118249"/>
                          <a:pt x="9766" y="120714"/>
                        </a:cubicBezTo>
                        <a:cubicBezTo>
                          <a:pt x="16894" y="143568"/>
                          <a:pt x="30200" y="163576"/>
                          <a:pt x="53961" y="163576"/>
                        </a:cubicBezTo>
                        <a:cubicBezTo>
                          <a:pt x="68979" y="163576"/>
                          <a:pt x="81905" y="154852"/>
                          <a:pt x="81905" y="136930"/>
                        </a:cubicBezTo>
                        <a:cubicBezTo>
                          <a:pt x="81905" y="117775"/>
                          <a:pt x="65177" y="107344"/>
                          <a:pt x="49779" y="98620"/>
                        </a:cubicBezTo>
                        <a:cubicBezTo>
                          <a:pt x="25543" y="84870"/>
                          <a:pt x="8435" y="70361"/>
                          <a:pt x="8435" y="47413"/>
                        </a:cubicBezTo>
                        <a:cubicBezTo>
                          <a:pt x="8435" y="17069"/>
                          <a:pt x="33432" y="0"/>
                          <a:pt x="65177" y="0"/>
                        </a:cubicBezTo>
                        <a:cubicBezTo>
                          <a:pt x="82760" y="190"/>
                          <a:pt x="98253" y="4362"/>
                          <a:pt x="101959" y="7681"/>
                        </a:cubicBezTo>
                      </a:path>
                    </a:pathLst>
                  </a:custGeom>
                  <a:solidFill>
                    <a:srgbClr val="FFFFFF"/>
                  </a:solidFill>
                  <a:ln w="9494" cap="flat">
                    <a:noFill/>
                    <a:prstDash val="solid"/>
                    <a:miter/>
                  </a:ln>
                </p:spPr>
                <p:txBody>
                  <a:bodyPr rtlCol="0" anchor="ctr"/>
                  <a:lstStyle/>
                  <a:p>
                    <a:endParaRPr lang="en-US"/>
                  </a:p>
                </p:txBody>
              </p:sp>
              <p:sp>
                <p:nvSpPr>
                  <p:cNvPr id="39" name="Freeform 99">
                    <a:extLst>
                      <a:ext uri="{FF2B5EF4-FFF2-40B4-BE49-F238E27FC236}">
                        <a16:creationId xmlns:a16="http://schemas.microsoft.com/office/drawing/2014/main" id="{2908A999-5699-4772-B70A-F9408E785304}"/>
                      </a:ext>
                    </a:extLst>
                  </p:cNvPr>
                  <p:cNvSpPr/>
                  <p:nvPr/>
                </p:nvSpPr>
                <p:spPr>
                  <a:xfrm>
                    <a:off x="2219279" y="4517864"/>
                    <a:ext cx="187981" cy="285143"/>
                  </a:xfrm>
                  <a:custGeom>
                    <a:avLst/>
                    <a:gdLst>
                      <a:gd name="connsiteX0" fmla="*/ 57390 w 187981"/>
                      <a:gd name="connsiteY0" fmla="*/ 135602 h 285143"/>
                      <a:gd name="connsiteX1" fmla="*/ 69936 w 187981"/>
                      <a:gd name="connsiteY1" fmla="*/ 160542 h 285143"/>
                      <a:gd name="connsiteX2" fmla="*/ 99970 w 187981"/>
                      <a:gd name="connsiteY2" fmla="*/ 169645 h 285143"/>
                      <a:gd name="connsiteX3" fmla="*/ 154241 w 187981"/>
                      <a:gd name="connsiteY3" fmla="*/ 94732 h 285143"/>
                      <a:gd name="connsiteX4" fmla="*/ 97879 w 187981"/>
                      <a:gd name="connsiteY4" fmla="*/ 27784 h 285143"/>
                      <a:gd name="connsiteX5" fmla="*/ 62427 w 187981"/>
                      <a:gd name="connsiteY5" fmla="*/ 39448 h 285143"/>
                      <a:gd name="connsiteX6" fmla="*/ 57390 w 187981"/>
                      <a:gd name="connsiteY6" fmla="*/ 64008 h 285143"/>
                      <a:gd name="connsiteX7" fmla="*/ 57390 w 187981"/>
                      <a:gd name="connsiteY7" fmla="*/ 135602 h 285143"/>
                      <a:gd name="connsiteX8" fmla="*/ 26500 w 187981"/>
                      <a:gd name="connsiteY8" fmla="*/ 58224 h 285143"/>
                      <a:gd name="connsiteX9" fmla="*/ 15190 w 187981"/>
                      <a:gd name="connsiteY9" fmla="*/ 32431 h 285143"/>
                      <a:gd name="connsiteX10" fmla="*/ 11483 w 187981"/>
                      <a:gd name="connsiteY10" fmla="*/ 29965 h 285143"/>
                      <a:gd name="connsiteX11" fmla="*/ 11863 w 187981"/>
                      <a:gd name="connsiteY11" fmla="*/ 22474 h 285143"/>
                      <a:gd name="connsiteX12" fmla="*/ 53208 w 187981"/>
                      <a:gd name="connsiteY12" fmla="*/ 0 h 285143"/>
                      <a:gd name="connsiteX13" fmla="*/ 58245 w 187981"/>
                      <a:gd name="connsiteY13" fmla="*/ 2940 h 285143"/>
                      <a:gd name="connsiteX14" fmla="*/ 56534 w 187981"/>
                      <a:gd name="connsiteY14" fmla="*/ 22095 h 285143"/>
                      <a:gd name="connsiteX15" fmla="*/ 60241 w 187981"/>
                      <a:gd name="connsiteY15" fmla="*/ 27500 h 285143"/>
                      <a:gd name="connsiteX16" fmla="*/ 118694 w 187981"/>
                      <a:gd name="connsiteY16" fmla="*/ 7965 h 285143"/>
                      <a:gd name="connsiteX17" fmla="*/ 187982 w 187981"/>
                      <a:gd name="connsiteY17" fmla="*/ 84111 h 285143"/>
                      <a:gd name="connsiteX18" fmla="*/ 86188 w 187981"/>
                      <a:gd name="connsiteY18" fmla="*/ 183584 h 285143"/>
                      <a:gd name="connsiteX19" fmla="*/ 63282 w 187981"/>
                      <a:gd name="connsiteY19" fmla="*/ 181878 h 285143"/>
                      <a:gd name="connsiteX20" fmla="*/ 57390 w 187981"/>
                      <a:gd name="connsiteY20" fmla="*/ 193541 h 285143"/>
                      <a:gd name="connsiteX21" fmla="*/ 57390 w 187981"/>
                      <a:gd name="connsiteY21" fmla="*/ 237256 h 285143"/>
                      <a:gd name="connsiteX22" fmla="*/ 73262 w 187981"/>
                      <a:gd name="connsiteY22" fmla="*/ 272627 h 285143"/>
                      <a:gd name="connsiteX23" fmla="*/ 89515 w 187981"/>
                      <a:gd name="connsiteY23" fmla="*/ 274713 h 285143"/>
                      <a:gd name="connsiteX24" fmla="*/ 88659 w 187981"/>
                      <a:gd name="connsiteY24" fmla="*/ 285144 h 285143"/>
                      <a:gd name="connsiteX25" fmla="*/ 41897 w 187981"/>
                      <a:gd name="connsiteY25" fmla="*/ 283911 h 285143"/>
                      <a:gd name="connsiteX26" fmla="*/ 2644 w 187981"/>
                      <a:gd name="connsiteY26" fmla="*/ 285144 h 285143"/>
                      <a:gd name="connsiteX27" fmla="*/ 1788 w 187981"/>
                      <a:gd name="connsiteY27" fmla="*/ 274713 h 285143"/>
                      <a:gd name="connsiteX28" fmla="*/ 10532 w 187981"/>
                      <a:gd name="connsiteY28" fmla="*/ 273480 h 285143"/>
                      <a:gd name="connsiteX29" fmla="*/ 26405 w 187981"/>
                      <a:gd name="connsiteY29" fmla="*/ 237256 h 285143"/>
                      <a:gd name="connsiteX30" fmla="*/ 26405 w 187981"/>
                      <a:gd name="connsiteY30" fmla="*/ 58224 h 28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7981" h="285143">
                        <a:moveTo>
                          <a:pt x="57390" y="135602"/>
                        </a:moveTo>
                        <a:cubicBezTo>
                          <a:pt x="57390" y="148878"/>
                          <a:pt x="61572" y="153904"/>
                          <a:pt x="69936" y="160542"/>
                        </a:cubicBezTo>
                        <a:cubicBezTo>
                          <a:pt x="78300" y="166800"/>
                          <a:pt x="91226" y="169645"/>
                          <a:pt x="99970" y="169645"/>
                        </a:cubicBezTo>
                        <a:cubicBezTo>
                          <a:pt x="134186" y="169645"/>
                          <a:pt x="154241" y="138068"/>
                          <a:pt x="154241" y="94732"/>
                        </a:cubicBezTo>
                        <a:cubicBezTo>
                          <a:pt x="154241" y="61448"/>
                          <a:pt x="135422" y="27784"/>
                          <a:pt x="97879" y="27784"/>
                        </a:cubicBezTo>
                        <a:cubicBezTo>
                          <a:pt x="79915" y="27784"/>
                          <a:pt x="66989" y="34422"/>
                          <a:pt x="62427" y="39448"/>
                        </a:cubicBezTo>
                        <a:cubicBezTo>
                          <a:pt x="58720" y="44000"/>
                          <a:pt x="57390" y="50258"/>
                          <a:pt x="57390" y="64008"/>
                        </a:cubicBezTo>
                        <a:lnTo>
                          <a:pt x="57390" y="135602"/>
                        </a:lnTo>
                        <a:close/>
                        <a:moveTo>
                          <a:pt x="26500" y="58224"/>
                        </a:moveTo>
                        <a:cubicBezTo>
                          <a:pt x="26500" y="42008"/>
                          <a:pt x="26500" y="39922"/>
                          <a:pt x="15190" y="32431"/>
                        </a:cubicBezTo>
                        <a:lnTo>
                          <a:pt x="11483" y="29965"/>
                        </a:lnTo>
                        <a:cubicBezTo>
                          <a:pt x="9772" y="28258"/>
                          <a:pt x="9772" y="23707"/>
                          <a:pt x="11863" y="22474"/>
                        </a:cubicBezTo>
                        <a:cubicBezTo>
                          <a:pt x="22698" y="17922"/>
                          <a:pt x="42373" y="7871"/>
                          <a:pt x="53208" y="0"/>
                        </a:cubicBezTo>
                        <a:cubicBezTo>
                          <a:pt x="55679" y="0"/>
                          <a:pt x="57390" y="853"/>
                          <a:pt x="58245" y="2940"/>
                        </a:cubicBezTo>
                        <a:cubicBezTo>
                          <a:pt x="57390" y="10431"/>
                          <a:pt x="56534" y="16690"/>
                          <a:pt x="56534" y="22095"/>
                        </a:cubicBezTo>
                        <a:cubicBezTo>
                          <a:pt x="56534" y="25034"/>
                          <a:pt x="57390" y="27500"/>
                          <a:pt x="60241" y="27500"/>
                        </a:cubicBezTo>
                        <a:cubicBezTo>
                          <a:pt x="65659" y="25034"/>
                          <a:pt x="91986" y="7965"/>
                          <a:pt x="118694" y="7965"/>
                        </a:cubicBezTo>
                        <a:cubicBezTo>
                          <a:pt x="160799" y="7965"/>
                          <a:pt x="187982" y="42103"/>
                          <a:pt x="187982" y="84111"/>
                        </a:cubicBezTo>
                        <a:cubicBezTo>
                          <a:pt x="187982" y="141956"/>
                          <a:pt x="145401" y="183584"/>
                          <a:pt x="86188" y="183584"/>
                        </a:cubicBezTo>
                        <a:cubicBezTo>
                          <a:pt x="78680" y="183584"/>
                          <a:pt x="66989" y="182731"/>
                          <a:pt x="63282" y="181878"/>
                        </a:cubicBezTo>
                        <a:cubicBezTo>
                          <a:pt x="59576" y="182731"/>
                          <a:pt x="57390" y="184817"/>
                          <a:pt x="57390" y="193541"/>
                        </a:cubicBezTo>
                        <a:lnTo>
                          <a:pt x="57390" y="237256"/>
                        </a:lnTo>
                        <a:cubicBezTo>
                          <a:pt x="57390" y="266842"/>
                          <a:pt x="58245" y="270541"/>
                          <a:pt x="73262" y="272627"/>
                        </a:cubicBezTo>
                        <a:lnTo>
                          <a:pt x="89515" y="274713"/>
                        </a:lnTo>
                        <a:cubicBezTo>
                          <a:pt x="92461" y="276799"/>
                          <a:pt x="91606" y="283816"/>
                          <a:pt x="88659" y="285144"/>
                        </a:cubicBezTo>
                        <a:cubicBezTo>
                          <a:pt x="68605" y="284290"/>
                          <a:pt x="56534" y="283911"/>
                          <a:pt x="41897" y="283911"/>
                        </a:cubicBezTo>
                        <a:cubicBezTo>
                          <a:pt x="26880" y="283911"/>
                          <a:pt x="14334" y="284290"/>
                          <a:pt x="2644" y="285144"/>
                        </a:cubicBezTo>
                        <a:cubicBezTo>
                          <a:pt x="-303" y="283911"/>
                          <a:pt x="-1063" y="276799"/>
                          <a:pt x="1788" y="274713"/>
                        </a:cubicBezTo>
                        <a:lnTo>
                          <a:pt x="10532" y="273480"/>
                        </a:lnTo>
                        <a:cubicBezTo>
                          <a:pt x="26025" y="271394"/>
                          <a:pt x="26405" y="267222"/>
                          <a:pt x="26405" y="237256"/>
                        </a:cubicBezTo>
                        <a:lnTo>
                          <a:pt x="26405" y="58224"/>
                        </a:lnTo>
                        <a:close/>
                      </a:path>
                    </a:pathLst>
                  </a:custGeom>
                  <a:solidFill>
                    <a:srgbClr val="FFFFFF"/>
                  </a:solidFill>
                  <a:ln w="9494" cap="flat">
                    <a:noFill/>
                    <a:prstDash val="solid"/>
                    <a:miter/>
                  </a:ln>
                </p:spPr>
                <p:txBody>
                  <a:bodyPr rtlCol="0" anchor="ctr"/>
                  <a:lstStyle/>
                  <a:p>
                    <a:endParaRPr lang="en-US"/>
                  </a:p>
                </p:txBody>
              </p:sp>
              <p:sp>
                <p:nvSpPr>
                  <p:cNvPr id="40" name="Freeform 100">
                    <a:extLst>
                      <a:ext uri="{FF2B5EF4-FFF2-40B4-BE49-F238E27FC236}">
                        <a16:creationId xmlns:a16="http://schemas.microsoft.com/office/drawing/2014/main" id="{EAFBFCB4-F3AA-4324-AF59-6FD1B380E874}"/>
                      </a:ext>
                    </a:extLst>
                  </p:cNvPr>
                  <p:cNvSpPr/>
                  <p:nvPr/>
                </p:nvSpPr>
                <p:spPr>
                  <a:xfrm>
                    <a:off x="2421630" y="4420003"/>
                    <a:ext cx="83834" cy="276799"/>
                  </a:xfrm>
                  <a:custGeom>
                    <a:avLst/>
                    <a:gdLst>
                      <a:gd name="connsiteX0" fmla="*/ 60811 w 83834"/>
                      <a:gd name="connsiteY0" fmla="*/ 21241 h 276799"/>
                      <a:gd name="connsiteX1" fmla="*/ 39141 w 83834"/>
                      <a:gd name="connsiteY1" fmla="*/ 42482 h 276799"/>
                      <a:gd name="connsiteX2" fmla="*/ 17851 w 83834"/>
                      <a:gd name="connsiteY2" fmla="*/ 22095 h 276799"/>
                      <a:gd name="connsiteX3" fmla="*/ 40377 w 83834"/>
                      <a:gd name="connsiteY3" fmla="*/ 0 h 276799"/>
                      <a:gd name="connsiteX4" fmla="*/ 60811 w 83834"/>
                      <a:gd name="connsiteY4" fmla="*/ 21241 h 276799"/>
                      <a:gd name="connsiteX5" fmla="*/ 26595 w 83834"/>
                      <a:gd name="connsiteY5" fmla="*/ 156085 h 276799"/>
                      <a:gd name="connsiteX6" fmla="*/ 15285 w 83834"/>
                      <a:gd name="connsiteY6" fmla="*/ 130292 h 276799"/>
                      <a:gd name="connsiteX7" fmla="*/ 11578 w 83834"/>
                      <a:gd name="connsiteY7" fmla="*/ 127826 h 276799"/>
                      <a:gd name="connsiteX8" fmla="*/ 11958 w 83834"/>
                      <a:gd name="connsiteY8" fmla="*/ 120335 h 276799"/>
                      <a:gd name="connsiteX9" fmla="*/ 54919 w 83834"/>
                      <a:gd name="connsiteY9" fmla="*/ 99947 h 276799"/>
                      <a:gd name="connsiteX10" fmla="*/ 59100 w 83834"/>
                      <a:gd name="connsiteY10" fmla="*/ 102413 h 276799"/>
                      <a:gd name="connsiteX11" fmla="*/ 57390 w 83834"/>
                      <a:gd name="connsiteY11" fmla="*/ 153999 h 276799"/>
                      <a:gd name="connsiteX12" fmla="*/ 57390 w 83834"/>
                      <a:gd name="connsiteY12" fmla="*/ 228912 h 276799"/>
                      <a:gd name="connsiteX13" fmla="*/ 73262 w 83834"/>
                      <a:gd name="connsiteY13" fmla="*/ 265135 h 276799"/>
                      <a:gd name="connsiteX14" fmla="*/ 82006 w 83834"/>
                      <a:gd name="connsiteY14" fmla="*/ 266368 h 276799"/>
                      <a:gd name="connsiteX15" fmla="*/ 81151 w 83834"/>
                      <a:gd name="connsiteY15" fmla="*/ 276799 h 276799"/>
                      <a:gd name="connsiteX16" fmla="*/ 41897 w 83834"/>
                      <a:gd name="connsiteY16" fmla="*/ 275566 h 276799"/>
                      <a:gd name="connsiteX17" fmla="*/ 2644 w 83834"/>
                      <a:gd name="connsiteY17" fmla="*/ 276799 h 276799"/>
                      <a:gd name="connsiteX18" fmla="*/ 1788 w 83834"/>
                      <a:gd name="connsiteY18" fmla="*/ 266368 h 276799"/>
                      <a:gd name="connsiteX19" fmla="*/ 10532 w 83834"/>
                      <a:gd name="connsiteY19" fmla="*/ 265135 h 276799"/>
                      <a:gd name="connsiteX20" fmla="*/ 26405 w 83834"/>
                      <a:gd name="connsiteY20" fmla="*/ 228912 h 276799"/>
                      <a:gd name="connsiteX21" fmla="*/ 26405 w 83834"/>
                      <a:gd name="connsiteY21" fmla="*/ 156085 h 27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834" h="276799">
                        <a:moveTo>
                          <a:pt x="60811" y="21241"/>
                        </a:moveTo>
                        <a:cubicBezTo>
                          <a:pt x="60811" y="35844"/>
                          <a:pt x="50356" y="42482"/>
                          <a:pt x="39141" y="42482"/>
                        </a:cubicBezTo>
                        <a:cubicBezTo>
                          <a:pt x="26215" y="42482"/>
                          <a:pt x="17851" y="33284"/>
                          <a:pt x="17851" y="22095"/>
                        </a:cubicBezTo>
                        <a:cubicBezTo>
                          <a:pt x="17851" y="8345"/>
                          <a:pt x="28306" y="0"/>
                          <a:pt x="40377" y="0"/>
                        </a:cubicBezTo>
                        <a:cubicBezTo>
                          <a:pt x="52827" y="0"/>
                          <a:pt x="60811" y="9578"/>
                          <a:pt x="60811" y="21241"/>
                        </a:cubicBezTo>
                        <a:moveTo>
                          <a:pt x="26595" y="156085"/>
                        </a:moveTo>
                        <a:cubicBezTo>
                          <a:pt x="26595" y="139869"/>
                          <a:pt x="26595" y="137783"/>
                          <a:pt x="15285" y="130292"/>
                        </a:cubicBezTo>
                        <a:lnTo>
                          <a:pt x="11578" y="127826"/>
                        </a:lnTo>
                        <a:cubicBezTo>
                          <a:pt x="9867" y="126119"/>
                          <a:pt x="9867" y="121568"/>
                          <a:pt x="11958" y="120335"/>
                        </a:cubicBezTo>
                        <a:cubicBezTo>
                          <a:pt x="21558" y="117016"/>
                          <a:pt x="45319" y="106206"/>
                          <a:pt x="54919" y="99947"/>
                        </a:cubicBezTo>
                        <a:cubicBezTo>
                          <a:pt x="57010" y="99947"/>
                          <a:pt x="58625" y="100801"/>
                          <a:pt x="59100" y="102413"/>
                        </a:cubicBezTo>
                        <a:cubicBezTo>
                          <a:pt x="58245" y="117016"/>
                          <a:pt x="57390" y="136930"/>
                          <a:pt x="57390" y="153999"/>
                        </a:cubicBezTo>
                        <a:lnTo>
                          <a:pt x="57390" y="228912"/>
                        </a:lnTo>
                        <a:cubicBezTo>
                          <a:pt x="57390" y="258877"/>
                          <a:pt x="58245" y="263049"/>
                          <a:pt x="73262" y="265135"/>
                        </a:cubicBezTo>
                        <a:lnTo>
                          <a:pt x="82006" y="266368"/>
                        </a:lnTo>
                        <a:cubicBezTo>
                          <a:pt x="84953" y="268454"/>
                          <a:pt x="84097" y="275471"/>
                          <a:pt x="81151" y="276799"/>
                        </a:cubicBezTo>
                        <a:cubicBezTo>
                          <a:pt x="68605" y="275946"/>
                          <a:pt x="56534" y="275566"/>
                          <a:pt x="41897" y="275566"/>
                        </a:cubicBezTo>
                        <a:cubicBezTo>
                          <a:pt x="26880" y="275566"/>
                          <a:pt x="14334" y="275946"/>
                          <a:pt x="2644" y="276799"/>
                        </a:cubicBezTo>
                        <a:cubicBezTo>
                          <a:pt x="-303" y="275566"/>
                          <a:pt x="-1063" y="268454"/>
                          <a:pt x="1788" y="266368"/>
                        </a:cubicBezTo>
                        <a:lnTo>
                          <a:pt x="10532" y="265135"/>
                        </a:lnTo>
                        <a:cubicBezTo>
                          <a:pt x="26025" y="263049"/>
                          <a:pt x="26405" y="258877"/>
                          <a:pt x="26405" y="228912"/>
                        </a:cubicBezTo>
                        <a:lnTo>
                          <a:pt x="26405" y="156085"/>
                        </a:lnTo>
                        <a:close/>
                      </a:path>
                    </a:pathLst>
                  </a:custGeom>
                  <a:solidFill>
                    <a:srgbClr val="FFFFFF"/>
                  </a:solidFill>
                  <a:ln w="9494" cap="flat">
                    <a:noFill/>
                    <a:prstDash val="solid"/>
                    <a:miter/>
                  </a:ln>
                </p:spPr>
                <p:txBody>
                  <a:bodyPr rtlCol="0" anchor="ctr"/>
                  <a:lstStyle/>
                  <a:p>
                    <a:endParaRPr lang="en-US"/>
                  </a:p>
                </p:txBody>
              </p:sp>
              <p:sp>
                <p:nvSpPr>
                  <p:cNvPr id="41" name="Freeform 101">
                    <a:extLst>
                      <a:ext uri="{FF2B5EF4-FFF2-40B4-BE49-F238E27FC236}">
                        <a16:creationId xmlns:a16="http://schemas.microsoft.com/office/drawing/2014/main" id="{2E7E0EA4-4E08-4649-A5A6-8070231B18C3}"/>
                      </a:ext>
                    </a:extLst>
                  </p:cNvPr>
                  <p:cNvSpPr/>
                  <p:nvPr/>
                </p:nvSpPr>
                <p:spPr>
                  <a:xfrm>
                    <a:off x="2522390" y="4502388"/>
                    <a:ext cx="111258" cy="198870"/>
                  </a:xfrm>
                  <a:custGeom>
                    <a:avLst/>
                    <a:gdLst>
                      <a:gd name="connsiteX0" fmla="*/ 60989 w 111258"/>
                      <a:gd name="connsiteY0" fmla="*/ 46579 h 198870"/>
                      <a:gd name="connsiteX1" fmla="*/ 53481 w 111258"/>
                      <a:gd name="connsiteY1" fmla="*/ 56536 h 198870"/>
                      <a:gd name="connsiteX2" fmla="*/ 53481 w 111258"/>
                      <a:gd name="connsiteY2" fmla="*/ 134293 h 198870"/>
                      <a:gd name="connsiteX3" fmla="*/ 83990 w 111258"/>
                      <a:gd name="connsiteY3" fmla="*/ 180474 h 198870"/>
                      <a:gd name="connsiteX4" fmla="*/ 95301 w 111258"/>
                      <a:gd name="connsiteY4" fmla="*/ 178388 h 198870"/>
                      <a:gd name="connsiteX5" fmla="*/ 105756 w 111258"/>
                      <a:gd name="connsiteY5" fmla="*/ 172603 h 198870"/>
                      <a:gd name="connsiteX6" fmla="*/ 109938 w 111258"/>
                      <a:gd name="connsiteY6" fmla="*/ 179715 h 198870"/>
                      <a:gd name="connsiteX7" fmla="*/ 66122 w 111258"/>
                      <a:gd name="connsiteY7" fmla="*/ 198870 h 198870"/>
                      <a:gd name="connsiteX8" fmla="*/ 22686 w 111258"/>
                      <a:gd name="connsiteY8" fmla="*/ 153923 h 198870"/>
                      <a:gd name="connsiteX9" fmla="*/ 22686 w 111258"/>
                      <a:gd name="connsiteY9" fmla="*/ 58717 h 198870"/>
                      <a:gd name="connsiteX10" fmla="*/ 13942 w 111258"/>
                      <a:gd name="connsiteY10" fmla="*/ 46674 h 198870"/>
                      <a:gd name="connsiteX11" fmla="*/ 2251 w 111258"/>
                      <a:gd name="connsiteY11" fmla="*/ 46674 h 198870"/>
                      <a:gd name="connsiteX12" fmla="*/ 1016 w 111258"/>
                      <a:gd name="connsiteY12" fmla="*/ 37950 h 198870"/>
                      <a:gd name="connsiteX13" fmla="*/ 27724 w 111258"/>
                      <a:gd name="connsiteY13" fmla="*/ 25053 h 198870"/>
                      <a:gd name="connsiteX14" fmla="*/ 45212 w 111258"/>
                      <a:gd name="connsiteY14" fmla="*/ 493 h 198870"/>
                      <a:gd name="connsiteX15" fmla="*/ 53956 w 111258"/>
                      <a:gd name="connsiteY15" fmla="*/ 2579 h 198870"/>
                      <a:gd name="connsiteX16" fmla="*/ 53956 w 111258"/>
                      <a:gd name="connsiteY16" fmla="*/ 21260 h 198870"/>
                      <a:gd name="connsiteX17" fmla="*/ 61465 w 111258"/>
                      <a:gd name="connsiteY17" fmla="*/ 29131 h 198870"/>
                      <a:gd name="connsiteX18" fmla="*/ 107752 w 111258"/>
                      <a:gd name="connsiteY18" fmla="*/ 29131 h 198870"/>
                      <a:gd name="connsiteX19" fmla="*/ 108132 w 111258"/>
                      <a:gd name="connsiteY19" fmla="*/ 46579 h 198870"/>
                      <a:gd name="connsiteX20" fmla="*/ 60989 w 111258"/>
                      <a:gd name="connsiteY20" fmla="*/ 46579 h 19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258" h="198870">
                        <a:moveTo>
                          <a:pt x="60989" y="46579"/>
                        </a:moveTo>
                        <a:cubicBezTo>
                          <a:pt x="53861" y="46579"/>
                          <a:pt x="53481" y="47812"/>
                          <a:pt x="53481" y="56536"/>
                        </a:cubicBezTo>
                        <a:lnTo>
                          <a:pt x="53481" y="134293"/>
                        </a:lnTo>
                        <a:cubicBezTo>
                          <a:pt x="53481" y="158474"/>
                          <a:pt x="56427" y="180474"/>
                          <a:pt x="83990" y="180474"/>
                        </a:cubicBezTo>
                        <a:cubicBezTo>
                          <a:pt x="88172" y="180474"/>
                          <a:pt x="91879" y="179621"/>
                          <a:pt x="95301" y="178388"/>
                        </a:cubicBezTo>
                        <a:cubicBezTo>
                          <a:pt x="99007" y="177155"/>
                          <a:pt x="104520" y="172603"/>
                          <a:pt x="105756" y="172603"/>
                        </a:cubicBezTo>
                        <a:cubicBezTo>
                          <a:pt x="109082" y="172603"/>
                          <a:pt x="110793" y="177155"/>
                          <a:pt x="109938" y="179715"/>
                        </a:cubicBezTo>
                        <a:cubicBezTo>
                          <a:pt x="102429" y="188439"/>
                          <a:pt x="87412" y="198870"/>
                          <a:pt x="66122" y="198870"/>
                        </a:cubicBezTo>
                        <a:cubicBezTo>
                          <a:pt x="30195" y="198870"/>
                          <a:pt x="22686" y="178862"/>
                          <a:pt x="22686" y="153923"/>
                        </a:cubicBezTo>
                        <a:lnTo>
                          <a:pt x="22686" y="58717"/>
                        </a:lnTo>
                        <a:cubicBezTo>
                          <a:pt x="22686" y="47527"/>
                          <a:pt x="22306" y="46674"/>
                          <a:pt x="13942" y="46674"/>
                        </a:cubicBezTo>
                        <a:lnTo>
                          <a:pt x="2251" y="46674"/>
                        </a:lnTo>
                        <a:cubicBezTo>
                          <a:pt x="-220" y="44967"/>
                          <a:pt x="-695" y="40415"/>
                          <a:pt x="1016" y="37950"/>
                        </a:cubicBezTo>
                        <a:cubicBezTo>
                          <a:pt x="13087" y="34251"/>
                          <a:pt x="23542" y="28751"/>
                          <a:pt x="27724" y="25053"/>
                        </a:cubicBezTo>
                        <a:cubicBezTo>
                          <a:pt x="33141" y="20027"/>
                          <a:pt x="41030" y="8838"/>
                          <a:pt x="45212" y="493"/>
                        </a:cubicBezTo>
                        <a:cubicBezTo>
                          <a:pt x="47303" y="-360"/>
                          <a:pt x="52340" y="-360"/>
                          <a:pt x="53956" y="2579"/>
                        </a:cubicBezTo>
                        <a:lnTo>
                          <a:pt x="53956" y="21260"/>
                        </a:lnTo>
                        <a:cubicBezTo>
                          <a:pt x="53956" y="28751"/>
                          <a:pt x="54431" y="29131"/>
                          <a:pt x="61465" y="29131"/>
                        </a:cubicBezTo>
                        <a:lnTo>
                          <a:pt x="107752" y="29131"/>
                        </a:lnTo>
                        <a:cubicBezTo>
                          <a:pt x="112789" y="32829"/>
                          <a:pt x="111934" y="44113"/>
                          <a:pt x="108132" y="46579"/>
                        </a:cubicBezTo>
                        <a:lnTo>
                          <a:pt x="60989" y="46579"/>
                        </a:lnTo>
                        <a:close/>
                      </a:path>
                    </a:pathLst>
                  </a:custGeom>
                  <a:solidFill>
                    <a:srgbClr val="FFFFFF"/>
                  </a:solidFill>
                  <a:ln w="9494" cap="flat">
                    <a:noFill/>
                    <a:prstDash val="solid"/>
                    <a:miter/>
                  </a:ln>
                </p:spPr>
                <p:txBody>
                  <a:bodyPr rtlCol="0" anchor="ctr"/>
                  <a:lstStyle/>
                  <a:p>
                    <a:endParaRPr lang="en-US"/>
                  </a:p>
                </p:txBody>
              </p:sp>
              <p:sp>
                <p:nvSpPr>
                  <p:cNvPr id="42" name="Freeform 102">
                    <a:extLst>
                      <a:ext uri="{FF2B5EF4-FFF2-40B4-BE49-F238E27FC236}">
                        <a16:creationId xmlns:a16="http://schemas.microsoft.com/office/drawing/2014/main" id="{2023ED30-D1EA-4737-A5D1-BA0D96583A76}"/>
                      </a:ext>
                    </a:extLst>
                  </p:cNvPr>
                  <p:cNvSpPr/>
                  <p:nvPr/>
                </p:nvSpPr>
                <p:spPr>
                  <a:xfrm>
                    <a:off x="2642878" y="4525639"/>
                    <a:ext cx="157204" cy="175618"/>
                  </a:xfrm>
                  <a:custGeom>
                    <a:avLst/>
                    <a:gdLst>
                      <a:gd name="connsiteX0" fmla="*/ 58263 w 157204"/>
                      <a:gd name="connsiteY0" fmla="*/ 156938 h 175618"/>
                      <a:gd name="connsiteX1" fmla="*/ 83735 w 157204"/>
                      <a:gd name="connsiteY1" fmla="*/ 146507 h 175618"/>
                      <a:gd name="connsiteX2" fmla="*/ 89152 w 157204"/>
                      <a:gd name="connsiteY2" fmla="*/ 126973 h 175618"/>
                      <a:gd name="connsiteX3" fmla="*/ 90008 w 157204"/>
                      <a:gd name="connsiteY3" fmla="*/ 102413 h 175618"/>
                      <a:gd name="connsiteX4" fmla="*/ 85826 w 157204"/>
                      <a:gd name="connsiteY4" fmla="*/ 97008 h 175618"/>
                      <a:gd name="connsiteX5" fmla="*/ 68718 w 157204"/>
                      <a:gd name="connsiteY5" fmla="*/ 101180 h 175618"/>
                      <a:gd name="connsiteX6" fmla="*/ 32030 w 157204"/>
                      <a:gd name="connsiteY6" fmla="*/ 131999 h 175618"/>
                      <a:gd name="connsiteX7" fmla="*/ 58263 w 157204"/>
                      <a:gd name="connsiteY7" fmla="*/ 156938 h 175618"/>
                      <a:gd name="connsiteX8" fmla="*/ 84115 w 157204"/>
                      <a:gd name="connsiteY8" fmla="*/ 83732 h 175618"/>
                      <a:gd name="connsiteX9" fmla="*/ 91243 w 157204"/>
                      <a:gd name="connsiteY9" fmla="*/ 71689 h 175618"/>
                      <a:gd name="connsiteX10" fmla="*/ 91624 w 157204"/>
                      <a:gd name="connsiteY10" fmla="*/ 52534 h 175618"/>
                      <a:gd name="connsiteX11" fmla="*/ 61114 w 157204"/>
                      <a:gd name="connsiteY11" fmla="*/ 16310 h 175618"/>
                      <a:gd name="connsiteX12" fmla="*/ 34406 w 157204"/>
                      <a:gd name="connsiteY12" fmla="*/ 34991 h 175618"/>
                      <a:gd name="connsiteX13" fmla="*/ 30224 w 157204"/>
                      <a:gd name="connsiteY13" fmla="*/ 49120 h 175618"/>
                      <a:gd name="connsiteX14" fmla="*/ 6463 w 157204"/>
                      <a:gd name="connsiteY14" fmla="*/ 56991 h 175618"/>
                      <a:gd name="connsiteX15" fmla="*/ 570 w 157204"/>
                      <a:gd name="connsiteY15" fmla="*/ 51206 h 175618"/>
                      <a:gd name="connsiteX16" fmla="*/ 78222 w 157204"/>
                      <a:gd name="connsiteY16" fmla="*/ 0 h 175618"/>
                      <a:gd name="connsiteX17" fmla="*/ 121658 w 157204"/>
                      <a:gd name="connsiteY17" fmla="*/ 48646 h 175618"/>
                      <a:gd name="connsiteX18" fmla="*/ 119187 w 157204"/>
                      <a:gd name="connsiteY18" fmla="*/ 120999 h 175618"/>
                      <a:gd name="connsiteX19" fmla="*/ 138386 w 157204"/>
                      <a:gd name="connsiteY19" fmla="*/ 157223 h 175618"/>
                      <a:gd name="connsiteX20" fmla="*/ 148841 w 157204"/>
                      <a:gd name="connsiteY20" fmla="*/ 154757 h 175618"/>
                      <a:gd name="connsiteX21" fmla="*/ 154258 w 157204"/>
                      <a:gd name="connsiteY21" fmla="*/ 151817 h 175618"/>
                      <a:gd name="connsiteX22" fmla="*/ 157205 w 157204"/>
                      <a:gd name="connsiteY22" fmla="*/ 157223 h 175618"/>
                      <a:gd name="connsiteX23" fmla="*/ 122133 w 157204"/>
                      <a:gd name="connsiteY23" fmla="*/ 175524 h 175618"/>
                      <a:gd name="connsiteX24" fmla="*/ 95045 w 157204"/>
                      <a:gd name="connsiteY24" fmla="*/ 162628 h 175618"/>
                      <a:gd name="connsiteX25" fmla="*/ 88392 w 157204"/>
                      <a:gd name="connsiteY25" fmla="*/ 156843 h 175618"/>
                      <a:gd name="connsiteX26" fmla="*/ 72139 w 157204"/>
                      <a:gd name="connsiteY26" fmla="*/ 165188 h 175618"/>
                      <a:gd name="connsiteX27" fmla="*/ 42105 w 157204"/>
                      <a:gd name="connsiteY27" fmla="*/ 175619 h 175618"/>
                      <a:gd name="connsiteX28" fmla="*/ 12926 w 157204"/>
                      <a:gd name="connsiteY28" fmla="*/ 166041 h 175618"/>
                      <a:gd name="connsiteX29" fmla="*/ 0 w 157204"/>
                      <a:gd name="connsiteY29" fmla="*/ 136930 h 175618"/>
                      <a:gd name="connsiteX30" fmla="*/ 34596 w 157204"/>
                      <a:gd name="connsiteY30" fmla="*/ 101559 h 175618"/>
                      <a:gd name="connsiteX31" fmla="*/ 84115 w 157204"/>
                      <a:gd name="connsiteY31" fmla="*/ 83732 h 17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7204" h="175618">
                        <a:moveTo>
                          <a:pt x="58263" y="156938"/>
                        </a:moveTo>
                        <a:cubicBezTo>
                          <a:pt x="66627" y="156938"/>
                          <a:pt x="79553" y="150680"/>
                          <a:pt x="83735" y="146507"/>
                        </a:cubicBezTo>
                        <a:cubicBezTo>
                          <a:pt x="88772" y="141481"/>
                          <a:pt x="89152" y="135697"/>
                          <a:pt x="89152" y="126973"/>
                        </a:cubicBezTo>
                        <a:lnTo>
                          <a:pt x="90008" y="102413"/>
                        </a:lnTo>
                        <a:cubicBezTo>
                          <a:pt x="90008" y="97861"/>
                          <a:pt x="88297" y="97008"/>
                          <a:pt x="85826" y="97008"/>
                        </a:cubicBezTo>
                        <a:cubicBezTo>
                          <a:pt x="83355" y="97008"/>
                          <a:pt x="76226" y="98715"/>
                          <a:pt x="68718" y="101180"/>
                        </a:cubicBezTo>
                        <a:cubicBezTo>
                          <a:pt x="44101" y="109525"/>
                          <a:pt x="32030" y="115783"/>
                          <a:pt x="32030" y="131999"/>
                        </a:cubicBezTo>
                        <a:cubicBezTo>
                          <a:pt x="31935" y="139016"/>
                          <a:pt x="36973" y="156938"/>
                          <a:pt x="58263" y="156938"/>
                        </a:cubicBezTo>
                        <a:moveTo>
                          <a:pt x="84115" y="83732"/>
                        </a:moveTo>
                        <a:cubicBezTo>
                          <a:pt x="90388" y="81646"/>
                          <a:pt x="90768" y="77948"/>
                          <a:pt x="91243" y="71689"/>
                        </a:cubicBezTo>
                        <a:lnTo>
                          <a:pt x="91624" y="52534"/>
                        </a:lnTo>
                        <a:cubicBezTo>
                          <a:pt x="92004" y="37172"/>
                          <a:pt x="87061" y="16310"/>
                          <a:pt x="61114" y="16310"/>
                        </a:cubicBezTo>
                        <a:cubicBezTo>
                          <a:pt x="49423" y="16310"/>
                          <a:pt x="35262" y="22095"/>
                          <a:pt x="34406" y="34991"/>
                        </a:cubicBezTo>
                        <a:cubicBezTo>
                          <a:pt x="34026" y="41629"/>
                          <a:pt x="33551" y="46655"/>
                          <a:pt x="30224" y="49120"/>
                        </a:cubicBezTo>
                        <a:cubicBezTo>
                          <a:pt x="23951" y="54146"/>
                          <a:pt x="12736" y="56991"/>
                          <a:pt x="6463" y="56991"/>
                        </a:cubicBezTo>
                        <a:cubicBezTo>
                          <a:pt x="2661" y="56991"/>
                          <a:pt x="570" y="54905"/>
                          <a:pt x="570" y="51206"/>
                        </a:cubicBezTo>
                        <a:cubicBezTo>
                          <a:pt x="570" y="29586"/>
                          <a:pt x="47713" y="0"/>
                          <a:pt x="78222" y="0"/>
                        </a:cubicBezTo>
                        <a:cubicBezTo>
                          <a:pt x="108256" y="0"/>
                          <a:pt x="122893" y="17448"/>
                          <a:pt x="121658" y="48646"/>
                        </a:cubicBezTo>
                        <a:lnTo>
                          <a:pt x="119187" y="120999"/>
                        </a:lnTo>
                        <a:cubicBezTo>
                          <a:pt x="118331" y="140154"/>
                          <a:pt x="122133" y="157223"/>
                          <a:pt x="138386" y="157223"/>
                        </a:cubicBezTo>
                        <a:cubicBezTo>
                          <a:pt x="142568" y="157223"/>
                          <a:pt x="146275" y="155990"/>
                          <a:pt x="148841" y="154757"/>
                        </a:cubicBezTo>
                        <a:cubicBezTo>
                          <a:pt x="150932" y="153524"/>
                          <a:pt x="153023" y="151817"/>
                          <a:pt x="154258" y="151817"/>
                        </a:cubicBezTo>
                        <a:cubicBezTo>
                          <a:pt x="155969" y="151817"/>
                          <a:pt x="157205" y="154283"/>
                          <a:pt x="157205" y="157223"/>
                        </a:cubicBezTo>
                        <a:cubicBezTo>
                          <a:pt x="157205" y="159309"/>
                          <a:pt x="142568" y="175524"/>
                          <a:pt x="122133" y="175524"/>
                        </a:cubicBezTo>
                        <a:cubicBezTo>
                          <a:pt x="112153" y="175524"/>
                          <a:pt x="102078" y="171826"/>
                          <a:pt x="95045" y="162628"/>
                        </a:cubicBezTo>
                        <a:cubicBezTo>
                          <a:pt x="93334" y="160162"/>
                          <a:pt x="90863" y="156843"/>
                          <a:pt x="88392" y="156843"/>
                        </a:cubicBezTo>
                        <a:cubicBezTo>
                          <a:pt x="85446" y="156843"/>
                          <a:pt x="80503" y="160542"/>
                          <a:pt x="72139" y="165188"/>
                        </a:cubicBezTo>
                        <a:cubicBezTo>
                          <a:pt x="62920" y="170214"/>
                          <a:pt x="53795" y="175619"/>
                          <a:pt x="42105" y="175619"/>
                        </a:cubicBezTo>
                        <a:cubicBezTo>
                          <a:pt x="30034" y="175619"/>
                          <a:pt x="19959" y="172300"/>
                          <a:pt x="12926" y="166041"/>
                        </a:cubicBezTo>
                        <a:cubicBezTo>
                          <a:pt x="5037" y="158929"/>
                          <a:pt x="0" y="148593"/>
                          <a:pt x="0" y="136930"/>
                        </a:cubicBezTo>
                        <a:cubicBezTo>
                          <a:pt x="0" y="120714"/>
                          <a:pt x="7889" y="111137"/>
                          <a:pt x="34596" y="101559"/>
                        </a:cubicBezTo>
                        <a:lnTo>
                          <a:pt x="84115" y="83732"/>
                        </a:lnTo>
                        <a:close/>
                      </a:path>
                    </a:pathLst>
                  </a:custGeom>
                  <a:solidFill>
                    <a:srgbClr val="FFFFFF"/>
                  </a:solidFill>
                  <a:ln w="9494" cap="flat">
                    <a:noFill/>
                    <a:prstDash val="solid"/>
                    <a:miter/>
                  </a:ln>
                </p:spPr>
                <p:txBody>
                  <a:bodyPr rtlCol="0" anchor="ctr"/>
                  <a:lstStyle/>
                  <a:p>
                    <a:endParaRPr lang="en-US"/>
                  </a:p>
                </p:txBody>
              </p:sp>
              <p:sp>
                <p:nvSpPr>
                  <p:cNvPr id="43" name="Freeform 105">
                    <a:extLst>
                      <a:ext uri="{FF2B5EF4-FFF2-40B4-BE49-F238E27FC236}">
                        <a16:creationId xmlns:a16="http://schemas.microsoft.com/office/drawing/2014/main" id="{56637555-AA2D-49DE-B6C9-5A6023B08271}"/>
                      </a:ext>
                    </a:extLst>
                  </p:cNvPr>
                  <p:cNvSpPr/>
                  <p:nvPr/>
                </p:nvSpPr>
                <p:spPr>
                  <a:xfrm>
                    <a:off x="2799910" y="4398003"/>
                    <a:ext cx="85830" cy="298798"/>
                  </a:xfrm>
                  <a:custGeom>
                    <a:avLst/>
                    <a:gdLst>
                      <a:gd name="connsiteX0" fmla="*/ 58150 w 85830"/>
                      <a:gd name="connsiteY0" fmla="*/ 250911 h 298798"/>
                      <a:gd name="connsiteX1" fmla="*/ 74023 w 85830"/>
                      <a:gd name="connsiteY1" fmla="*/ 287135 h 298798"/>
                      <a:gd name="connsiteX2" fmla="*/ 84002 w 85830"/>
                      <a:gd name="connsiteY2" fmla="*/ 288368 h 298798"/>
                      <a:gd name="connsiteX3" fmla="*/ 83147 w 85830"/>
                      <a:gd name="connsiteY3" fmla="*/ 298799 h 298798"/>
                      <a:gd name="connsiteX4" fmla="*/ 42658 w 85830"/>
                      <a:gd name="connsiteY4" fmla="*/ 297566 h 298798"/>
                      <a:gd name="connsiteX5" fmla="*/ 2644 w 85830"/>
                      <a:gd name="connsiteY5" fmla="*/ 298799 h 298798"/>
                      <a:gd name="connsiteX6" fmla="*/ 1788 w 85830"/>
                      <a:gd name="connsiteY6" fmla="*/ 288368 h 298798"/>
                      <a:gd name="connsiteX7" fmla="*/ 11388 w 85830"/>
                      <a:gd name="connsiteY7" fmla="*/ 287135 h 298798"/>
                      <a:gd name="connsiteX8" fmla="*/ 27260 w 85830"/>
                      <a:gd name="connsiteY8" fmla="*/ 250911 h 298798"/>
                      <a:gd name="connsiteX9" fmla="*/ 27260 w 85830"/>
                      <a:gd name="connsiteY9" fmla="*/ 62775 h 298798"/>
                      <a:gd name="connsiteX10" fmla="*/ 14334 w 85830"/>
                      <a:gd name="connsiteY10" fmla="*/ 28258 h 298798"/>
                      <a:gd name="connsiteX11" fmla="*/ 10152 w 85830"/>
                      <a:gd name="connsiteY11" fmla="*/ 25793 h 298798"/>
                      <a:gd name="connsiteX12" fmla="*/ 10152 w 85830"/>
                      <a:gd name="connsiteY12" fmla="*/ 17448 h 298798"/>
                      <a:gd name="connsiteX13" fmla="*/ 55204 w 85830"/>
                      <a:gd name="connsiteY13" fmla="*/ 0 h 298798"/>
                      <a:gd name="connsiteX14" fmla="*/ 59386 w 85830"/>
                      <a:gd name="connsiteY14" fmla="*/ 2465 h 298798"/>
                      <a:gd name="connsiteX15" fmla="*/ 58150 w 85830"/>
                      <a:gd name="connsiteY15" fmla="*/ 54051 h 298798"/>
                      <a:gd name="connsiteX16" fmla="*/ 58150 w 85830"/>
                      <a:gd name="connsiteY16" fmla="*/ 250911 h 29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830" h="298798">
                        <a:moveTo>
                          <a:pt x="58150" y="250911"/>
                        </a:moveTo>
                        <a:cubicBezTo>
                          <a:pt x="58150" y="280877"/>
                          <a:pt x="59005" y="285049"/>
                          <a:pt x="74023" y="287135"/>
                        </a:cubicBezTo>
                        <a:lnTo>
                          <a:pt x="84002" y="288368"/>
                        </a:lnTo>
                        <a:cubicBezTo>
                          <a:pt x="86949" y="290454"/>
                          <a:pt x="86093" y="297471"/>
                          <a:pt x="83147" y="298799"/>
                        </a:cubicBezTo>
                        <a:cubicBezTo>
                          <a:pt x="69365" y="297945"/>
                          <a:pt x="57295" y="297566"/>
                          <a:pt x="42658" y="297566"/>
                        </a:cubicBezTo>
                        <a:cubicBezTo>
                          <a:pt x="27641" y="297566"/>
                          <a:pt x="15095" y="297945"/>
                          <a:pt x="2644" y="298799"/>
                        </a:cubicBezTo>
                        <a:cubicBezTo>
                          <a:pt x="-303" y="297566"/>
                          <a:pt x="-1063" y="290454"/>
                          <a:pt x="1788" y="288368"/>
                        </a:cubicBezTo>
                        <a:lnTo>
                          <a:pt x="11388" y="287135"/>
                        </a:lnTo>
                        <a:cubicBezTo>
                          <a:pt x="26785" y="285049"/>
                          <a:pt x="27260" y="280877"/>
                          <a:pt x="27260" y="250911"/>
                        </a:cubicBezTo>
                        <a:lnTo>
                          <a:pt x="27260" y="62775"/>
                        </a:lnTo>
                        <a:cubicBezTo>
                          <a:pt x="27260" y="38215"/>
                          <a:pt x="26785" y="35750"/>
                          <a:pt x="14334" y="28258"/>
                        </a:cubicBezTo>
                        <a:lnTo>
                          <a:pt x="10152" y="25793"/>
                        </a:lnTo>
                        <a:cubicBezTo>
                          <a:pt x="8061" y="24560"/>
                          <a:pt x="8061" y="18681"/>
                          <a:pt x="10152" y="17448"/>
                        </a:cubicBezTo>
                        <a:cubicBezTo>
                          <a:pt x="20607" y="14129"/>
                          <a:pt x="40187" y="7871"/>
                          <a:pt x="55204" y="0"/>
                        </a:cubicBezTo>
                        <a:cubicBezTo>
                          <a:pt x="56914" y="0"/>
                          <a:pt x="58530" y="853"/>
                          <a:pt x="59386" y="2465"/>
                        </a:cubicBezTo>
                        <a:cubicBezTo>
                          <a:pt x="58910" y="14983"/>
                          <a:pt x="58150" y="35750"/>
                          <a:pt x="58150" y="54051"/>
                        </a:cubicBezTo>
                        <a:lnTo>
                          <a:pt x="58150" y="250911"/>
                        </a:lnTo>
                        <a:close/>
                      </a:path>
                    </a:pathLst>
                  </a:custGeom>
                  <a:solidFill>
                    <a:srgbClr val="FFFFFF"/>
                  </a:solidFill>
                  <a:ln w="9494" cap="flat">
                    <a:noFill/>
                    <a:prstDash val="solid"/>
                    <a:miter/>
                  </a:ln>
                </p:spPr>
                <p:txBody>
                  <a:bodyPr rtlCol="0" anchor="ctr"/>
                  <a:lstStyle/>
                  <a:p>
                    <a:endParaRPr lang="en-US"/>
                  </a:p>
                </p:txBody>
              </p:sp>
              <p:sp>
                <p:nvSpPr>
                  <p:cNvPr id="44" name="Freeform 106">
                    <a:extLst>
                      <a:ext uri="{FF2B5EF4-FFF2-40B4-BE49-F238E27FC236}">
                        <a16:creationId xmlns:a16="http://schemas.microsoft.com/office/drawing/2014/main" id="{7986FA94-3C66-420C-8FCC-DDD59E308498}"/>
                      </a:ext>
                    </a:extLst>
                  </p:cNvPr>
                  <p:cNvSpPr/>
                  <p:nvPr/>
                </p:nvSpPr>
                <p:spPr>
                  <a:xfrm>
                    <a:off x="2896571" y="4420003"/>
                    <a:ext cx="83834" cy="276799"/>
                  </a:xfrm>
                  <a:custGeom>
                    <a:avLst/>
                    <a:gdLst>
                      <a:gd name="connsiteX0" fmla="*/ 60811 w 83834"/>
                      <a:gd name="connsiteY0" fmla="*/ 21241 h 276799"/>
                      <a:gd name="connsiteX1" fmla="*/ 39141 w 83834"/>
                      <a:gd name="connsiteY1" fmla="*/ 42482 h 276799"/>
                      <a:gd name="connsiteX2" fmla="*/ 17851 w 83834"/>
                      <a:gd name="connsiteY2" fmla="*/ 22095 h 276799"/>
                      <a:gd name="connsiteX3" fmla="*/ 40377 w 83834"/>
                      <a:gd name="connsiteY3" fmla="*/ 0 h 276799"/>
                      <a:gd name="connsiteX4" fmla="*/ 60811 w 83834"/>
                      <a:gd name="connsiteY4" fmla="*/ 21241 h 276799"/>
                      <a:gd name="connsiteX5" fmla="*/ 26595 w 83834"/>
                      <a:gd name="connsiteY5" fmla="*/ 156085 h 276799"/>
                      <a:gd name="connsiteX6" fmla="*/ 15285 w 83834"/>
                      <a:gd name="connsiteY6" fmla="*/ 130292 h 276799"/>
                      <a:gd name="connsiteX7" fmla="*/ 11578 w 83834"/>
                      <a:gd name="connsiteY7" fmla="*/ 127826 h 276799"/>
                      <a:gd name="connsiteX8" fmla="*/ 11958 w 83834"/>
                      <a:gd name="connsiteY8" fmla="*/ 120335 h 276799"/>
                      <a:gd name="connsiteX9" fmla="*/ 54919 w 83834"/>
                      <a:gd name="connsiteY9" fmla="*/ 99947 h 276799"/>
                      <a:gd name="connsiteX10" fmla="*/ 59100 w 83834"/>
                      <a:gd name="connsiteY10" fmla="*/ 102413 h 276799"/>
                      <a:gd name="connsiteX11" fmla="*/ 57390 w 83834"/>
                      <a:gd name="connsiteY11" fmla="*/ 153999 h 276799"/>
                      <a:gd name="connsiteX12" fmla="*/ 57390 w 83834"/>
                      <a:gd name="connsiteY12" fmla="*/ 228912 h 276799"/>
                      <a:gd name="connsiteX13" fmla="*/ 73262 w 83834"/>
                      <a:gd name="connsiteY13" fmla="*/ 265135 h 276799"/>
                      <a:gd name="connsiteX14" fmla="*/ 82006 w 83834"/>
                      <a:gd name="connsiteY14" fmla="*/ 266368 h 276799"/>
                      <a:gd name="connsiteX15" fmla="*/ 81151 w 83834"/>
                      <a:gd name="connsiteY15" fmla="*/ 276799 h 276799"/>
                      <a:gd name="connsiteX16" fmla="*/ 41897 w 83834"/>
                      <a:gd name="connsiteY16" fmla="*/ 275566 h 276799"/>
                      <a:gd name="connsiteX17" fmla="*/ 2644 w 83834"/>
                      <a:gd name="connsiteY17" fmla="*/ 276799 h 276799"/>
                      <a:gd name="connsiteX18" fmla="*/ 1788 w 83834"/>
                      <a:gd name="connsiteY18" fmla="*/ 266368 h 276799"/>
                      <a:gd name="connsiteX19" fmla="*/ 10532 w 83834"/>
                      <a:gd name="connsiteY19" fmla="*/ 265135 h 276799"/>
                      <a:gd name="connsiteX20" fmla="*/ 26405 w 83834"/>
                      <a:gd name="connsiteY20" fmla="*/ 228912 h 276799"/>
                      <a:gd name="connsiteX21" fmla="*/ 26405 w 83834"/>
                      <a:gd name="connsiteY21" fmla="*/ 156085 h 27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834" h="276799">
                        <a:moveTo>
                          <a:pt x="60811" y="21241"/>
                        </a:moveTo>
                        <a:cubicBezTo>
                          <a:pt x="60811" y="35844"/>
                          <a:pt x="50356" y="42482"/>
                          <a:pt x="39141" y="42482"/>
                        </a:cubicBezTo>
                        <a:cubicBezTo>
                          <a:pt x="26215" y="42482"/>
                          <a:pt x="17851" y="33284"/>
                          <a:pt x="17851" y="22095"/>
                        </a:cubicBezTo>
                        <a:cubicBezTo>
                          <a:pt x="17851" y="8345"/>
                          <a:pt x="28306" y="0"/>
                          <a:pt x="40377" y="0"/>
                        </a:cubicBezTo>
                        <a:cubicBezTo>
                          <a:pt x="52828" y="0"/>
                          <a:pt x="60811" y="9578"/>
                          <a:pt x="60811" y="21241"/>
                        </a:cubicBezTo>
                        <a:moveTo>
                          <a:pt x="26595" y="156085"/>
                        </a:moveTo>
                        <a:cubicBezTo>
                          <a:pt x="26595" y="139869"/>
                          <a:pt x="26595" y="137783"/>
                          <a:pt x="15285" y="130292"/>
                        </a:cubicBezTo>
                        <a:lnTo>
                          <a:pt x="11578" y="127826"/>
                        </a:lnTo>
                        <a:cubicBezTo>
                          <a:pt x="9867" y="126119"/>
                          <a:pt x="9867" y="121568"/>
                          <a:pt x="11958" y="120335"/>
                        </a:cubicBezTo>
                        <a:cubicBezTo>
                          <a:pt x="21558" y="117016"/>
                          <a:pt x="45319" y="106206"/>
                          <a:pt x="54919" y="99947"/>
                        </a:cubicBezTo>
                        <a:cubicBezTo>
                          <a:pt x="57009" y="99947"/>
                          <a:pt x="58625" y="100801"/>
                          <a:pt x="59100" y="102413"/>
                        </a:cubicBezTo>
                        <a:cubicBezTo>
                          <a:pt x="58245" y="117016"/>
                          <a:pt x="57390" y="136930"/>
                          <a:pt x="57390" y="153999"/>
                        </a:cubicBezTo>
                        <a:lnTo>
                          <a:pt x="57390" y="228912"/>
                        </a:lnTo>
                        <a:cubicBezTo>
                          <a:pt x="57390" y="258877"/>
                          <a:pt x="58245" y="263049"/>
                          <a:pt x="73262" y="265135"/>
                        </a:cubicBezTo>
                        <a:lnTo>
                          <a:pt x="82006" y="266368"/>
                        </a:lnTo>
                        <a:cubicBezTo>
                          <a:pt x="84953" y="268454"/>
                          <a:pt x="84097" y="275471"/>
                          <a:pt x="81151" y="276799"/>
                        </a:cubicBezTo>
                        <a:cubicBezTo>
                          <a:pt x="68605" y="275946"/>
                          <a:pt x="56534" y="275566"/>
                          <a:pt x="41897" y="275566"/>
                        </a:cubicBezTo>
                        <a:cubicBezTo>
                          <a:pt x="26880" y="275566"/>
                          <a:pt x="14334" y="275946"/>
                          <a:pt x="2644" y="276799"/>
                        </a:cubicBezTo>
                        <a:cubicBezTo>
                          <a:pt x="-303" y="275566"/>
                          <a:pt x="-1063" y="268454"/>
                          <a:pt x="1788" y="266368"/>
                        </a:cubicBezTo>
                        <a:lnTo>
                          <a:pt x="10532" y="265135"/>
                        </a:lnTo>
                        <a:cubicBezTo>
                          <a:pt x="26025" y="263049"/>
                          <a:pt x="26405" y="258877"/>
                          <a:pt x="26405" y="228912"/>
                        </a:cubicBezTo>
                        <a:lnTo>
                          <a:pt x="26405" y="156085"/>
                        </a:lnTo>
                        <a:close/>
                      </a:path>
                    </a:pathLst>
                  </a:custGeom>
                  <a:solidFill>
                    <a:srgbClr val="FFFFFF"/>
                  </a:solidFill>
                  <a:ln w="9494" cap="flat">
                    <a:noFill/>
                    <a:prstDash val="solid"/>
                    <a:miter/>
                  </a:ln>
                </p:spPr>
                <p:txBody>
                  <a:bodyPr rtlCol="0" anchor="ctr"/>
                  <a:lstStyle/>
                  <a:p>
                    <a:endParaRPr lang="en-US"/>
                  </a:p>
                </p:txBody>
              </p:sp>
              <p:sp>
                <p:nvSpPr>
                  <p:cNvPr id="45" name="Freeform 107">
                    <a:extLst>
                      <a:ext uri="{FF2B5EF4-FFF2-40B4-BE49-F238E27FC236}">
                        <a16:creationId xmlns:a16="http://schemas.microsoft.com/office/drawing/2014/main" id="{FA679A80-E374-4447-95A1-883C71DDF654}"/>
                      </a:ext>
                    </a:extLst>
                  </p:cNvPr>
                  <p:cNvSpPr/>
                  <p:nvPr/>
                </p:nvSpPr>
                <p:spPr>
                  <a:xfrm>
                    <a:off x="2993523" y="4525545"/>
                    <a:ext cx="109943" cy="175713"/>
                  </a:xfrm>
                  <a:custGeom>
                    <a:avLst/>
                    <a:gdLst>
                      <a:gd name="connsiteX0" fmla="*/ 101959 w 109943"/>
                      <a:gd name="connsiteY0" fmla="*/ 7681 h 175713"/>
                      <a:gd name="connsiteX1" fmla="*/ 108613 w 109943"/>
                      <a:gd name="connsiteY1" fmla="*/ 41344 h 175713"/>
                      <a:gd name="connsiteX2" fmla="*/ 98633 w 109943"/>
                      <a:gd name="connsiteY2" fmla="*/ 42577 h 175713"/>
                      <a:gd name="connsiteX3" fmla="*/ 61945 w 109943"/>
                      <a:gd name="connsiteY3" fmla="*/ 12233 h 175713"/>
                      <a:gd name="connsiteX4" fmla="*/ 35238 w 109943"/>
                      <a:gd name="connsiteY4" fmla="*/ 37646 h 175713"/>
                      <a:gd name="connsiteX5" fmla="*/ 67363 w 109943"/>
                      <a:gd name="connsiteY5" fmla="*/ 72163 h 175713"/>
                      <a:gd name="connsiteX6" fmla="*/ 109943 w 109943"/>
                      <a:gd name="connsiteY6" fmla="*/ 128300 h 175713"/>
                      <a:gd name="connsiteX7" fmla="*/ 49875 w 109943"/>
                      <a:gd name="connsiteY7" fmla="*/ 175714 h 175713"/>
                      <a:gd name="connsiteX8" fmla="*/ 5203 w 109943"/>
                      <a:gd name="connsiteY8" fmla="*/ 163197 h 175713"/>
                      <a:gd name="connsiteX9" fmla="*/ 166 w 109943"/>
                      <a:gd name="connsiteY9" fmla="*/ 121188 h 175713"/>
                      <a:gd name="connsiteX10" fmla="*/ 9766 w 109943"/>
                      <a:gd name="connsiteY10" fmla="*/ 120714 h 175713"/>
                      <a:gd name="connsiteX11" fmla="*/ 53962 w 109943"/>
                      <a:gd name="connsiteY11" fmla="*/ 163576 h 175713"/>
                      <a:gd name="connsiteX12" fmla="*/ 81905 w 109943"/>
                      <a:gd name="connsiteY12" fmla="*/ 136930 h 175713"/>
                      <a:gd name="connsiteX13" fmla="*/ 49780 w 109943"/>
                      <a:gd name="connsiteY13" fmla="*/ 98620 h 175713"/>
                      <a:gd name="connsiteX14" fmla="*/ 8435 w 109943"/>
                      <a:gd name="connsiteY14" fmla="*/ 47413 h 175713"/>
                      <a:gd name="connsiteX15" fmla="*/ 65177 w 109943"/>
                      <a:gd name="connsiteY15" fmla="*/ 0 h 175713"/>
                      <a:gd name="connsiteX16" fmla="*/ 101959 w 109943"/>
                      <a:gd name="connsiteY16" fmla="*/ 7681 h 17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943" h="175713">
                        <a:moveTo>
                          <a:pt x="101959" y="7681"/>
                        </a:moveTo>
                        <a:cubicBezTo>
                          <a:pt x="105666" y="16784"/>
                          <a:pt x="108613" y="30155"/>
                          <a:pt x="108613" y="41344"/>
                        </a:cubicBezTo>
                        <a:cubicBezTo>
                          <a:pt x="106902" y="44284"/>
                          <a:pt x="100724" y="45043"/>
                          <a:pt x="98633" y="42577"/>
                        </a:cubicBezTo>
                        <a:cubicBezTo>
                          <a:pt x="91504" y="24276"/>
                          <a:pt x="79054" y="12233"/>
                          <a:pt x="61945" y="12233"/>
                        </a:cubicBezTo>
                        <a:cubicBezTo>
                          <a:pt x="45693" y="12233"/>
                          <a:pt x="35238" y="22664"/>
                          <a:pt x="35238" y="37646"/>
                        </a:cubicBezTo>
                        <a:cubicBezTo>
                          <a:pt x="35238" y="54715"/>
                          <a:pt x="52726" y="63818"/>
                          <a:pt x="67363" y="72163"/>
                        </a:cubicBezTo>
                        <a:cubicBezTo>
                          <a:pt x="89509" y="84680"/>
                          <a:pt x="109943" y="98809"/>
                          <a:pt x="109943" y="128300"/>
                        </a:cubicBezTo>
                        <a:cubicBezTo>
                          <a:pt x="109943" y="159878"/>
                          <a:pt x="80764" y="175714"/>
                          <a:pt x="49875" y="175714"/>
                        </a:cubicBezTo>
                        <a:cubicBezTo>
                          <a:pt x="30295" y="175714"/>
                          <a:pt x="15658" y="171541"/>
                          <a:pt x="5203" y="163197"/>
                        </a:cubicBezTo>
                        <a:cubicBezTo>
                          <a:pt x="1877" y="155326"/>
                          <a:pt x="-689" y="134938"/>
                          <a:pt x="166" y="121188"/>
                        </a:cubicBezTo>
                        <a:cubicBezTo>
                          <a:pt x="2257" y="118723"/>
                          <a:pt x="7675" y="118249"/>
                          <a:pt x="9766" y="120714"/>
                        </a:cubicBezTo>
                        <a:cubicBezTo>
                          <a:pt x="16894" y="143568"/>
                          <a:pt x="30200" y="163576"/>
                          <a:pt x="53962" y="163576"/>
                        </a:cubicBezTo>
                        <a:cubicBezTo>
                          <a:pt x="68979" y="163576"/>
                          <a:pt x="81905" y="154852"/>
                          <a:pt x="81905" y="136930"/>
                        </a:cubicBezTo>
                        <a:cubicBezTo>
                          <a:pt x="81905" y="117775"/>
                          <a:pt x="65177" y="107344"/>
                          <a:pt x="49780" y="98620"/>
                        </a:cubicBezTo>
                        <a:cubicBezTo>
                          <a:pt x="25543" y="84870"/>
                          <a:pt x="8435" y="70361"/>
                          <a:pt x="8435" y="47413"/>
                        </a:cubicBezTo>
                        <a:cubicBezTo>
                          <a:pt x="8435" y="17069"/>
                          <a:pt x="33432" y="0"/>
                          <a:pt x="65177" y="0"/>
                        </a:cubicBezTo>
                        <a:cubicBezTo>
                          <a:pt x="82760" y="190"/>
                          <a:pt x="98253" y="4362"/>
                          <a:pt x="101959" y="7681"/>
                        </a:cubicBezTo>
                      </a:path>
                    </a:pathLst>
                  </a:custGeom>
                  <a:solidFill>
                    <a:srgbClr val="FFFFFF"/>
                  </a:solidFill>
                  <a:ln w="9494" cap="flat">
                    <a:noFill/>
                    <a:prstDash val="solid"/>
                    <a:miter/>
                  </a:ln>
                </p:spPr>
                <p:txBody>
                  <a:bodyPr rtlCol="0" anchor="ctr"/>
                  <a:lstStyle/>
                  <a:p>
                    <a:endParaRPr lang="en-US"/>
                  </a:p>
                </p:txBody>
              </p:sp>
              <p:sp>
                <p:nvSpPr>
                  <p:cNvPr id="46" name="Freeform 108">
                    <a:extLst>
                      <a:ext uri="{FF2B5EF4-FFF2-40B4-BE49-F238E27FC236}">
                        <a16:creationId xmlns:a16="http://schemas.microsoft.com/office/drawing/2014/main" id="{C98506D4-60AB-435A-B557-807B61B4A4D1}"/>
                      </a:ext>
                    </a:extLst>
                  </p:cNvPr>
                  <p:cNvSpPr/>
                  <p:nvPr/>
                </p:nvSpPr>
                <p:spPr>
                  <a:xfrm>
                    <a:off x="3121745" y="4502388"/>
                    <a:ext cx="111258" cy="198870"/>
                  </a:xfrm>
                  <a:custGeom>
                    <a:avLst/>
                    <a:gdLst>
                      <a:gd name="connsiteX0" fmla="*/ 60989 w 111258"/>
                      <a:gd name="connsiteY0" fmla="*/ 46579 h 198870"/>
                      <a:gd name="connsiteX1" fmla="*/ 53481 w 111258"/>
                      <a:gd name="connsiteY1" fmla="*/ 56536 h 198870"/>
                      <a:gd name="connsiteX2" fmla="*/ 53481 w 111258"/>
                      <a:gd name="connsiteY2" fmla="*/ 134293 h 198870"/>
                      <a:gd name="connsiteX3" fmla="*/ 83990 w 111258"/>
                      <a:gd name="connsiteY3" fmla="*/ 180474 h 198870"/>
                      <a:gd name="connsiteX4" fmla="*/ 95301 w 111258"/>
                      <a:gd name="connsiteY4" fmla="*/ 178388 h 198870"/>
                      <a:gd name="connsiteX5" fmla="*/ 105756 w 111258"/>
                      <a:gd name="connsiteY5" fmla="*/ 172603 h 198870"/>
                      <a:gd name="connsiteX6" fmla="*/ 109938 w 111258"/>
                      <a:gd name="connsiteY6" fmla="*/ 179715 h 198870"/>
                      <a:gd name="connsiteX7" fmla="*/ 66122 w 111258"/>
                      <a:gd name="connsiteY7" fmla="*/ 198870 h 198870"/>
                      <a:gd name="connsiteX8" fmla="*/ 22686 w 111258"/>
                      <a:gd name="connsiteY8" fmla="*/ 153923 h 198870"/>
                      <a:gd name="connsiteX9" fmla="*/ 22686 w 111258"/>
                      <a:gd name="connsiteY9" fmla="*/ 58717 h 198870"/>
                      <a:gd name="connsiteX10" fmla="*/ 13942 w 111258"/>
                      <a:gd name="connsiteY10" fmla="*/ 46674 h 198870"/>
                      <a:gd name="connsiteX11" fmla="*/ 2251 w 111258"/>
                      <a:gd name="connsiteY11" fmla="*/ 46674 h 198870"/>
                      <a:gd name="connsiteX12" fmla="*/ 1016 w 111258"/>
                      <a:gd name="connsiteY12" fmla="*/ 37950 h 198870"/>
                      <a:gd name="connsiteX13" fmla="*/ 27724 w 111258"/>
                      <a:gd name="connsiteY13" fmla="*/ 25053 h 198870"/>
                      <a:gd name="connsiteX14" fmla="*/ 45212 w 111258"/>
                      <a:gd name="connsiteY14" fmla="*/ 493 h 198870"/>
                      <a:gd name="connsiteX15" fmla="*/ 53956 w 111258"/>
                      <a:gd name="connsiteY15" fmla="*/ 2579 h 198870"/>
                      <a:gd name="connsiteX16" fmla="*/ 53956 w 111258"/>
                      <a:gd name="connsiteY16" fmla="*/ 21260 h 198870"/>
                      <a:gd name="connsiteX17" fmla="*/ 61465 w 111258"/>
                      <a:gd name="connsiteY17" fmla="*/ 29131 h 198870"/>
                      <a:gd name="connsiteX18" fmla="*/ 107752 w 111258"/>
                      <a:gd name="connsiteY18" fmla="*/ 29131 h 198870"/>
                      <a:gd name="connsiteX19" fmla="*/ 108132 w 111258"/>
                      <a:gd name="connsiteY19" fmla="*/ 46579 h 198870"/>
                      <a:gd name="connsiteX20" fmla="*/ 60989 w 111258"/>
                      <a:gd name="connsiteY20" fmla="*/ 46579 h 19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258" h="198870">
                        <a:moveTo>
                          <a:pt x="60989" y="46579"/>
                        </a:moveTo>
                        <a:cubicBezTo>
                          <a:pt x="53861" y="46579"/>
                          <a:pt x="53481" y="47812"/>
                          <a:pt x="53481" y="56536"/>
                        </a:cubicBezTo>
                        <a:lnTo>
                          <a:pt x="53481" y="134293"/>
                        </a:lnTo>
                        <a:cubicBezTo>
                          <a:pt x="53481" y="158474"/>
                          <a:pt x="56427" y="180474"/>
                          <a:pt x="83990" y="180474"/>
                        </a:cubicBezTo>
                        <a:cubicBezTo>
                          <a:pt x="88172" y="180474"/>
                          <a:pt x="91879" y="179621"/>
                          <a:pt x="95301" y="178388"/>
                        </a:cubicBezTo>
                        <a:cubicBezTo>
                          <a:pt x="99007" y="177155"/>
                          <a:pt x="104520" y="172603"/>
                          <a:pt x="105756" y="172603"/>
                        </a:cubicBezTo>
                        <a:cubicBezTo>
                          <a:pt x="109082" y="172603"/>
                          <a:pt x="110793" y="177155"/>
                          <a:pt x="109938" y="179715"/>
                        </a:cubicBezTo>
                        <a:cubicBezTo>
                          <a:pt x="102429" y="188439"/>
                          <a:pt x="87412" y="198870"/>
                          <a:pt x="66122" y="198870"/>
                        </a:cubicBezTo>
                        <a:cubicBezTo>
                          <a:pt x="30195" y="198870"/>
                          <a:pt x="22686" y="178862"/>
                          <a:pt x="22686" y="153923"/>
                        </a:cubicBezTo>
                        <a:lnTo>
                          <a:pt x="22686" y="58717"/>
                        </a:lnTo>
                        <a:cubicBezTo>
                          <a:pt x="22686" y="47527"/>
                          <a:pt x="22306" y="46674"/>
                          <a:pt x="13942" y="46674"/>
                        </a:cubicBezTo>
                        <a:lnTo>
                          <a:pt x="2251" y="46674"/>
                        </a:lnTo>
                        <a:cubicBezTo>
                          <a:pt x="-220" y="44967"/>
                          <a:pt x="-695" y="40415"/>
                          <a:pt x="1016" y="37950"/>
                        </a:cubicBezTo>
                        <a:cubicBezTo>
                          <a:pt x="13086" y="34251"/>
                          <a:pt x="23542" y="28751"/>
                          <a:pt x="27724" y="25053"/>
                        </a:cubicBezTo>
                        <a:cubicBezTo>
                          <a:pt x="33141" y="20027"/>
                          <a:pt x="41030" y="8838"/>
                          <a:pt x="45212" y="493"/>
                        </a:cubicBezTo>
                        <a:cubicBezTo>
                          <a:pt x="47303" y="-360"/>
                          <a:pt x="52340" y="-360"/>
                          <a:pt x="53956" y="2579"/>
                        </a:cubicBezTo>
                        <a:lnTo>
                          <a:pt x="53956" y="21260"/>
                        </a:lnTo>
                        <a:cubicBezTo>
                          <a:pt x="53956" y="28751"/>
                          <a:pt x="54431" y="29131"/>
                          <a:pt x="61465" y="29131"/>
                        </a:cubicBezTo>
                        <a:lnTo>
                          <a:pt x="107752" y="29131"/>
                        </a:lnTo>
                        <a:cubicBezTo>
                          <a:pt x="112789" y="32829"/>
                          <a:pt x="111934" y="44113"/>
                          <a:pt x="108132" y="46579"/>
                        </a:cubicBezTo>
                        <a:lnTo>
                          <a:pt x="60989" y="46579"/>
                        </a:lnTo>
                        <a:close/>
                      </a:path>
                    </a:pathLst>
                  </a:custGeom>
                  <a:solidFill>
                    <a:srgbClr val="FFFFFF"/>
                  </a:solidFill>
                  <a:ln w="9494" cap="flat">
                    <a:noFill/>
                    <a:prstDash val="solid"/>
                    <a:miter/>
                  </a:ln>
                </p:spPr>
                <p:txBody>
                  <a:bodyPr rtlCol="0" anchor="ctr"/>
                  <a:lstStyle/>
                  <a:p>
                    <a:endParaRPr lang="en-US"/>
                  </a:p>
                </p:txBody>
              </p:sp>
              <p:sp>
                <p:nvSpPr>
                  <p:cNvPr id="47" name="Freeform 109">
                    <a:extLst>
                      <a:ext uri="{FF2B5EF4-FFF2-40B4-BE49-F238E27FC236}">
                        <a16:creationId xmlns:a16="http://schemas.microsoft.com/office/drawing/2014/main" id="{F19D4334-8F98-48DF-8FAC-5EB81A5192BE}"/>
                      </a:ext>
                    </a:extLst>
                  </p:cNvPr>
                  <p:cNvSpPr/>
                  <p:nvPr/>
                </p:nvSpPr>
                <p:spPr>
                  <a:xfrm>
                    <a:off x="2498789" y="4756827"/>
                    <a:ext cx="64535" cy="74533"/>
                  </a:xfrm>
                  <a:custGeom>
                    <a:avLst/>
                    <a:gdLst>
                      <a:gd name="connsiteX0" fmla="*/ 36307 w 64535"/>
                      <a:gd name="connsiteY0" fmla="*/ 36793 h 74533"/>
                      <a:gd name="connsiteX1" fmla="*/ 64536 w 64535"/>
                      <a:gd name="connsiteY1" fmla="*/ 36793 h 74533"/>
                      <a:gd name="connsiteX2" fmla="*/ 64536 w 64535"/>
                      <a:gd name="connsiteY2" fmla="*/ 46370 h 74533"/>
                      <a:gd name="connsiteX3" fmla="*/ 62540 w 64535"/>
                      <a:gd name="connsiteY3" fmla="*/ 57275 h 74533"/>
                      <a:gd name="connsiteX4" fmla="*/ 56742 w 64535"/>
                      <a:gd name="connsiteY4" fmla="*/ 66189 h 74533"/>
                      <a:gd name="connsiteX5" fmla="*/ 47237 w 64535"/>
                      <a:gd name="connsiteY5" fmla="*/ 72258 h 74533"/>
                      <a:gd name="connsiteX6" fmla="*/ 34121 w 64535"/>
                      <a:gd name="connsiteY6" fmla="*/ 74534 h 74533"/>
                      <a:gd name="connsiteX7" fmla="*/ 20530 w 64535"/>
                      <a:gd name="connsiteY7" fmla="*/ 72163 h 74533"/>
                      <a:gd name="connsiteX8" fmla="*/ 9695 w 64535"/>
                      <a:gd name="connsiteY8" fmla="*/ 65146 h 74533"/>
                      <a:gd name="connsiteX9" fmla="*/ 2566 w 64535"/>
                      <a:gd name="connsiteY9" fmla="*/ 53577 h 74533"/>
                      <a:gd name="connsiteX10" fmla="*/ 0 w 64535"/>
                      <a:gd name="connsiteY10" fmla="*/ 37362 h 74533"/>
                      <a:gd name="connsiteX11" fmla="*/ 2566 w 64535"/>
                      <a:gd name="connsiteY11" fmla="*/ 21241 h 74533"/>
                      <a:gd name="connsiteX12" fmla="*/ 9790 w 64535"/>
                      <a:gd name="connsiteY12" fmla="*/ 9483 h 74533"/>
                      <a:gd name="connsiteX13" fmla="*/ 20625 w 64535"/>
                      <a:gd name="connsiteY13" fmla="*/ 2371 h 74533"/>
                      <a:gd name="connsiteX14" fmla="*/ 34311 w 64535"/>
                      <a:gd name="connsiteY14" fmla="*/ 0 h 74533"/>
                      <a:gd name="connsiteX15" fmla="*/ 49518 w 64535"/>
                      <a:gd name="connsiteY15" fmla="*/ 3129 h 74533"/>
                      <a:gd name="connsiteX16" fmla="*/ 61019 w 64535"/>
                      <a:gd name="connsiteY16" fmla="*/ 13465 h 74533"/>
                      <a:gd name="connsiteX17" fmla="*/ 52560 w 64535"/>
                      <a:gd name="connsiteY17" fmla="*/ 19155 h 74533"/>
                      <a:gd name="connsiteX18" fmla="*/ 44006 w 64535"/>
                      <a:gd name="connsiteY18" fmla="*/ 12612 h 74533"/>
                      <a:gd name="connsiteX19" fmla="*/ 34026 w 64535"/>
                      <a:gd name="connsiteY19" fmla="*/ 10431 h 74533"/>
                      <a:gd name="connsiteX20" fmla="*/ 24712 w 64535"/>
                      <a:gd name="connsiteY20" fmla="*/ 12138 h 74533"/>
                      <a:gd name="connsiteX21" fmla="*/ 17583 w 64535"/>
                      <a:gd name="connsiteY21" fmla="*/ 17258 h 74533"/>
                      <a:gd name="connsiteX22" fmla="*/ 12926 w 64535"/>
                      <a:gd name="connsiteY22" fmla="*/ 25698 h 74533"/>
                      <a:gd name="connsiteX23" fmla="*/ 11310 w 64535"/>
                      <a:gd name="connsiteY23" fmla="*/ 37551 h 74533"/>
                      <a:gd name="connsiteX24" fmla="*/ 12926 w 64535"/>
                      <a:gd name="connsiteY24" fmla="*/ 49405 h 74533"/>
                      <a:gd name="connsiteX25" fmla="*/ 17583 w 64535"/>
                      <a:gd name="connsiteY25" fmla="*/ 57844 h 74533"/>
                      <a:gd name="connsiteX26" fmla="*/ 24712 w 64535"/>
                      <a:gd name="connsiteY26" fmla="*/ 62965 h 74533"/>
                      <a:gd name="connsiteX27" fmla="*/ 34026 w 64535"/>
                      <a:gd name="connsiteY27" fmla="*/ 64672 h 74533"/>
                      <a:gd name="connsiteX28" fmla="*/ 41250 w 64535"/>
                      <a:gd name="connsiteY28" fmla="*/ 63439 h 74533"/>
                      <a:gd name="connsiteX29" fmla="*/ 47237 w 64535"/>
                      <a:gd name="connsiteY29" fmla="*/ 60025 h 74533"/>
                      <a:gd name="connsiteX30" fmla="*/ 51324 w 64535"/>
                      <a:gd name="connsiteY30" fmla="*/ 55094 h 74533"/>
                      <a:gd name="connsiteX31" fmla="*/ 52845 w 64535"/>
                      <a:gd name="connsiteY31" fmla="*/ 49025 h 74533"/>
                      <a:gd name="connsiteX32" fmla="*/ 52845 w 64535"/>
                      <a:gd name="connsiteY32" fmla="*/ 46844 h 74533"/>
                      <a:gd name="connsiteX33" fmla="*/ 36307 w 64535"/>
                      <a:gd name="connsiteY33" fmla="*/ 46844 h 74533"/>
                      <a:gd name="connsiteX34" fmla="*/ 36307 w 64535"/>
                      <a:gd name="connsiteY34" fmla="*/ 36793 h 7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535" h="74533">
                        <a:moveTo>
                          <a:pt x="36307" y="36793"/>
                        </a:moveTo>
                        <a:lnTo>
                          <a:pt x="64536" y="36793"/>
                        </a:lnTo>
                        <a:lnTo>
                          <a:pt x="64536" y="46370"/>
                        </a:lnTo>
                        <a:cubicBezTo>
                          <a:pt x="64536" y="50258"/>
                          <a:pt x="63870" y="53862"/>
                          <a:pt x="62540" y="57275"/>
                        </a:cubicBezTo>
                        <a:cubicBezTo>
                          <a:pt x="61209" y="60689"/>
                          <a:pt x="59308" y="63629"/>
                          <a:pt x="56742" y="66189"/>
                        </a:cubicBezTo>
                        <a:cubicBezTo>
                          <a:pt x="54176" y="68749"/>
                          <a:pt x="51039" y="70741"/>
                          <a:pt x="47237" y="72258"/>
                        </a:cubicBezTo>
                        <a:cubicBezTo>
                          <a:pt x="43436" y="73775"/>
                          <a:pt x="39064" y="74534"/>
                          <a:pt x="34121" y="74534"/>
                        </a:cubicBezTo>
                        <a:cubicBezTo>
                          <a:pt x="29274" y="74534"/>
                          <a:pt x="24712" y="73775"/>
                          <a:pt x="20530" y="72163"/>
                        </a:cubicBezTo>
                        <a:cubicBezTo>
                          <a:pt x="16348" y="70551"/>
                          <a:pt x="12736" y="68180"/>
                          <a:pt x="9695" y="65146"/>
                        </a:cubicBezTo>
                        <a:cubicBezTo>
                          <a:pt x="6653" y="62017"/>
                          <a:pt x="4277" y="58129"/>
                          <a:pt x="2566" y="53577"/>
                        </a:cubicBezTo>
                        <a:cubicBezTo>
                          <a:pt x="855" y="48931"/>
                          <a:pt x="0" y="43525"/>
                          <a:pt x="0" y="37362"/>
                        </a:cubicBezTo>
                        <a:cubicBezTo>
                          <a:pt x="0" y="31293"/>
                          <a:pt x="855" y="25888"/>
                          <a:pt x="2566" y="21241"/>
                        </a:cubicBezTo>
                        <a:cubicBezTo>
                          <a:pt x="4277" y="16595"/>
                          <a:pt x="6653" y="12707"/>
                          <a:pt x="9790" y="9483"/>
                        </a:cubicBezTo>
                        <a:cubicBezTo>
                          <a:pt x="12831" y="6259"/>
                          <a:pt x="16538" y="3888"/>
                          <a:pt x="20625" y="2371"/>
                        </a:cubicBezTo>
                        <a:cubicBezTo>
                          <a:pt x="24807" y="759"/>
                          <a:pt x="29369" y="0"/>
                          <a:pt x="34311" y="0"/>
                        </a:cubicBezTo>
                        <a:cubicBezTo>
                          <a:pt x="39919" y="0"/>
                          <a:pt x="45051" y="1043"/>
                          <a:pt x="49518" y="3129"/>
                        </a:cubicBezTo>
                        <a:cubicBezTo>
                          <a:pt x="53986" y="5215"/>
                          <a:pt x="57882" y="8724"/>
                          <a:pt x="61019" y="13465"/>
                        </a:cubicBezTo>
                        <a:lnTo>
                          <a:pt x="52560" y="19155"/>
                        </a:lnTo>
                        <a:cubicBezTo>
                          <a:pt x="50089" y="16215"/>
                          <a:pt x="47237" y="14034"/>
                          <a:pt x="44006" y="12612"/>
                        </a:cubicBezTo>
                        <a:cubicBezTo>
                          <a:pt x="40869" y="11095"/>
                          <a:pt x="37543" y="10431"/>
                          <a:pt x="34026" y="10431"/>
                        </a:cubicBezTo>
                        <a:cubicBezTo>
                          <a:pt x="30605" y="10431"/>
                          <a:pt x="27468" y="11000"/>
                          <a:pt x="24712" y="12138"/>
                        </a:cubicBezTo>
                        <a:cubicBezTo>
                          <a:pt x="21955" y="13276"/>
                          <a:pt x="19579" y="14983"/>
                          <a:pt x="17583" y="17258"/>
                        </a:cubicBezTo>
                        <a:cubicBezTo>
                          <a:pt x="15587" y="19534"/>
                          <a:pt x="14067" y="22284"/>
                          <a:pt x="12926" y="25698"/>
                        </a:cubicBezTo>
                        <a:cubicBezTo>
                          <a:pt x="11786" y="29112"/>
                          <a:pt x="11310" y="33000"/>
                          <a:pt x="11310" y="37551"/>
                        </a:cubicBezTo>
                        <a:cubicBezTo>
                          <a:pt x="11310" y="42103"/>
                          <a:pt x="11881" y="45991"/>
                          <a:pt x="12926" y="49405"/>
                        </a:cubicBezTo>
                        <a:cubicBezTo>
                          <a:pt x="14067" y="52818"/>
                          <a:pt x="15587" y="55568"/>
                          <a:pt x="17583" y="57844"/>
                        </a:cubicBezTo>
                        <a:cubicBezTo>
                          <a:pt x="19579" y="60120"/>
                          <a:pt x="21955" y="61827"/>
                          <a:pt x="24712" y="62965"/>
                        </a:cubicBezTo>
                        <a:cubicBezTo>
                          <a:pt x="27468" y="64103"/>
                          <a:pt x="30605" y="64672"/>
                          <a:pt x="34026" y="64672"/>
                        </a:cubicBezTo>
                        <a:cubicBezTo>
                          <a:pt x="36497" y="64672"/>
                          <a:pt x="38968" y="64292"/>
                          <a:pt x="41250" y="63439"/>
                        </a:cubicBezTo>
                        <a:cubicBezTo>
                          <a:pt x="43531" y="62586"/>
                          <a:pt x="45527" y="61448"/>
                          <a:pt x="47237" y="60025"/>
                        </a:cubicBezTo>
                        <a:cubicBezTo>
                          <a:pt x="48948" y="58603"/>
                          <a:pt x="50374" y="56991"/>
                          <a:pt x="51324" y="55094"/>
                        </a:cubicBezTo>
                        <a:cubicBezTo>
                          <a:pt x="52370" y="53198"/>
                          <a:pt x="52845" y="51206"/>
                          <a:pt x="52845" y="49025"/>
                        </a:cubicBezTo>
                        <a:lnTo>
                          <a:pt x="52845" y="46844"/>
                        </a:lnTo>
                        <a:lnTo>
                          <a:pt x="36307" y="46844"/>
                        </a:lnTo>
                        <a:lnTo>
                          <a:pt x="36307" y="36793"/>
                        </a:lnTo>
                        <a:close/>
                      </a:path>
                    </a:pathLst>
                  </a:custGeom>
                  <a:solidFill>
                    <a:srgbClr val="FFFFFF"/>
                  </a:solidFill>
                  <a:ln w="9494" cap="flat">
                    <a:noFill/>
                    <a:prstDash val="solid"/>
                    <a:miter/>
                  </a:ln>
                </p:spPr>
                <p:txBody>
                  <a:bodyPr rtlCol="0" anchor="ctr"/>
                  <a:lstStyle/>
                  <a:p>
                    <a:endParaRPr lang="en-US"/>
                  </a:p>
                </p:txBody>
              </p:sp>
              <p:sp>
                <p:nvSpPr>
                  <p:cNvPr id="48" name="Freeform 110">
                    <a:extLst>
                      <a:ext uri="{FF2B5EF4-FFF2-40B4-BE49-F238E27FC236}">
                        <a16:creationId xmlns:a16="http://schemas.microsoft.com/office/drawing/2014/main" id="{3FD37A95-F433-4164-8807-0B224CCAB033}"/>
                      </a:ext>
                    </a:extLst>
                  </p:cNvPr>
                  <p:cNvSpPr/>
                  <p:nvPr/>
                </p:nvSpPr>
                <p:spPr>
                  <a:xfrm>
                    <a:off x="2662267" y="4757965"/>
                    <a:ext cx="57407" cy="71878"/>
                  </a:xfrm>
                  <a:custGeom>
                    <a:avLst/>
                    <a:gdLst>
                      <a:gd name="connsiteX0" fmla="*/ 11310 w 57407"/>
                      <a:gd name="connsiteY0" fmla="*/ 33758 h 71878"/>
                      <a:gd name="connsiteX1" fmla="*/ 30700 w 57407"/>
                      <a:gd name="connsiteY1" fmla="*/ 33758 h 71878"/>
                      <a:gd name="connsiteX2" fmla="*/ 41155 w 57407"/>
                      <a:gd name="connsiteY2" fmla="*/ 30913 h 71878"/>
                      <a:gd name="connsiteX3" fmla="*/ 45241 w 57407"/>
                      <a:gd name="connsiteY3" fmla="*/ 21810 h 71878"/>
                      <a:gd name="connsiteX4" fmla="*/ 44196 w 57407"/>
                      <a:gd name="connsiteY4" fmla="*/ 16500 h 71878"/>
                      <a:gd name="connsiteX5" fmla="*/ 41155 w 57407"/>
                      <a:gd name="connsiteY5" fmla="*/ 12896 h 71878"/>
                      <a:gd name="connsiteX6" fmla="*/ 36592 w 57407"/>
                      <a:gd name="connsiteY6" fmla="*/ 10810 h 71878"/>
                      <a:gd name="connsiteX7" fmla="*/ 30795 w 57407"/>
                      <a:gd name="connsiteY7" fmla="*/ 10146 h 71878"/>
                      <a:gd name="connsiteX8" fmla="*/ 11405 w 57407"/>
                      <a:gd name="connsiteY8" fmla="*/ 10146 h 71878"/>
                      <a:gd name="connsiteX9" fmla="*/ 11405 w 57407"/>
                      <a:gd name="connsiteY9" fmla="*/ 33758 h 71878"/>
                      <a:gd name="connsiteX10" fmla="*/ 27753 w 57407"/>
                      <a:gd name="connsiteY10" fmla="*/ 43525 h 71878"/>
                      <a:gd name="connsiteX11" fmla="*/ 11310 w 57407"/>
                      <a:gd name="connsiteY11" fmla="*/ 43525 h 71878"/>
                      <a:gd name="connsiteX12" fmla="*/ 11310 w 57407"/>
                      <a:gd name="connsiteY12" fmla="*/ 71784 h 71878"/>
                      <a:gd name="connsiteX13" fmla="*/ 0 w 57407"/>
                      <a:gd name="connsiteY13" fmla="*/ 71784 h 71878"/>
                      <a:gd name="connsiteX14" fmla="*/ 0 w 57407"/>
                      <a:gd name="connsiteY14" fmla="*/ 0 h 71878"/>
                      <a:gd name="connsiteX15" fmla="*/ 30414 w 57407"/>
                      <a:gd name="connsiteY15" fmla="*/ 0 h 71878"/>
                      <a:gd name="connsiteX16" fmla="*/ 40964 w 57407"/>
                      <a:gd name="connsiteY16" fmla="*/ 1328 h 71878"/>
                      <a:gd name="connsiteX17" fmla="*/ 49043 w 57407"/>
                      <a:gd name="connsiteY17" fmla="*/ 5405 h 71878"/>
                      <a:gd name="connsiteX18" fmla="*/ 54271 w 57407"/>
                      <a:gd name="connsiteY18" fmla="*/ 12138 h 71878"/>
                      <a:gd name="connsiteX19" fmla="*/ 56077 w 57407"/>
                      <a:gd name="connsiteY19" fmla="*/ 21336 h 71878"/>
                      <a:gd name="connsiteX20" fmla="*/ 51229 w 57407"/>
                      <a:gd name="connsiteY20" fmla="*/ 35465 h 71878"/>
                      <a:gd name="connsiteX21" fmla="*/ 39159 w 57407"/>
                      <a:gd name="connsiteY21" fmla="*/ 42103 h 71878"/>
                      <a:gd name="connsiteX22" fmla="*/ 57407 w 57407"/>
                      <a:gd name="connsiteY22" fmla="*/ 71879 h 71878"/>
                      <a:gd name="connsiteX23" fmla="*/ 43911 w 57407"/>
                      <a:gd name="connsiteY23" fmla="*/ 71879 h 71878"/>
                      <a:gd name="connsiteX24" fmla="*/ 27753 w 57407"/>
                      <a:gd name="connsiteY24" fmla="*/ 43525 h 7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407" h="71878">
                        <a:moveTo>
                          <a:pt x="11310" y="33758"/>
                        </a:moveTo>
                        <a:lnTo>
                          <a:pt x="30700" y="33758"/>
                        </a:lnTo>
                        <a:cubicBezTo>
                          <a:pt x="34977" y="33758"/>
                          <a:pt x="38493" y="32810"/>
                          <a:pt x="41155" y="30913"/>
                        </a:cubicBezTo>
                        <a:cubicBezTo>
                          <a:pt x="43816" y="29017"/>
                          <a:pt x="45241" y="25982"/>
                          <a:pt x="45241" y="21810"/>
                        </a:cubicBezTo>
                        <a:cubicBezTo>
                          <a:pt x="45241" y="19724"/>
                          <a:pt x="44861" y="18017"/>
                          <a:pt x="44196" y="16500"/>
                        </a:cubicBezTo>
                        <a:cubicBezTo>
                          <a:pt x="43436" y="15077"/>
                          <a:pt x="42485" y="13845"/>
                          <a:pt x="41155" y="12896"/>
                        </a:cubicBezTo>
                        <a:cubicBezTo>
                          <a:pt x="39824" y="11948"/>
                          <a:pt x="38303" y="11284"/>
                          <a:pt x="36592" y="10810"/>
                        </a:cubicBezTo>
                        <a:cubicBezTo>
                          <a:pt x="34882" y="10336"/>
                          <a:pt x="32886" y="10146"/>
                          <a:pt x="30795" y="10146"/>
                        </a:cubicBezTo>
                        <a:lnTo>
                          <a:pt x="11405" y="10146"/>
                        </a:lnTo>
                        <a:lnTo>
                          <a:pt x="11405" y="33758"/>
                        </a:lnTo>
                        <a:close/>
                        <a:moveTo>
                          <a:pt x="27753" y="43525"/>
                        </a:moveTo>
                        <a:lnTo>
                          <a:pt x="11310" y="43525"/>
                        </a:lnTo>
                        <a:lnTo>
                          <a:pt x="11310" y="71784"/>
                        </a:lnTo>
                        <a:lnTo>
                          <a:pt x="0" y="71784"/>
                        </a:lnTo>
                        <a:lnTo>
                          <a:pt x="0" y="0"/>
                        </a:lnTo>
                        <a:lnTo>
                          <a:pt x="30414" y="0"/>
                        </a:lnTo>
                        <a:cubicBezTo>
                          <a:pt x="34311" y="0"/>
                          <a:pt x="37828" y="474"/>
                          <a:pt x="40964" y="1328"/>
                        </a:cubicBezTo>
                        <a:cubicBezTo>
                          <a:pt x="44101" y="2181"/>
                          <a:pt x="46857" y="3603"/>
                          <a:pt x="49043" y="5405"/>
                        </a:cubicBezTo>
                        <a:cubicBezTo>
                          <a:pt x="51324" y="7207"/>
                          <a:pt x="53035" y="9388"/>
                          <a:pt x="54271" y="12138"/>
                        </a:cubicBezTo>
                        <a:cubicBezTo>
                          <a:pt x="55506" y="14793"/>
                          <a:pt x="56077" y="17827"/>
                          <a:pt x="56077" y="21336"/>
                        </a:cubicBezTo>
                        <a:cubicBezTo>
                          <a:pt x="56077" y="27310"/>
                          <a:pt x="54461" y="32051"/>
                          <a:pt x="51229" y="35465"/>
                        </a:cubicBezTo>
                        <a:cubicBezTo>
                          <a:pt x="47998" y="38879"/>
                          <a:pt x="44006" y="41060"/>
                          <a:pt x="39159" y="42103"/>
                        </a:cubicBezTo>
                        <a:lnTo>
                          <a:pt x="57407" y="71879"/>
                        </a:lnTo>
                        <a:lnTo>
                          <a:pt x="43911" y="71879"/>
                        </a:lnTo>
                        <a:lnTo>
                          <a:pt x="27753" y="43525"/>
                        </a:lnTo>
                        <a:close/>
                      </a:path>
                    </a:pathLst>
                  </a:custGeom>
                  <a:solidFill>
                    <a:srgbClr val="FFFFFF"/>
                  </a:solidFill>
                  <a:ln w="9494" cap="flat">
                    <a:noFill/>
                    <a:prstDash val="solid"/>
                    <a:miter/>
                  </a:ln>
                </p:spPr>
                <p:txBody>
                  <a:bodyPr rtlCol="0" anchor="ctr"/>
                  <a:lstStyle/>
                  <a:p>
                    <a:endParaRPr lang="en-US"/>
                  </a:p>
                </p:txBody>
              </p:sp>
              <p:sp>
                <p:nvSpPr>
                  <p:cNvPr id="49" name="Freeform 111">
                    <a:extLst>
                      <a:ext uri="{FF2B5EF4-FFF2-40B4-BE49-F238E27FC236}">
                        <a16:creationId xmlns:a16="http://schemas.microsoft.com/office/drawing/2014/main" id="{FE1DDB9D-1C77-448A-A86B-C6E0061C695C}"/>
                      </a:ext>
                    </a:extLst>
                  </p:cNvPr>
                  <p:cNvSpPr/>
                  <p:nvPr/>
                </p:nvSpPr>
                <p:spPr>
                  <a:xfrm>
                    <a:off x="2817381" y="4756637"/>
                    <a:ext cx="66911" cy="74533"/>
                  </a:xfrm>
                  <a:custGeom>
                    <a:avLst/>
                    <a:gdLst>
                      <a:gd name="connsiteX0" fmla="*/ 33361 w 66911"/>
                      <a:gd name="connsiteY0" fmla="*/ 10336 h 74533"/>
                      <a:gd name="connsiteX1" fmla="*/ 17203 w 66911"/>
                      <a:gd name="connsiteY1" fmla="*/ 17069 h 74533"/>
                      <a:gd name="connsiteX2" fmla="*/ 11215 w 66911"/>
                      <a:gd name="connsiteY2" fmla="*/ 37362 h 74533"/>
                      <a:gd name="connsiteX3" fmla="*/ 17203 w 66911"/>
                      <a:gd name="connsiteY3" fmla="*/ 57655 h 74533"/>
                      <a:gd name="connsiteX4" fmla="*/ 33361 w 66911"/>
                      <a:gd name="connsiteY4" fmla="*/ 64387 h 74533"/>
                      <a:gd name="connsiteX5" fmla="*/ 49518 w 66911"/>
                      <a:gd name="connsiteY5" fmla="*/ 57560 h 74533"/>
                      <a:gd name="connsiteX6" fmla="*/ 55506 w 66911"/>
                      <a:gd name="connsiteY6" fmla="*/ 37267 h 74533"/>
                      <a:gd name="connsiteX7" fmla="*/ 49518 w 66911"/>
                      <a:gd name="connsiteY7" fmla="*/ 16974 h 74533"/>
                      <a:gd name="connsiteX8" fmla="*/ 33361 w 66911"/>
                      <a:gd name="connsiteY8" fmla="*/ 10336 h 74533"/>
                      <a:gd name="connsiteX9" fmla="*/ 33361 w 66911"/>
                      <a:gd name="connsiteY9" fmla="*/ 0 h 74533"/>
                      <a:gd name="connsiteX10" fmla="*/ 46857 w 66911"/>
                      <a:gd name="connsiteY10" fmla="*/ 2371 h 74533"/>
                      <a:gd name="connsiteX11" fmla="*/ 57502 w 66911"/>
                      <a:gd name="connsiteY11" fmla="*/ 9483 h 74533"/>
                      <a:gd name="connsiteX12" fmla="*/ 64441 w 66911"/>
                      <a:gd name="connsiteY12" fmla="*/ 21241 h 74533"/>
                      <a:gd name="connsiteX13" fmla="*/ 66912 w 66911"/>
                      <a:gd name="connsiteY13" fmla="*/ 37362 h 74533"/>
                      <a:gd name="connsiteX14" fmla="*/ 64441 w 66911"/>
                      <a:gd name="connsiteY14" fmla="*/ 53482 h 74533"/>
                      <a:gd name="connsiteX15" fmla="*/ 57502 w 66911"/>
                      <a:gd name="connsiteY15" fmla="*/ 65146 h 74533"/>
                      <a:gd name="connsiteX16" fmla="*/ 46857 w 66911"/>
                      <a:gd name="connsiteY16" fmla="*/ 72163 h 74533"/>
                      <a:gd name="connsiteX17" fmla="*/ 33361 w 66911"/>
                      <a:gd name="connsiteY17" fmla="*/ 74534 h 74533"/>
                      <a:gd name="connsiteX18" fmla="*/ 19959 w 66911"/>
                      <a:gd name="connsiteY18" fmla="*/ 72163 h 74533"/>
                      <a:gd name="connsiteX19" fmla="*/ 9409 w 66911"/>
                      <a:gd name="connsiteY19" fmla="*/ 65146 h 74533"/>
                      <a:gd name="connsiteX20" fmla="*/ 2471 w 66911"/>
                      <a:gd name="connsiteY20" fmla="*/ 53482 h 74533"/>
                      <a:gd name="connsiteX21" fmla="*/ 0 w 66911"/>
                      <a:gd name="connsiteY21" fmla="*/ 37362 h 74533"/>
                      <a:gd name="connsiteX22" fmla="*/ 2471 w 66911"/>
                      <a:gd name="connsiteY22" fmla="*/ 21241 h 74533"/>
                      <a:gd name="connsiteX23" fmla="*/ 9409 w 66911"/>
                      <a:gd name="connsiteY23" fmla="*/ 9483 h 74533"/>
                      <a:gd name="connsiteX24" fmla="*/ 19959 w 66911"/>
                      <a:gd name="connsiteY24" fmla="*/ 2371 h 74533"/>
                      <a:gd name="connsiteX25" fmla="*/ 33361 w 66911"/>
                      <a:gd name="connsiteY25" fmla="*/ 0 h 7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911" h="74533">
                        <a:moveTo>
                          <a:pt x="33361" y="10336"/>
                        </a:moveTo>
                        <a:cubicBezTo>
                          <a:pt x="26613" y="10336"/>
                          <a:pt x="21195" y="12612"/>
                          <a:pt x="17203" y="17069"/>
                        </a:cubicBezTo>
                        <a:cubicBezTo>
                          <a:pt x="13211" y="21526"/>
                          <a:pt x="11215" y="28353"/>
                          <a:pt x="11215" y="37362"/>
                        </a:cubicBezTo>
                        <a:cubicBezTo>
                          <a:pt x="11215" y="46370"/>
                          <a:pt x="13211" y="53198"/>
                          <a:pt x="17203" y="57655"/>
                        </a:cubicBezTo>
                        <a:cubicBezTo>
                          <a:pt x="21195" y="62111"/>
                          <a:pt x="26518" y="64387"/>
                          <a:pt x="33361" y="64387"/>
                        </a:cubicBezTo>
                        <a:cubicBezTo>
                          <a:pt x="40109" y="64387"/>
                          <a:pt x="45527" y="62111"/>
                          <a:pt x="49518" y="57560"/>
                        </a:cubicBezTo>
                        <a:cubicBezTo>
                          <a:pt x="53510" y="53008"/>
                          <a:pt x="55506" y="46275"/>
                          <a:pt x="55506" y="37267"/>
                        </a:cubicBezTo>
                        <a:cubicBezTo>
                          <a:pt x="55506" y="28258"/>
                          <a:pt x="53510" y="21431"/>
                          <a:pt x="49518" y="16974"/>
                        </a:cubicBezTo>
                        <a:cubicBezTo>
                          <a:pt x="45622" y="12612"/>
                          <a:pt x="40204" y="10336"/>
                          <a:pt x="33361" y="10336"/>
                        </a:cubicBezTo>
                        <a:moveTo>
                          <a:pt x="33361" y="0"/>
                        </a:moveTo>
                        <a:cubicBezTo>
                          <a:pt x="38208" y="0"/>
                          <a:pt x="42770" y="759"/>
                          <a:pt x="46857" y="2371"/>
                        </a:cubicBezTo>
                        <a:cubicBezTo>
                          <a:pt x="50944" y="3983"/>
                          <a:pt x="54556" y="6353"/>
                          <a:pt x="57502" y="9483"/>
                        </a:cubicBezTo>
                        <a:cubicBezTo>
                          <a:pt x="60449" y="12707"/>
                          <a:pt x="62825" y="16595"/>
                          <a:pt x="64441" y="21241"/>
                        </a:cubicBezTo>
                        <a:cubicBezTo>
                          <a:pt x="66056" y="25888"/>
                          <a:pt x="66912" y="31293"/>
                          <a:pt x="66912" y="37362"/>
                        </a:cubicBezTo>
                        <a:cubicBezTo>
                          <a:pt x="66912" y="43525"/>
                          <a:pt x="66056" y="48931"/>
                          <a:pt x="64441" y="53482"/>
                        </a:cubicBezTo>
                        <a:cubicBezTo>
                          <a:pt x="62825" y="58129"/>
                          <a:pt x="60449" y="62017"/>
                          <a:pt x="57502" y="65146"/>
                        </a:cubicBezTo>
                        <a:cubicBezTo>
                          <a:pt x="54556" y="68275"/>
                          <a:pt x="50944" y="70551"/>
                          <a:pt x="46857" y="72163"/>
                        </a:cubicBezTo>
                        <a:cubicBezTo>
                          <a:pt x="42770" y="73775"/>
                          <a:pt x="38303" y="74534"/>
                          <a:pt x="33361" y="74534"/>
                        </a:cubicBezTo>
                        <a:cubicBezTo>
                          <a:pt x="28514" y="74534"/>
                          <a:pt x="24046" y="73775"/>
                          <a:pt x="19959" y="72163"/>
                        </a:cubicBezTo>
                        <a:cubicBezTo>
                          <a:pt x="15873" y="70551"/>
                          <a:pt x="12356" y="68180"/>
                          <a:pt x="9409" y="65146"/>
                        </a:cubicBezTo>
                        <a:cubicBezTo>
                          <a:pt x="6463" y="62017"/>
                          <a:pt x="4087" y="58129"/>
                          <a:pt x="2471" y="53482"/>
                        </a:cubicBezTo>
                        <a:cubicBezTo>
                          <a:pt x="855" y="48836"/>
                          <a:pt x="0" y="43431"/>
                          <a:pt x="0" y="37362"/>
                        </a:cubicBezTo>
                        <a:cubicBezTo>
                          <a:pt x="0" y="31293"/>
                          <a:pt x="855" y="25888"/>
                          <a:pt x="2471" y="21241"/>
                        </a:cubicBezTo>
                        <a:cubicBezTo>
                          <a:pt x="4087" y="16595"/>
                          <a:pt x="6463" y="12707"/>
                          <a:pt x="9409" y="9483"/>
                        </a:cubicBezTo>
                        <a:cubicBezTo>
                          <a:pt x="12356" y="6353"/>
                          <a:pt x="15873" y="3888"/>
                          <a:pt x="19959" y="2371"/>
                        </a:cubicBezTo>
                        <a:cubicBezTo>
                          <a:pt x="24046" y="759"/>
                          <a:pt x="28514" y="0"/>
                          <a:pt x="33361" y="0"/>
                        </a:cubicBezTo>
                      </a:path>
                    </a:pathLst>
                  </a:custGeom>
                  <a:solidFill>
                    <a:srgbClr val="FFFFFF"/>
                  </a:solidFill>
                  <a:ln w="9494" cap="flat">
                    <a:noFill/>
                    <a:prstDash val="solid"/>
                    <a:miter/>
                  </a:ln>
                </p:spPr>
                <p:txBody>
                  <a:bodyPr rtlCol="0" anchor="ctr"/>
                  <a:lstStyle/>
                  <a:p>
                    <a:endParaRPr lang="en-US"/>
                  </a:p>
                </p:txBody>
              </p:sp>
              <p:sp>
                <p:nvSpPr>
                  <p:cNvPr id="50" name="Freeform 112">
                    <a:extLst>
                      <a:ext uri="{FF2B5EF4-FFF2-40B4-BE49-F238E27FC236}">
                        <a16:creationId xmlns:a16="http://schemas.microsoft.com/office/drawing/2014/main" id="{A304BCC1-1ABB-440C-A459-4A66DA567E13}"/>
                      </a:ext>
                    </a:extLst>
                  </p:cNvPr>
                  <p:cNvSpPr/>
                  <p:nvPr/>
                </p:nvSpPr>
                <p:spPr>
                  <a:xfrm>
                    <a:off x="2983234" y="4758060"/>
                    <a:ext cx="56741" cy="72352"/>
                  </a:xfrm>
                  <a:custGeom>
                    <a:avLst/>
                    <a:gdLst>
                      <a:gd name="connsiteX0" fmla="*/ 11215 w 56741"/>
                      <a:gd name="connsiteY0" fmla="*/ 45801 h 72352"/>
                      <a:gd name="connsiteX1" fmla="*/ 12546 w 56741"/>
                      <a:gd name="connsiteY1" fmla="*/ 52155 h 72352"/>
                      <a:gd name="connsiteX2" fmla="*/ 16253 w 56741"/>
                      <a:gd name="connsiteY2" fmla="*/ 57465 h 72352"/>
                      <a:gd name="connsiteX3" fmla="*/ 21670 w 56741"/>
                      <a:gd name="connsiteY3" fmla="*/ 61068 h 72352"/>
                      <a:gd name="connsiteX4" fmla="*/ 28323 w 56741"/>
                      <a:gd name="connsiteY4" fmla="*/ 62396 h 72352"/>
                      <a:gd name="connsiteX5" fmla="*/ 34977 w 56741"/>
                      <a:gd name="connsiteY5" fmla="*/ 61068 h 72352"/>
                      <a:gd name="connsiteX6" fmla="*/ 40394 w 56741"/>
                      <a:gd name="connsiteY6" fmla="*/ 57465 h 72352"/>
                      <a:gd name="connsiteX7" fmla="*/ 44101 w 56741"/>
                      <a:gd name="connsiteY7" fmla="*/ 52155 h 72352"/>
                      <a:gd name="connsiteX8" fmla="*/ 45432 w 56741"/>
                      <a:gd name="connsiteY8" fmla="*/ 45801 h 72352"/>
                      <a:gd name="connsiteX9" fmla="*/ 45432 w 56741"/>
                      <a:gd name="connsiteY9" fmla="*/ 0 h 72352"/>
                      <a:gd name="connsiteX10" fmla="*/ 56742 w 56741"/>
                      <a:gd name="connsiteY10" fmla="*/ 0 h 72352"/>
                      <a:gd name="connsiteX11" fmla="*/ 56742 w 56741"/>
                      <a:gd name="connsiteY11" fmla="*/ 45801 h 72352"/>
                      <a:gd name="connsiteX12" fmla="*/ 54461 w 56741"/>
                      <a:gd name="connsiteY12" fmla="*/ 56327 h 72352"/>
                      <a:gd name="connsiteX13" fmla="*/ 48378 w 56741"/>
                      <a:gd name="connsiteY13" fmla="*/ 64767 h 72352"/>
                      <a:gd name="connsiteX14" fmla="*/ 39349 w 56741"/>
                      <a:gd name="connsiteY14" fmla="*/ 70361 h 72352"/>
                      <a:gd name="connsiteX15" fmla="*/ 28323 w 56741"/>
                      <a:gd name="connsiteY15" fmla="*/ 72353 h 72352"/>
                      <a:gd name="connsiteX16" fmla="*/ 17298 w 56741"/>
                      <a:gd name="connsiteY16" fmla="*/ 70361 h 72352"/>
                      <a:gd name="connsiteX17" fmla="*/ 8364 w 56741"/>
                      <a:gd name="connsiteY17" fmla="*/ 64767 h 72352"/>
                      <a:gd name="connsiteX18" fmla="*/ 2281 w 56741"/>
                      <a:gd name="connsiteY18" fmla="*/ 56327 h 72352"/>
                      <a:gd name="connsiteX19" fmla="*/ 0 w 56741"/>
                      <a:gd name="connsiteY19" fmla="*/ 45801 h 72352"/>
                      <a:gd name="connsiteX20" fmla="*/ 0 w 56741"/>
                      <a:gd name="connsiteY20" fmla="*/ 0 h 72352"/>
                      <a:gd name="connsiteX21" fmla="*/ 11310 w 56741"/>
                      <a:gd name="connsiteY21" fmla="*/ 0 h 72352"/>
                      <a:gd name="connsiteX22" fmla="*/ 11310 w 56741"/>
                      <a:gd name="connsiteY22" fmla="*/ 45801 h 7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741" h="72352">
                        <a:moveTo>
                          <a:pt x="11215" y="45801"/>
                        </a:moveTo>
                        <a:cubicBezTo>
                          <a:pt x="11215" y="47982"/>
                          <a:pt x="11691" y="50163"/>
                          <a:pt x="12546" y="52155"/>
                        </a:cubicBezTo>
                        <a:cubicBezTo>
                          <a:pt x="13401" y="54146"/>
                          <a:pt x="14637" y="55948"/>
                          <a:pt x="16253" y="57465"/>
                        </a:cubicBezTo>
                        <a:cubicBezTo>
                          <a:pt x="17773" y="58982"/>
                          <a:pt x="19579" y="60215"/>
                          <a:pt x="21670" y="61068"/>
                        </a:cubicBezTo>
                        <a:cubicBezTo>
                          <a:pt x="23761" y="61922"/>
                          <a:pt x="25947" y="62396"/>
                          <a:pt x="28323" y="62396"/>
                        </a:cubicBezTo>
                        <a:cubicBezTo>
                          <a:pt x="30700" y="62396"/>
                          <a:pt x="32886" y="61922"/>
                          <a:pt x="34977" y="61068"/>
                        </a:cubicBezTo>
                        <a:cubicBezTo>
                          <a:pt x="37068" y="60215"/>
                          <a:pt x="38873" y="58982"/>
                          <a:pt x="40394" y="57465"/>
                        </a:cubicBezTo>
                        <a:cubicBezTo>
                          <a:pt x="41915" y="55948"/>
                          <a:pt x="43151" y="54146"/>
                          <a:pt x="44101" y="52155"/>
                        </a:cubicBezTo>
                        <a:cubicBezTo>
                          <a:pt x="45051" y="50163"/>
                          <a:pt x="45432" y="48077"/>
                          <a:pt x="45432" y="45801"/>
                        </a:cubicBezTo>
                        <a:lnTo>
                          <a:pt x="45432" y="0"/>
                        </a:lnTo>
                        <a:lnTo>
                          <a:pt x="56742" y="0"/>
                        </a:lnTo>
                        <a:lnTo>
                          <a:pt x="56742" y="45801"/>
                        </a:lnTo>
                        <a:cubicBezTo>
                          <a:pt x="56742" y="49594"/>
                          <a:pt x="55981" y="53103"/>
                          <a:pt x="54461" y="56327"/>
                        </a:cubicBezTo>
                        <a:cubicBezTo>
                          <a:pt x="52940" y="59551"/>
                          <a:pt x="50849" y="62396"/>
                          <a:pt x="48378" y="64767"/>
                        </a:cubicBezTo>
                        <a:cubicBezTo>
                          <a:pt x="45812" y="67137"/>
                          <a:pt x="42770" y="69034"/>
                          <a:pt x="39349" y="70361"/>
                        </a:cubicBezTo>
                        <a:cubicBezTo>
                          <a:pt x="35927" y="71689"/>
                          <a:pt x="32220" y="72353"/>
                          <a:pt x="28323" y="72353"/>
                        </a:cubicBezTo>
                        <a:cubicBezTo>
                          <a:pt x="24427" y="72353"/>
                          <a:pt x="20815" y="71689"/>
                          <a:pt x="17298" y="70361"/>
                        </a:cubicBezTo>
                        <a:cubicBezTo>
                          <a:pt x="13877" y="69034"/>
                          <a:pt x="10835" y="67137"/>
                          <a:pt x="8364" y="64767"/>
                        </a:cubicBezTo>
                        <a:cubicBezTo>
                          <a:pt x="5798" y="62396"/>
                          <a:pt x="3802" y="59551"/>
                          <a:pt x="2281" y="56327"/>
                        </a:cubicBezTo>
                        <a:cubicBezTo>
                          <a:pt x="760" y="53103"/>
                          <a:pt x="0" y="49594"/>
                          <a:pt x="0" y="45801"/>
                        </a:cubicBezTo>
                        <a:lnTo>
                          <a:pt x="0" y="0"/>
                        </a:lnTo>
                        <a:lnTo>
                          <a:pt x="11310" y="0"/>
                        </a:lnTo>
                        <a:lnTo>
                          <a:pt x="11310" y="45801"/>
                        </a:lnTo>
                        <a:close/>
                      </a:path>
                    </a:pathLst>
                  </a:custGeom>
                  <a:solidFill>
                    <a:srgbClr val="FFFFFF"/>
                  </a:solidFill>
                  <a:ln w="9494" cap="flat">
                    <a:noFill/>
                    <a:prstDash val="solid"/>
                    <a:miter/>
                  </a:ln>
                </p:spPr>
                <p:txBody>
                  <a:bodyPr rtlCol="0" anchor="ctr"/>
                  <a:lstStyle/>
                  <a:p>
                    <a:endParaRPr lang="en-US"/>
                  </a:p>
                </p:txBody>
              </p:sp>
              <p:sp>
                <p:nvSpPr>
                  <p:cNvPr id="51" name="Freeform 113">
                    <a:extLst>
                      <a:ext uri="{FF2B5EF4-FFF2-40B4-BE49-F238E27FC236}">
                        <a16:creationId xmlns:a16="http://schemas.microsoft.com/office/drawing/2014/main" id="{A5760984-394E-4161-8284-F20605E2A3CB}"/>
                      </a:ext>
                    </a:extLst>
                  </p:cNvPr>
                  <p:cNvSpPr/>
                  <p:nvPr/>
                </p:nvSpPr>
                <p:spPr>
                  <a:xfrm>
                    <a:off x="3139964" y="4757965"/>
                    <a:ext cx="56076" cy="71783"/>
                  </a:xfrm>
                  <a:custGeom>
                    <a:avLst/>
                    <a:gdLst>
                      <a:gd name="connsiteX0" fmla="*/ 11406 w 56076"/>
                      <a:gd name="connsiteY0" fmla="*/ 33853 h 71783"/>
                      <a:gd name="connsiteX1" fmla="*/ 30700 w 56076"/>
                      <a:gd name="connsiteY1" fmla="*/ 33853 h 71783"/>
                      <a:gd name="connsiteX2" fmla="*/ 41250 w 56076"/>
                      <a:gd name="connsiteY2" fmla="*/ 31008 h 71783"/>
                      <a:gd name="connsiteX3" fmla="*/ 45337 w 56076"/>
                      <a:gd name="connsiteY3" fmla="*/ 21905 h 71783"/>
                      <a:gd name="connsiteX4" fmla="*/ 41250 w 56076"/>
                      <a:gd name="connsiteY4" fmla="*/ 13086 h 71783"/>
                      <a:gd name="connsiteX5" fmla="*/ 30700 w 56076"/>
                      <a:gd name="connsiteY5" fmla="*/ 10336 h 71783"/>
                      <a:gd name="connsiteX6" fmla="*/ 11406 w 56076"/>
                      <a:gd name="connsiteY6" fmla="*/ 10336 h 71783"/>
                      <a:gd name="connsiteX7" fmla="*/ 11406 w 56076"/>
                      <a:gd name="connsiteY7" fmla="*/ 33853 h 71783"/>
                      <a:gd name="connsiteX8" fmla="*/ 30415 w 56076"/>
                      <a:gd name="connsiteY8" fmla="*/ 95 h 71783"/>
                      <a:gd name="connsiteX9" fmla="*/ 40964 w 56076"/>
                      <a:gd name="connsiteY9" fmla="*/ 1517 h 71783"/>
                      <a:gd name="connsiteX10" fmla="*/ 49043 w 56076"/>
                      <a:gd name="connsiteY10" fmla="*/ 5595 h 71783"/>
                      <a:gd name="connsiteX11" fmla="*/ 54271 w 56076"/>
                      <a:gd name="connsiteY11" fmla="*/ 12327 h 71783"/>
                      <a:gd name="connsiteX12" fmla="*/ 56077 w 56076"/>
                      <a:gd name="connsiteY12" fmla="*/ 21715 h 71783"/>
                      <a:gd name="connsiteX13" fmla="*/ 54271 w 56076"/>
                      <a:gd name="connsiteY13" fmla="*/ 31103 h 71783"/>
                      <a:gd name="connsiteX14" fmla="*/ 49043 w 56076"/>
                      <a:gd name="connsiteY14" fmla="*/ 37931 h 71783"/>
                      <a:gd name="connsiteX15" fmla="*/ 40964 w 56076"/>
                      <a:gd name="connsiteY15" fmla="*/ 42103 h 71783"/>
                      <a:gd name="connsiteX16" fmla="*/ 30415 w 56076"/>
                      <a:gd name="connsiteY16" fmla="*/ 43525 h 71783"/>
                      <a:gd name="connsiteX17" fmla="*/ 11310 w 56076"/>
                      <a:gd name="connsiteY17" fmla="*/ 43525 h 71783"/>
                      <a:gd name="connsiteX18" fmla="*/ 11310 w 56076"/>
                      <a:gd name="connsiteY18" fmla="*/ 71784 h 71783"/>
                      <a:gd name="connsiteX19" fmla="*/ 0 w 56076"/>
                      <a:gd name="connsiteY19" fmla="*/ 71784 h 71783"/>
                      <a:gd name="connsiteX20" fmla="*/ 0 w 56076"/>
                      <a:gd name="connsiteY20" fmla="*/ 0 h 71783"/>
                      <a:gd name="connsiteX21" fmla="*/ 30415 w 56076"/>
                      <a:gd name="connsiteY21" fmla="*/ 0 h 7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076" h="71783">
                        <a:moveTo>
                          <a:pt x="11406" y="33853"/>
                        </a:moveTo>
                        <a:lnTo>
                          <a:pt x="30700" y="33853"/>
                        </a:lnTo>
                        <a:cubicBezTo>
                          <a:pt x="35072" y="33853"/>
                          <a:pt x="38588" y="32905"/>
                          <a:pt x="41250" y="31008"/>
                        </a:cubicBezTo>
                        <a:cubicBezTo>
                          <a:pt x="44006" y="29112"/>
                          <a:pt x="45337" y="26077"/>
                          <a:pt x="45337" y="21905"/>
                        </a:cubicBezTo>
                        <a:cubicBezTo>
                          <a:pt x="45337" y="17827"/>
                          <a:pt x="43911" y="14888"/>
                          <a:pt x="41250" y="13086"/>
                        </a:cubicBezTo>
                        <a:cubicBezTo>
                          <a:pt x="38493" y="11284"/>
                          <a:pt x="34977" y="10336"/>
                          <a:pt x="30700" y="10336"/>
                        </a:cubicBezTo>
                        <a:lnTo>
                          <a:pt x="11406" y="10336"/>
                        </a:lnTo>
                        <a:lnTo>
                          <a:pt x="11406" y="33853"/>
                        </a:lnTo>
                        <a:close/>
                        <a:moveTo>
                          <a:pt x="30415" y="95"/>
                        </a:moveTo>
                        <a:cubicBezTo>
                          <a:pt x="34311" y="95"/>
                          <a:pt x="37828" y="569"/>
                          <a:pt x="40964" y="1517"/>
                        </a:cubicBezTo>
                        <a:cubicBezTo>
                          <a:pt x="44101" y="2465"/>
                          <a:pt x="46857" y="3793"/>
                          <a:pt x="49043" y="5595"/>
                        </a:cubicBezTo>
                        <a:cubicBezTo>
                          <a:pt x="51324" y="7396"/>
                          <a:pt x="53035" y="9672"/>
                          <a:pt x="54271" y="12327"/>
                        </a:cubicBezTo>
                        <a:cubicBezTo>
                          <a:pt x="55506" y="14983"/>
                          <a:pt x="56077" y="18207"/>
                          <a:pt x="56077" y="21715"/>
                        </a:cubicBezTo>
                        <a:cubicBezTo>
                          <a:pt x="56077" y="25319"/>
                          <a:pt x="55506" y="28448"/>
                          <a:pt x="54271" y="31103"/>
                        </a:cubicBezTo>
                        <a:cubicBezTo>
                          <a:pt x="53035" y="33758"/>
                          <a:pt x="51324" y="36034"/>
                          <a:pt x="49043" y="37931"/>
                        </a:cubicBezTo>
                        <a:cubicBezTo>
                          <a:pt x="46762" y="39732"/>
                          <a:pt x="44101" y="41155"/>
                          <a:pt x="40964" y="42103"/>
                        </a:cubicBezTo>
                        <a:cubicBezTo>
                          <a:pt x="37828" y="43051"/>
                          <a:pt x="34311" y="43525"/>
                          <a:pt x="30415" y="43525"/>
                        </a:cubicBezTo>
                        <a:lnTo>
                          <a:pt x="11310" y="43525"/>
                        </a:lnTo>
                        <a:lnTo>
                          <a:pt x="11310" y="71784"/>
                        </a:lnTo>
                        <a:lnTo>
                          <a:pt x="0" y="71784"/>
                        </a:lnTo>
                        <a:lnTo>
                          <a:pt x="0" y="0"/>
                        </a:lnTo>
                        <a:lnTo>
                          <a:pt x="30415" y="0"/>
                        </a:lnTo>
                        <a:close/>
                      </a:path>
                    </a:pathLst>
                  </a:custGeom>
                  <a:solidFill>
                    <a:srgbClr val="FFFFFF"/>
                  </a:solidFill>
                  <a:ln w="9494" cap="flat">
                    <a:noFill/>
                    <a:prstDash val="solid"/>
                    <a:miter/>
                  </a:ln>
                </p:spPr>
                <p:txBody>
                  <a:bodyPr rtlCol="0" anchor="ctr"/>
                  <a:lstStyle/>
                  <a:p>
                    <a:endParaRPr lang="en-US"/>
                  </a:p>
                </p:txBody>
              </p:sp>
            </p:grpSp>
            <p:sp>
              <p:nvSpPr>
                <p:cNvPr id="33" name="Freeform 93">
                  <a:extLst>
                    <a:ext uri="{FF2B5EF4-FFF2-40B4-BE49-F238E27FC236}">
                      <a16:creationId xmlns:a16="http://schemas.microsoft.com/office/drawing/2014/main" id="{E6145C0B-3A2A-4A1A-9A69-F05E4A3F7492}"/>
                    </a:ext>
                  </a:extLst>
                </p:cNvPr>
                <p:cNvSpPr/>
                <p:nvPr/>
              </p:nvSpPr>
              <p:spPr>
                <a:xfrm>
                  <a:off x="3235674" y="4463907"/>
                  <a:ext cx="27373" cy="33189"/>
                </a:xfrm>
                <a:custGeom>
                  <a:avLst/>
                  <a:gdLst>
                    <a:gd name="connsiteX0" fmla="*/ 13877 w 27373"/>
                    <a:gd name="connsiteY0" fmla="*/ 0 h 33189"/>
                    <a:gd name="connsiteX1" fmla="*/ 20815 w 27373"/>
                    <a:gd name="connsiteY1" fmla="*/ 1233 h 33189"/>
                    <a:gd name="connsiteX2" fmla="*/ 25472 w 27373"/>
                    <a:gd name="connsiteY2" fmla="*/ 4362 h 33189"/>
                    <a:gd name="connsiteX3" fmla="*/ 21765 w 27373"/>
                    <a:gd name="connsiteY3" fmla="*/ 7491 h 33189"/>
                    <a:gd name="connsiteX4" fmla="*/ 13877 w 27373"/>
                    <a:gd name="connsiteY4" fmla="*/ 4457 h 33189"/>
                    <a:gd name="connsiteX5" fmla="*/ 11310 w 27373"/>
                    <a:gd name="connsiteY5" fmla="*/ 4741 h 33189"/>
                    <a:gd name="connsiteX6" fmla="*/ 9219 w 27373"/>
                    <a:gd name="connsiteY6" fmla="*/ 5500 h 33189"/>
                    <a:gd name="connsiteX7" fmla="*/ 7794 w 27373"/>
                    <a:gd name="connsiteY7" fmla="*/ 6638 h 33189"/>
                    <a:gd name="connsiteX8" fmla="*/ 7224 w 27373"/>
                    <a:gd name="connsiteY8" fmla="*/ 8155 h 33189"/>
                    <a:gd name="connsiteX9" fmla="*/ 7889 w 27373"/>
                    <a:gd name="connsiteY9" fmla="*/ 10052 h 33189"/>
                    <a:gd name="connsiteX10" fmla="*/ 9600 w 27373"/>
                    <a:gd name="connsiteY10" fmla="*/ 11379 h 33189"/>
                    <a:gd name="connsiteX11" fmla="*/ 12166 w 27373"/>
                    <a:gd name="connsiteY11" fmla="*/ 12327 h 33189"/>
                    <a:gd name="connsiteX12" fmla="*/ 15207 w 27373"/>
                    <a:gd name="connsiteY12" fmla="*/ 13181 h 33189"/>
                    <a:gd name="connsiteX13" fmla="*/ 19674 w 27373"/>
                    <a:gd name="connsiteY13" fmla="*/ 14603 h 33189"/>
                    <a:gd name="connsiteX14" fmla="*/ 23571 w 27373"/>
                    <a:gd name="connsiteY14" fmla="*/ 16500 h 33189"/>
                    <a:gd name="connsiteX15" fmla="*/ 26327 w 27373"/>
                    <a:gd name="connsiteY15" fmla="*/ 19345 h 33189"/>
                    <a:gd name="connsiteX16" fmla="*/ 27373 w 27373"/>
                    <a:gd name="connsiteY16" fmla="*/ 23612 h 33189"/>
                    <a:gd name="connsiteX17" fmla="*/ 26137 w 27373"/>
                    <a:gd name="connsiteY17" fmla="*/ 28164 h 33189"/>
                    <a:gd name="connsiteX18" fmla="*/ 23001 w 27373"/>
                    <a:gd name="connsiteY18" fmla="*/ 31103 h 33189"/>
                    <a:gd name="connsiteX19" fmla="*/ 18724 w 27373"/>
                    <a:gd name="connsiteY19" fmla="*/ 32715 h 33189"/>
                    <a:gd name="connsiteX20" fmla="*/ 14162 w 27373"/>
                    <a:gd name="connsiteY20" fmla="*/ 33189 h 33189"/>
                    <a:gd name="connsiteX21" fmla="*/ 5798 w 27373"/>
                    <a:gd name="connsiteY21" fmla="*/ 31957 h 33189"/>
                    <a:gd name="connsiteX22" fmla="*/ 0 w 27373"/>
                    <a:gd name="connsiteY22" fmla="*/ 28353 h 33189"/>
                    <a:gd name="connsiteX23" fmla="*/ 3707 w 27373"/>
                    <a:gd name="connsiteY23" fmla="*/ 25224 h 33189"/>
                    <a:gd name="connsiteX24" fmla="*/ 8079 w 27373"/>
                    <a:gd name="connsiteY24" fmla="*/ 27784 h 33189"/>
                    <a:gd name="connsiteX25" fmla="*/ 14067 w 27373"/>
                    <a:gd name="connsiteY25" fmla="*/ 28732 h 33189"/>
                    <a:gd name="connsiteX26" fmla="*/ 20150 w 27373"/>
                    <a:gd name="connsiteY26" fmla="*/ 27405 h 33189"/>
                    <a:gd name="connsiteX27" fmla="*/ 22431 w 27373"/>
                    <a:gd name="connsiteY27" fmla="*/ 23801 h 33189"/>
                    <a:gd name="connsiteX28" fmla="*/ 21670 w 27373"/>
                    <a:gd name="connsiteY28" fmla="*/ 21431 h 33189"/>
                    <a:gd name="connsiteX29" fmla="*/ 19864 w 27373"/>
                    <a:gd name="connsiteY29" fmla="*/ 19724 h 33189"/>
                    <a:gd name="connsiteX30" fmla="*/ 17393 w 27373"/>
                    <a:gd name="connsiteY30" fmla="*/ 18586 h 33189"/>
                    <a:gd name="connsiteX31" fmla="*/ 14732 w 27373"/>
                    <a:gd name="connsiteY31" fmla="*/ 17827 h 33189"/>
                    <a:gd name="connsiteX32" fmla="*/ 10550 w 27373"/>
                    <a:gd name="connsiteY32" fmla="*/ 16689 h 33189"/>
                    <a:gd name="connsiteX33" fmla="*/ 6558 w 27373"/>
                    <a:gd name="connsiteY33" fmla="*/ 14888 h 33189"/>
                    <a:gd name="connsiteX34" fmla="*/ 3517 w 27373"/>
                    <a:gd name="connsiteY34" fmla="*/ 12138 h 33189"/>
                    <a:gd name="connsiteX35" fmla="*/ 2376 w 27373"/>
                    <a:gd name="connsiteY35" fmla="*/ 8060 h 33189"/>
                    <a:gd name="connsiteX36" fmla="*/ 3232 w 27373"/>
                    <a:gd name="connsiteY36" fmla="*/ 4741 h 33189"/>
                    <a:gd name="connsiteX37" fmla="*/ 5512 w 27373"/>
                    <a:gd name="connsiteY37" fmla="*/ 2181 h 33189"/>
                    <a:gd name="connsiteX38" fmla="*/ 9124 w 27373"/>
                    <a:gd name="connsiteY38" fmla="*/ 474 h 33189"/>
                    <a:gd name="connsiteX39" fmla="*/ 13877 w 27373"/>
                    <a:gd name="connsiteY39" fmla="*/ 0 h 3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373" h="33189">
                      <a:moveTo>
                        <a:pt x="13877" y="0"/>
                      </a:moveTo>
                      <a:cubicBezTo>
                        <a:pt x="16538" y="0"/>
                        <a:pt x="18819" y="474"/>
                        <a:pt x="20815" y="1233"/>
                      </a:cubicBezTo>
                      <a:cubicBezTo>
                        <a:pt x="22811" y="2086"/>
                        <a:pt x="24332" y="3129"/>
                        <a:pt x="25472" y="4362"/>
                      </a:cubicBezTo>
                      <a:lnTo>
                        <a:pt x="21765" y="7491"/>
                      </a:lnTo>
                      <a:cubicBezTo>
                        <a:pt x="19769" y="5500"/>
                        <a:pt x="17108" y="4457"/>
                        <a:pt x="13877" y="4457"/>
                      </a:cubicBezTo>
                      <a:cubicBezTo>
                        <a:pt x="13021" y="4457"/>
                        <a:pt x="12166" y="4552"/>
                        <a:pt x="11310" y="4741"/>
                      </a:cubicBezTo>
                      <a:cubicBezTo>
                        <a:pt x="10550" y="4931"/>
                        <a:pt x="9790" y="5121"/>
                        <a:pt x="9219" y="5500"/>
                      </a:cubicBezTo>
                      <a:cubicBezTo>
                        <a:pt x="8649" y="5784"/>
                        <a:pt x="8079" y="6259"/>
                        <a:pt x="7794" y="6638"/>
                      </a:cubicBezTo>
                      <a:cubicBezTo>
                        <a:pt x="7414" y="7112"/>
                        <a:pt x="7224" y="7586"/>
                        <a:pt x="7224" y="8155"/>
                      </a:cubicBezTo>
                      <a:cubicBezTo>
                        <a:pt x="7224" y="8914"/>
                        <a:pt x="7414" y="9577"/>
                        <a:pt x="7889" y="10052"/>
                      </a:cubicBezTo>
                      <a:cubicBezTo>
                        <a:pt x="8364" y="10526"/>
                        <a:pt x="8934" y="11000"/>
                        <a:pt x="9600" y="11379"/>
                      </a:cubicBezTo>
                      <a:cubicBezTo>
                        <a:pt x="10360" y="11758"/>
                        <a:pt x="11215" y="12043"/>
                        <a:pt x="12166" y="12327"/>
                      </a:cubicBezTo>
                      <a:cubicBezTo>
                        <a:pt x="13116" y="12612"/>
                        <a:pt x="14162" y="12896"/>
                        <a:pt x="15207" y="13181"/>
                      </a:cubicBezTo>
                      <a:cubicBezTo>
                        <a:pt x="16728" y="13655"/>
                        <a:pt x="18249" y="14129"/>
                        <a:pt x="19674" y="14603"/>
                      </a:cubicBezTo>
                      <a:cubicBezTo>
                        <a:pt x="21100" y="15077"/>
                        <a:pt x="22431" y="15741"/>
                        <a:pt x="23571" y="16500"/>
                      </a:cubicBezTo>
                      <a:cubicBezTo>
                        <a:pt x="24712" y="17258"/>
                        <a:pt x="25662" y="18207"/>
                        <a:pt x="26327" y="19345"/>
                      </a:cubicBezTo>
                      <a:cubicBezTo>
                        <a:pt x="26993" y="20483"/>
                        <a:pt x="27373" y="21905"/>
                        <a:pt x="27373" y="23612"/>
                      </a:cubicBezTo>
                      <a:cubicBezTo>
                        <a:pt x="27373" y="25414"/>
                        <a:pt x="26993" y="26931"/>
                        <a:pt x="26137" y="28164"/>
                      </a:cubicBezTo>
                      <a:cubicBezTo>
                        <a:pt x="25282" y="29396"/>
                        <a:pt x="24236" y="30345"/>
                        <a:pt x="23001" y="31103"/>
                      </a:cubicBezTo>
                      <a:cubicBezTo>
                        <a:pt x="21765" y="31862"/>
                        <a:pt x="20340" y="32336"/>
                        <a:pt x="18724" y="32715"/>
                      </a:cubicBezTo>
                      <a:cubicBezTo>
                        <a:pt x="17108" y="33000"/>
                        <a:pt x="15587" y="33189"/>
                        <a:pt x="14162" y="33189"/>
                      </a:cubicBezTo>
                      <a:cubicBezTo>
                        <a:pt x="11025" y="33189"/>
                        <a:pt x="8174" y="32810"/>
                        <a:pt x="5798" y="31957"/>
                      </a:cubicBezTo>
                      <a:cubicBezTo>
                        <a:pt x="3327" y="31198"/>
                        <a:pt x="1426" y="29965"/>
                        <a:pt x="0" y="28353"/>
                      </a:cubicBezTo>
                      <a:lnTo>
                        <a:pt x="3707" y="25224"/>
                      </a:lnTo>
                      <a:cubicBezTo>
                        <a:pt x="4847" y="26362"/>
                        <a:pt x="6368" y="27215"/>
                        <a:pt x="8079" y="27784"/>
                      </a:cubicBezTo>
                      <a:cubicBezTo>
                        <a:pt x="9885" y="28448"/>
                        <a:pt x="11786" y="28732"/>
                        <a:pt x="14067" y="28732"/>
                      </a:cubicBezTo>
                      <a:cubicBezTo>
                        <a:pt x="16633" y="28732"/>
                        <a:pt x="18629" y="28258"/>
                        <a:pt x="20150" y="27405"/>
                      </a:cubicBezTo>
                      <a:cubicBezTo>
                        <a:pt x="21670" y="26551"/>
                        <a:pt x="22431" y="25319"/>
                        <a:pt x="22431" y="23801"/>
                      </a:cubicBezTo>
                      <a:cubicBezTo>
                        <a:pt x="22431" y="22853"/>
                        <a:pt x="22241" y="22095"/>
                        <a:pt x="21670" y="21431"/>
                      </a:cubicBezTo>
                      <a:cubicBezTo>
                        <a:pt x="21195" y="20767"/>
                        <a:pt x="20625" y="20198"/>
                        <a:pt x="19864" y="19724"/>
                      </a:cubicBezTo>
                      <a:cubicBezTo>
                        <a:pt x="19104" y="19250"/>
                        <a:pt x="18344" y="18870"/>
                        <a:pt x="17393" y="18586"/>
                      </a:cubicBezTo>
                      <a:cubicBezTo>
                        <a:pt x="16443" y="18302"/>
                        <a:pt x="15587" y="18017"/>
                        <a:pt x="14732" y="17827"/>
                      </a:cubicBezTo>
                      <a:cubicBezTo>
                        <a:pt x="13401" y="17543"/>
                        <a:pt x="11976" y="17164"/>
                        <a:pt x="10550" y="16689"/>
                      </a:cubicBezTo>
                      <a:cubicBezTo>
                        <a:pt x="9124" y="16215"/>
                        <a:pt x="7699" y="15646"/>
                        <a:pt x="6558" y="14888"/>
                      </a:cubicBezTo>
                      <a:cubicBezTo>
                        <a:pt x="5323" y="14129"/>
                        <a:pt x="4372" y="13181"/>
                        <a:pt x="3517" y="12138"/>
                      </a:cubicBezTo>
                      <a:cubicBezTo>
                        <a:pt x="2756" y="11000"/>
                        <a:pt x="2376" y="9672"/>
                        <a:pt x="2376" y="8060"/>
                      </a:cubicBezTo>
                      <a:cubicBezTo>
                        <a:pt x="2376" y="6828"/>
                        <a:pt x="2661" y="5690"/>
                        <a:pt x="3232" y="4741"/>
                      </a:cubicBezTo>
                      <a:cubicBezTo>
                        <a:pt x="3802" y="3698"/>
                        <a:pt x="4562" y="2845"/>
                        <a:pt x="5512" y="2181"/>
                      </a:cubicBezTo>
                      <a:cubicBezTo>
                        <a:pt x="6558" y="1422"/>
                        <a:pt x="7699" y="853"/>
                        <a:pt x="9124" y="474"/>
                      </a:cubicBezTo>
                      <a:cubicBezTo>
                        <a:pt x="10455" y="190"/>
                        <a:pt x="12071" y="0"/>
                        <a:pt x="13877" y="0"/>
                      </a:cubicBezTo>
                    </a:path>
                  </a:pathLst>
                </a:custGeom>
                <a:solidFill>
                  <a:srgbClr val="FFFFFF"/>
                </a:solidFill>
                <a:ln w="9494" cap="flat">
                  <a:noFill/>
                  <a:prstDash val="solid"/>
                  <a:miter/>
                </a:ln>
              </p:spPr>
              <p:txBody>
                <a:bodyPr rtlCol="0" anchor="ctr"/>
                <a:lstStyle/>
                <a:p>
                  <a:endParaRPr lang="en-US"/>
                </a:p>
              </p:txBody>
            </p:sp>
          </p:grpSp>
          <p:sp>
            <p:nvSpPr>
              <p:cNvPr id="31" name="Freeform 91">
                <a:extLst>
                  <a:ext uri="{FF2B5EF4-FFF2-40B4-BE49-F238E27FC236}">
                    <a16:creationId xmlns:a16="http://schemas.microsoft.com/office/drawing/2014/main" id="{B2762800-DECF-4037-B1DE-840AB8EA1D57}"/>
                  </a:ext>
                </a:extLst>
              </p:cNvPr>
              <p:cNvSpPr/>
              <p:nvPr/>
            </p:nvSpPr>
            <p:spPr>
              <a:xfrm>
                <a:off x="3265994" y="4464287"/>
                <a:ext cx="33075" cy="32430"/>
              </a:xfrm>
              <a:custGeom>
                <a:avLst/>
                <a:gdLst>
                  <a:gd name="connsiteX0" fmla="*/ 27373 w 33075"/>
                  <a:gd name="connsiteY0" fmla="*/ 0 h 32430"/>
                  <a:gd name="connsiteX1" fmla="*/ 16538 w 33075"/>
                  <a:gd name="connsiteY1" fmla="*/ 23422 h 32430"/>
                  <a:gd name="connsiteX2" fmla="*/ 5608 w 33075"/>
                  <a:gd name="connsiteY2" fmla="*/ 0 h 32430"/>
                  <a:gd name="connsiteX3" fmla="*/ 0 w 33075"/>
                  <a:gd name="connsiteY3" fmla="*/ 0 h 32430"/>
                  <a:gd name="connsiteX4" fmla="*/ 0 w 33075"/>
                  <a:gd name="connsiteY4" fmla="*/ 32431 h 32430"/>
                  <a:gd name="connsiteX5" fmla="*/ 5037 w 33075"/>
                  <a:gd name="connsiteY5" fmla="*/ 32431 h 32430"/>
                  <a:gd name="connsiteX6" fmla="*/ 5037 w 33075"/>
                  <a:gd name="connsiteY6" fmla="*/ 10336 h 32430"/>
                  <a:gd name="connsiteX7" fmla="*/ 15302 w 33075"/>
                  <a:gd name="connsiteY7" fmla="*/ 32431 h 32430"/>
                  <a:gd name="connsiteX8" fmla="*/ 17773 w 33075"/>
                  <a:gd name="connsiteY8" fmla="*/ 32431 h 32430"/>
                  <a:gd name="connsiteX9" fmla="*/ 28038 w 33075"/>
                  <a:gd name="connsiteY9" fmla="*/ 10336 h 32430"/>
                  <a:gd name="connsiteX10" fmla="*/ 28038 w 33075"/>
                  <a:gd name="connsiteY10" fmla="*/ 32431 h 32430"/>
                  <a:gd name="connsiteX11" fmla="*/ 33076 w 33075"/>
                  <a:gd name="connsiteY11" fmla="*/ 32431 h 32430"/>
                  <a:gd name="connsiteX12" fmla="*/ 33076 w 33075"/>
                  <a:gd name="connsiteY12" fmla="*/ 0 h 3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75" h="32430">
                    <a:moveTo>
                      <a:pt x="27373" y="0"/>
                    </a:moveTo>
                    <a:lnTo>
                      <a:pt x="16538" y="23422"/>
                    </a:lnTo>
                    <a:lnTo>
                      <a:pt x="5608" y="0"/>
                    </a:lnTo>
                    <a:lnTo>
                      <a:pt x="0" y="0"/>
                    </a:lnTo>
                    <a:lnTo>
                      <a:pt x="0" y="32431"/>
                    </a:lnTo>
                    <a:lnTo>
                      <a:pt x="5037" y="32431"/>
                    </a:lnTo>
                    <a:lnTo>
                      <a:pt x="5037" y="10336"/>
                    </a:lnTo>
                    <a:lnTo>
                      <a:pt x="15302" y="32431"/>
                    </a:lnTo>
                    <a:lnTo>
                      <a:pt x="17773" y="32431"/>
                    </a:lnTo>
                    <a:lnTo>
                      <a:pt x="28038" y="10336"/>
                    </a:lnTo>
                    <a:lnTo>
                      <a:pt x="28038" y="32431"/>
                    </a:lnTo>
                    <a:lnTo>
                      <a:pt x="33076" y="32431"/>
                    </a:lnTo>
                    <a:lnTo>
                      <a:pt x="33076" y="0"/>
                    </a:lnTo>
                    <a:close/>
                  </a:path>
                </a:pathLst>
              </a:custGeom>
              <a:solidFill>
                <a:srgbClr val="FFFFFF"/>
              </a:solidFill>
              <a:ln w="9494" cap="flat">
                <a:noFill/>
                <a:prstDash val="solid"/>
                <a:miter/>
              </a:ln>
            </p:spPr>
            <p:txBody>
              <a:bodyPr rtlCol="0" anchor="ctr"/>
              <a:lstStyle/>
              <a:p>
                <a:endParaRPr lang="en-US"/>
              </a:p>
            </p:txBody>
          </p:sp>
        </p:grpSp>
        <p:sp>
          <p:nvSpPr>
            <p:cNvPr id="11" name="Freeform 50">
              <a:extLst>
                <a:ext uri="{FF2B5EF4-FFF2-40B4-BE49-F238E27FC236}">
                  <a16:creationId xmlns:a16="http://schemas.microsoft.com/office/drawing/2014/main" id="{755C9835-1BEA-4D27-8FAA-9B3E00B267CF}"/>
                </a:ext>
              </a:extLst>
            </p:cNvPr>
            <p:cNvSpPr/>
            <p:nvPr/>
          </p:nvSpPr>
          <p:spPr>
            <a:xfrm>
              <a:off x="744256" y="4932541"/>
              <a:ext cx="2594352" cy="9482"/>
            </a:xfrm>
            <a:custGeom>
              <a:avLst/>
              <a:gdLst>
                <a:gd name="connsiteX0" fmla="*/ 0 w 2594352"/>
                <a:gd name="connsiteY0" fmla="*/ 0 h 9482"/>
                <a:gd name="connsiteX1" fmla="*/ 2594353 w 2594352"/>
                <a:gd name="connsiteY1" fmla="*/ 0 h 9482"/>
              </a:gdLst>
              <a:ahLst/>
              <a:cxnLst>
                <a:cxn ang="0">
                  <a:pos x="connsiteX0" y="connsiteY0"/>
                </a:cxn>
                <a:cxn ang="0">
                  <a:pos x="connsiteX1" y="connsiteY1"/>
                </a:cxn>
              </a:cxnLst>
              <a:rect l="l" t="t" r="r" b="b"/>
              <a:pathLst>
                <a:path w="2594352" h="9482">
                  <a:moveTo>
                    <a:pt x="0" y="0"/>
                  </a:moveTo>
                  <a:lnTo>
                    <a:pt x="2594353" y="0"/>
                  </a:lnTo>
                </a:path>
              </a:pathLst>
            </a:custGeom>
            <a:ln w="7121" cap="flat">
              <a:solidFill>
                <a:srgbClr val="FAA41A"/>
              </a:solidFill>
              <a:prstDash val="solid"/>
              <a:miter/>
            </a:ln>
          </p:spPr>
          <p:txBody>
            <a:bodyPr rtlCol="0" anchor="ctr"/>
            <a:lstStyle/>
            <a:p>
              <a:endParaRPr lang="en-US"/>
            </a:p>
          </p:txBody>
        </p:sp>
        <p:grpSp>
          <p:nvGrpSpPr>
            <p:cNvPr id="12" name="Graphic 54">
              <a:extLst>
                <a:ext uri="{FF2B5EF4-FFF2-40B4-BE49-F238E27FC236}">
                  <a16:creationId xmlns:a16="http://schemas.microsoft.com/office/drawing/2014/main" id="{4C004154-9169-4C45-8ED0-497735B38EEA}"/>
                </a:ext>
              </a:extLst>
            </p:cNvPr>
            <p:cNvGrpSpPr/>
            <p:nvPr/>
          </p:nvGrpSpPr>
          <p:grpSpPr>
            <a:xfrm>
              <a:off x="1025399" y="5006411"/>
              <a:ext cx="2080823" cy="289410"/>
              <a:chOff x="1025399" y="5006411"/>
              <a:chExt cx="2080823" cy="289410"/>
            </a:xfrm>
          </p:grpSpPr>
          <p:sp>
            <p:nvSpPr>
              <p:cNvPr id="13" name="Freeform 54">
                <a:extLst>
                  <a:ext uri="{FF2B5EF4-FFF2-40B4-BE49-F238E27FC236}">
                    <a16:creationId xmlns:a16="http://schemas.microsoft.com/office/drawing/2014/main" id="{C6FF894A-C160-47D4-A62E-54C338C3DCDE}"/>
                  </a:ext>
                </a:extLst>
              </p:cNvPr>
              <p:cNvSpPr/>
              <p:nvPr/>
            </p:nvSpPr>
            <p:spPr>
              <a:xfrm>
                <a:off x="1025399" y="5012984"/>
                <a:ext cx="189615" cy="204605"/>
              </a:xfrm>
              <a:custGeom>
                <a:avLst/>
                <a:gdLst>
                  <a:gd name="connsiteX0" fmla="*/ 106451 w 189615"/>
                  <a:gd name="connsiteY0" fmla="*/ 159563 h 204605"/>
                  <a:gd name="connsiteX1" fmla="*/ 124129 w 189615"/>
                  <a:gd name="connsiteY1" fmla="*/ 196356 h 204605"/>
                  <a:gd name="connsiteX2" fmla="*/ 133538 w 189615"/>
                  <a:gd name="connsiteY2" fmla="*/ 197209 h 204605"/>
                  <a:gd name="connsiteX3" fmla="*/ 132968 w 189615"/>
                  <a:gd name="connsiteY3" fmla="*/ 204606 h 204605"/>
                  <a:gd name="connsiteX4" fmla="*/ 94380 w 189615"/>
                  <a:gd name="connsiteY4" fmla="*/ 203752 h 204605"/>
                  <a:gd name="connsiteX5" fmla="*/ 53415 w 189615"/>
                  <a:gd name="connsiteY5" fmla="*/ 204606 h 204605"/>
                  <a:gd name="connsiteX6" fmla="*/ 53415 w 189615"/>
                  <a:gd name="connsiteY6" fmla="*/ 197209 h 204605"/>
                  <a:gd name="connsiteX7" fmla="*/ 64060 w 189615"/>
                  <a:gd name="connsiteY7" fmla="*/ 196356 h 204605"/>
                  <a:gd name="connsiteX8" fmla="*/ 82309 w 189615"/>
                  <a:gd name="connsiteY8" fmla="*/ 159563 h 204605"/>
                  <a:gd name="connsiteX9" fmla="*/ 82309 w 189615"/>
                  <a:gd name="connsiteY9" fmla="*/ 28133 h 204605"/>
                  <a:gd name="connsiteX10" fmla="*/ 73470 w 189615"/>
                  <a:gd name="connsiteY10" fmla="*/ 18745 h 204605"/>
                  <a:gd name="connsiteX11" fmla="*/ 57217 w 189615"/>
                  <a:gd name="connsiteY11" fmla="*/ 18745 h 204605"/>
                  <a:gd name="connsiteX12" fmla="*/ 21005 w 189615"/>
                  <a:gd name="connsiteY12" fmla="*/ 26142 h 204605"/>
                  <a:gd name="connsiteX13" fmla="*/ 7699 w 189615"/>
                  <a:gd name="connsiteY13" fmla="*/ 46435 h 204605"/>
                  <a:gd name="connsiteX14" fmla="*/ 0 w 189615"/>
                  <a:gd name="connsiteY14" fmla="*/ 44349 h 204605"/>
                  <a:gd name="connsiteX15" fmla="*/ 11215 w 189615"/>
                  <a:gd name="connsiteY15" fmla="*/ 539 h 204605"/>
                  <a:gd name="connsiteX16" fmla="*/ 16823 w 189615"/>
                  <a:gd name="connsiteY16" fmla="*/ 539 h 204605"/>
                  <a:gd name="connsiteX17" fmla="*/ 41915 w 189615"/>
                  <a:gd name="connsiteY17" fmla="*/ 9642 h 204605"/>
                  <a:gd name="connsiteX18" fmla="*/ 161292 w 189615"/>
                  <a:gd name="connsiteY18" fmla="*/ 9642 h 204605"/>
                  <a:gd name="connsiteX19" fmla="*/ 184293 w 189615"/>
                  <a:gd name="connsiteY19" fmla="*/ 1392 h 204605"/>
                  <a:gd name="connsiteX20" fmla="*/ 189615 w 189615"/>
                  <a:gd name="connsiteY20" fmla="*/ 2245 h 204605"/>
                  <a:gd name="connsiteX21" fmla="*/ 185148 w 189615"/>
                  <a:gd name="connsiteY21" fmla="*/ 46909 h 204605"/>
                  <a:gd name="connsiteX22" fmla="*/ 177449 w 189615"/>
                  <a:gd name="connsiteY22" fmla="*/ 47478 h 204605"/>
                  <a:gd name="connsiteX23" fmla="*/ 170036 w 189615"/>
                  <a:gd name="connsiteY23" fmla="*/ 26047 h 204605"/>
                  <a:gd name="connsiteX24" fmla="*/ 135820 w 189615"/>
                  <a:gd name="connsiteY24" fmla="*/ 18651 h 204605"/>
                  <a:gd name="connsiteX25" fmla="*/ 114910 w 189615"/>
                  <a:gd name="connsiteY25" fmla="*/ 18651 h 204605"/>
                  <a:gd name="connsiteX26" fmla="*/ 106356 w 189615"/>
                  <a:gd name="connsiteY26" fmla="*/ 28607 h 204605"/>
                  <a:gd name="connsiteX27" fmla="*/ 106356 w 189615"/>
                  <a:gd name="connsiteY27" fmla="*/ 159563 h 20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9615" h="204605">
                    <a:moveTo>
                      <a:pt x="106451" y="159563"/>
                    </a:moveTo>
                    <a:cubicBezTo>
                      <a:pt x="106451" y="190476"/>
                      <a:pt x="107021" y="194838"/>
                      <a:pt x="124129" y="196356"/>
                    </a:cubicBezTo>
                    <a:lnTo>
                      <a:pt x="133538" y="197209"/>
                    </a:lnTo>
                    <a:cubicBezTo>
                      <a:pt x="135344" y="198347"/>
                      <a:pt x="134679" y="203657"/>
                      <a:pt x="132968" y="204606"/>
                    </a:cubicBezTo>
                    <a:cubicBezTo>
                      <a:pt x="116145" y="204037"/>
                      <a:pt x="106165" y="203752"/>
                      <a:pt x="94380" y="203752"/>
                    </a:cubicBezTo>
                    <a:cubicBezTo>
                      <a:pt x="82594" y="203752"/>
                      <a:pt x="72234" y="204037"/>
                      <a:pt x="53415" y="204606"/>
                    </a:cubicBezTo>
                    <a:cubicBezTo>
                      <a:pt x="51610" y="203752"/>
                      <a:pt x="51039" y="198726"/>
                      <a:pt x="53415" y="197209"/>
                    </a:cubicBezTo>
                    <a:lnTo>
                      <a:pt x="64060" y="196356"/>
                    </a:lnTo>
                    <a:cubicBezTo>
                      <a:pt x="80883" y="194838"/>
                      <a:pt x="82309" y="190476"/>
                      <a:pt x="82309" y="159563"/>
                    </a:cubicBezTo>
                    <a:lnTo>
                      <a:pt x="82309" y="28133"/>
                    </a:lnTo>
                    <a:cubicBezTo>
                      <a:pt x="82309" y="19030"/>
                      <a:pt x="82309" y="18745"/>
                      <a:pt x="73470" y="18745"/>
                    </a:cubicBezTo>
                    <a:lnTo>
                      <a:pt x="57217" y="18745"/>
                    </a:lnTo>
                    <a:cubicBezTo>
                      <a:pt x="44576" y="18745"/>
                      <a:pt x="28323" y="19314"/>
                      <a:pt x="21005" y="26142"/>
                    </a:cubicBezTo>
                    <a:cubicBezTo>
                      <a:pt x="13972" y="32590"/>
                      <a:pt x="11025" y="39038"/>
                      <a:pt x="7699" y="46435"/>
                    </a:cubicBezTo>
                    <a:cubicBezTo>
                      <a:pt x="5323" y="48236"/>
                      <a:pt x="1236" y="46719"/>
                      <a:pt x="0" y="44349"/>
                    </a:cubicBezTo>
                    <a:cubicBezTo>
                      <a:pt x="4752" y="31073"/>
                      <a:pt x="9124" y="12297"/>
                      <a:pt x="11215" y="539"/>
                    </a:cubicBezTo>
                    <a:cubicBezTo>
                      <a:pt x="12071" y="-30"/>
                      <a:pt x="15968" y="-315"/>
                      <a:pt x="16823" y="539"/>
                    </a:cubicBezTo>
                    <a:cubicBezTo>
                      <a:pt x="18629" y="9926"/>
                      <a:pt x="28323" y="9642"/>
                      <a:pt x="41915" y="9642"/>
                    </a:cubicBezTo>
                    <a:lnTo>
                      <a:pt x="161292" y="9642"/>
                    </a:lnTo>
                    <a:cubicBezTo>
                      <a:pt x="177164" y="9642"/>
                      <a:pt x="179825" y="9073"/>
                      <a:pt x="184293" y="1392"/>
                    </a:cubicBezTo>
                    <a:cubicBezTo>
                      <a:pt x="185813" y="823"/>
                      <a:pt x="189045" y="1108"/>
                      <a:pt x="189615" y="2245"/>
                    </a:cubicBezTo>
                    <a:cubicBezTo>
                      <a:pt x="186384" y="14288"/>
                      <a:pt x="184293" y="38090"/>
                      <a:pt x="185148" y="46909"/>
                    </a:cubicBezTo>
                    <a:cubicBezTo>
                      <a:pt x="184007" y="49280"/>
                      <a:pt x="178970" y="49280"/>
                      <a:pt x="177449" y="47478"/>
                    </a:cubicBezTo>
                    <a:cubicBezTo>
                      <a:pt x="176594" y="40176"/>
                      <a:pt x="174503" y="29271"/>
                      <a:pt x="170036" y="26047"/>
                    </a:cubicBezTo>
                    <a:cubicBezTo>
                      <a:pt x="163288" y="21021"/>
                      <a:pt x="152072" y="18651"/>
                      <a:pt x="135820" y="18651"/>
                    </a:cubicBezTo>
                    <a:lnTo>
                      <a:pt x="114910" y="18651"/>
                    </a:lnTo>
                    <a:cubicBezTo>
                      <a:pt x="106070" y="18651"/>
                      <a:pt x="106356" y="18935"/>
                      <a:pt x="106356" y="28607"/>
                    </a:cubicBezTo>
                    <a:lnTo>
                      <a:pt x="106356" y="159563"/>
                    </a:lnTo>
                    <a:close/>
                  </a:path>
                </a:pathLst>
              </a:custGeom>
              <a:solidFill>
                <a:srgbClr val="FFFFFF"/>
              </a:solidFill>
              <a:ln w="9494"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5C083E1B-1E5D-4D95-AC84-01969BD1FA98}"/>
                  </a:ext>
                </a:extLst>
              </p:cNvPr>
              <p:cNvSpPr/>
              <p:nvPr/>
            </p:nvSpPr>
            <p:spPr>
              <a:xfrm>
                <a:off x="1166256" y="5096686"/>
                <a:ext cx="122608" cy="124128"/>
              </a:xfrm>
              <a:custGeom>
                <a:avLst/>
                <a:gdLst>
                  <a:gd name="connsiteX0" fmla="*/ 122608 w 122608"/>
                  <a:gd name="connsiteY0" fmla="*/ 60879 h 124128"/>
                  <a:gd name="connsiteX1" fmla="*/ 60449 w 122608"/>
                  <a:gd name="connsiteY1" fmla="*/ 124128 h 124128"/>
                  <a:gd name="connsiteX2" fmla="*/ 0 w 122608"/>
                  <a:gd name="connsiteY2" fmla="*/ 63534 h 124128"/>
                  <a:gd name="connsiteX3" fmla="*/ 62730 w 122608"/>
                  <a:gd name="connsiteY3" fmla="*/ 0 h 124128"/>
                  <a:gd name="connsiteX4" fmla="*/ 122608 w 122608"/>
                  <a:gd name="connsiteY4" fmla="*/ 60879 h 124128"/>
                  <a:gd name="connsiteX5" fmla="*/ 59308 w 122608"/>
                  <a:gd name="connsiteY5" fmla="*/ 8819 h 124128"/>
                  <a:gd name="connsiteX6" fmla="*/ 25377 w 122608"/>
                  <a:gd name="connsiteY6" fmla="*/ 59646 h 124128"/>
                  <a:gd name="connsiteX7" fmla="*/ 63395 w 122608"/>
                  <a:gd name="connsiteY7" fmla="*/ 115214 h 124128"/>
                  <a:gd name="connsiteX8" fmla="*/ 97326 w 122608"/>
                  <a:gd name="connsiteY8" fmla="*/ 65525 h 124128"/>
                  <a:gd name="connsiteX9" fmla="*/ 59308 w 122608"/>
                  <a:gd name="connsiteY9" fmla="*/ 8819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608" h="124128">
                    <a:moveTo>
                      <a:pt x="122608" y="60879"/>
                    </a:moveTo>
                    <a:cubicBezTo>
                      <a:pt x="122608" y="97671"/>
                      <a:pt x="97231" y="124128"/>
                      <a:pt x="60449" y="124128"/>
                    </a:cubicBezTo>
                    <a:cubicBezTo>
                      <a:pt x="26518" y="124128"/>
                      <a:pt x="0" y="100327"/>
                      <a:pt x="0" y="63534"/>
                    </a:cubicBezTo>
                    <a:cubicBezTo>
                      <a:pt x="0" y="26457"/>
                      <a:pt x="28038" y="0"/>
                      <a:pt x="62730" y="0"/>
                    </a:cubicBezTo>
                    <a:cubicBezTo>
                      <a:pt x="95806" y="0"/>
                      <a:pt x="122608" y="24655"/>
                      <a:pt x="122608" y="60879"/>
                    </a:cubicBezTo>
                    <a:close/>
                    <a:moveTo>
                      <a:pt x="59308" y="8819"/>
                    </a:moveTo>
                    <a:cubicBezTo>
                      <a:pt x="39824" y="8819"/>
                      <a:pt x="25377" y="27310"/>
                      <a:pt x="25377" y="59646"/>
                    </a:cubicBezTo>
                    <a:cubicBezTo>
                      <a:pt x="25377" y="86387"/>
                      <a:pt x="37448" y="115214"/>
                      <a:pt x="63395" y="115214"/>
                    </a:cubicBezTo>
                    <a:cubicBezTo>
                      <a:pt x="89342" y="115214"/>
                      <a:pt x="97326" y="88189"/>
                      <a:pt x="97326" y="65525"/>
                    </a:cubicBezTo>
                    <a:cubicBezTo>
                      <a:pt x="97326" y="40586"/>
                      <a:pt x="87251" y="8819"/>
                      <a:pt x="59308" y="8819"/>
                    </a:cubicBezTo>
                    <a:close/>
                  </a:path>
                </a:pathLst>
              </a:custGeom>
              <a:solidFill>
                <a:srgbClr val="FFFFFF"/>
              </a:solidFill>
              <a:ln w="9494"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15A6E13E-B7A0-4DA9-88D8-AB33EBB22084}"/>
                  </a:ext>
                </a:extLst>
              </p:cNvPr>
              <p:cNvSpPr/>
              <p:nvPr/>
            </p:nvSpPr>
            <p:spPr>
              <a:xfrm>
                <a:off x="1304547" y="5096686"/>
                <a:ext cx="125231" cy="199136"/>
              </a:xfrm>
              <a:custGeom>
                <a:avLst/>
                <a:gdLst>
                  <a:gd name="connsiteX0" fmla="*/ 123179 w 125231"/>
                  <a:gd name="connsiteY0" fmla="*/ 10621 h 199136"/>
                  <a:gd name="connsiteX1" fmla="*/ 121373 w 125231"/>
                  <a:gd name="connsiteY1" fmla="*/ 22664 h 199136"/>
                  <a:gd name="connsiteX2" fmla="*/ 100178 w 125231"/>
                  <a:gd name="connsiteY2" fmla="*/ 22664 h 199136"/>
                  <a:gd name="connsiteX3" fmla="*/ 100748 w 125231"/>
                  <a:gd name="connsiteY3" fmla="*/ 37646 h 199136"/>
                  <a:gd name="connsiteX4" fmla="*/ 51229 w 125231"/>
                  <a:gd name="connsiteY4" fmla="*/ 84396 h 199136"/>
                  <a:gd name="connsiteX5" fmla="*/ 38303 w 125231"/>
                  <a:gd name="connsiteY5" fmla="*/ 83542 h 199136"/>
                  <a:gd name="connsiteX6" fmla="*/ 25377 w 125231"/>
                  <a:gd name="connsiteY6" fmla="*/ 99758 h 199136"/>
                  <a:gd name="connsiteX7" fmla="*/ 46002 w 125231"/>
                  <a:gd name="connsiteY7" fmla="*/ 112085 h 199136"/>
                  <a:gd name="connsiteX8" fmla="*/ 81074 w 125231"/>
                  <a:gd name="connsiteY8" fmla="*/ 111232 h 199136"/>
                  <a:gd name="connsiteX9" fmla="*/ 122323 w 125231"/>
                  <a:gd name="connsiteY9" fmla="*/ 143568 h 199136"/>
                  <a:gd name="connsiteX10" fmla="*/ 48948 w 125231"/>
                  <a:gd name="connsiteY10" fmla="*/ 199136 h 199136"/>
                  <a:gd name="connsiteX11" fmla="*/ 0 w 125231"/>
                  <a:gd name="connsiteY11" fmla="*/ 164998 h 199136"/>
                  <a:gd name="connsiteX12" fmla="*/ 3232 w 125231"/>
                  <a:gd name="connsiteY12" fmla="*/ 154093 h 199136"/>
                  <a:gd name="connsiteX13" fmla="*/ 23286 w 125231"/>
                  <a:gd name="connsiteY13" fmla="*/ 134369 h 199136"/>
                  <a:gd name="connsiteX14" fmla="*/ 25662 w 125231"/>
                  <a:gd name="connsiteY14" fmla="*/ 127352 h 199136"/>
                  <a:gd name="connsiteX15" fmla="*/ 4182 w 125231"/>
                  <a:gd name="connsiteY15" fmla="*/ 104120 h 199136"/>
                  <a:gd name="connsiteX16" fmla="*/ 8554 w 125231"/>
                  <a:gd name="connsiteY16" fmla="*/ 99094 h 199136"/>
                  <a:gd name="connsiteX17" fmla="*/ 24141 w 125231"/>
                  <a:gd name="connsiteY17" fmla="*/ 85534 h 199136"/>
                  <a:gd name="connsiteX18" fmla="*/ 27088 w 125231"/>
                  <a:gd name="connsiteY18" fmla="*/ 79939 h 199136"/>
                  <a:gd name="connsiteX19" fmla="*/ 4942 w 125231"/>
                  <a:gd name="connsiteY19" fmla="*/ 44379 h 199136"/>
                  <a:gd name="connsiteX20" fmla="*/ 52940 w 125231"/>
                  <a:gd name="connsiteY20" fmla="*/ 0 h 199136"/>
                  <a:gd name="connsiteX21" fmla="*/ 81264 w 125231"/>
                  <a:gd name="connsiteY21" fmla="*/ 5879 h 199136"/>
                  <a:gd name="connsiteX22" fmla="*/ 99227 w 125231"/>
                  <a:gd name="connsiteY22" fmla="*/ 10621 h 199136"/>
                  <a:gd name="connsiteX23" fmla="*/ 123179 w 125231"/>
                  <a:gd name="connsiteY23" fmla="*/ 10621 h 199136"/>
                  <a:gd name="connsiteX24" fmla="*/ 61494 w 125231"/>
                  <a:gd name="connsiteY24" fmla="*/ 129344 h 199136"/>
                  <a:gd name="connsiteX25" fmla="*/ 36117 w 125231"/>
                  <a:gd name="connsiteY25" fmla="*/ 132568 h 199136"/>
                  <a:gd name="connsiteX26" fmla="*/ 21955 w 125231"/>
                  <a:gd name="connsiteY26" fmla="*/ 157223 h 199136"/>
                  <a:gd name="connsiteX27" fmla="*/ 61399 w 125231"/>
                  <a:gd name="connsiteY27" fmla="*/ 186334 h 199136"/>
                  <a:gd name="connsiteX28" fmla="*/ 105025 w 125231"/>
                  <a:gd name="connsiteY28" fmla="*/ 154852 h 199136"/>
                  <a:gd name="connsiteX29" fmla="*/ 71474 w 125231"/>
                  <a:gd name="connsiteY29" fmla="*/ 129249 h 199136"/>
                  <a:gd name="connsiteX30" fmla="*/ 61494 w 125231"/>
                  <a:gd name="connsiteY30" fmla="*/ 129249 h 199136"/>
                  <a:gd name="connsiteX31" fmla="*/ 79838 w 125231"/>
                  <a:gd name="connsiteY31" fmla="*/ 45232 h 199136"/>
                  <a:gd name="connsiteX32" fmla="*/ 53605 w 125231"/>
                  <a:gd name="connsiteY32" fmla="*/ 8440 h 199136"/>
                  <a:gd name="connsiteX33" fmla="*/ 28894 w 125231"/>
                  <a:gd name="connsiteY33" fmla="*/ 41344 h 199136"/>
                  <a:gd name="connsiteX34" fmla="*/ 55696 w 125231"/>
                  <a:gd name="connsiteY34" fmla="*/ 75767 h 199136"/>
                  <a:gd name="connsiteX35" fmla="*/ 79838 w 125231"/>
                  <a:gd name="connsiteY35" fmla="*/ 45232 h 19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231" h="199136">
                    <a:moveTo>
                      <a:pt x="123179" y="10621"/>
                    </a:moveTo>
                    <a:cubicBezTo>
                      <a:pt x="126410" y="12043"/>
                      <a:pt x="125840" y="22095"/>
                      <a:pt x="121373" y="22664"/>
                    </a:cubicBezTo>
                    <a:lnTo>
                      <a:pt x="100178" y="22664"/>
                    </a:lnTo>
                    <a:cubicBezTo>
                      <a:pt x="100748" y="27689"/>
                      <a:pt x="100748" y="32620"/>
                      <a:pt x="100748" y="37646"/>
                    </a:cubicBezTo>
                    <a:cubicBezTo>
                      <a:pt x="100748" y="57939"/>
                      <a:pt x="88677" y="84396"/>
                      <a:pt x="51229" y="84396"/>
                    </a:cubicBezTo>
                    <a:cubicBezTo>
                      <a:pt x="45907" y="84396"/>
                      <a:pt x="41820" y="83827"/>
                      <a:pt x="38303" y="83542"/>
                    </a:cubicBezTo>
                    <a:cubicBezTo>
                      <a:pt x="34786" y="85629"/>
                      <a:pt x="25377" y="91223"/>
                      <a:pt x="25377" y="99758"/>
                    </a:cubicBezTo>
                    <a:cubicBezTo>
                      <a:pt x="25377" y="106490"/>
                      <a:pt x="32125" y="112085"/>
                      <a:pt x="46002" y="112085"/>
                    </a:cubicBezTo>
                    <a:cubicBezTo>
                      <a:pt x="55982" y="112085"/>
                      <a:pt x="68147" y="111232"/>
                      <a:pt x="81074" y="111232"/>
                    </a:cubicBezTo>
                    <a:cubicBezTo>
                      <a:pt x="97611" y="111232"/>
                      <a:pt x="122323" y="114171"/>
                      <a:pt x="122323" y="143568"/>
                    </a:cubicBezTo>
                    <a:cubicBezTo>
                      <a:pt x="122323" y="175619"/>
                      <a:pt x="87251" y="199136"/>
                      <a:pt x="48948" y="199136"/>
                    </a:cubicBezTo>
                    <a:cubicBezTo>
                      <a:pt x="12736" y="199136"/>
                      <a:pt x="0" y="179697"/>
                      <a:pt x="0" y="164998"/>
                    </a:cubicBezTo>
                    <a:cubicBezTo>
                      <a:pt x="0" y="160257"/>
                      <a:pt x="1141" y="156464"/>
                      <a:pt x="3232" y="154093"/>
                    </a:cubicBezTo>
                    <a:cubicBezTo>
                      <a:pt x="8269" y="148783"/>
                      <a:pt x="16538" y="141197"/>
                      <a:pt x="23286" y="134369"/>
                    </a:cubicBezTo>
                    <a:cubicBezTo>
                      <a:pt x="25947" y="131714"/>
                      <a:pt x="28323" y="129059"/>
                      <a:pt x="25662" y="127352"/>
                    </a:cubicBezTo>
                    <a:cubicBezTo>
                      <a:pt x="14162" y="124413"/>
                      <a:pt x="4182" y="114456"/>
                      <a:pt x="4182" y="104120"/>
                    </a:cubicBezTo>
                    <a:cubicBezTo>
                      <a:pt x="4182" y="102603"/>
                      <a:pt x="5323" y="101465"/>
                      <a:pt x="8554" y="99094"/>
                    </a:cubicBezTo>
                    <a:cubicBezTo>
                      <a:pt x="13591" y="95870"/>
                      <a:pt x="19199" y="90844"/>
                      <a:pt x="24141" y="85534"/>
                    </a:cubicBezTo>
                    <a:cubicBezTo>
                      <a:pt x="25662" y="83732"/>
                      <a:pt x="27088" y="81456"/>
                      <a:pt x="27088" y="79939"/>
                    </a:cubicBezTo>
                    <a:cubicBezTo>
                      <a:pt x="17108" y="74629"/>
                      <a:pt x="4942" y="63155"/>
                      <a:pt x="4942" y="44379"/>
                    </a:cubicBezTo>
                    <a:cubicBezTo>
                      <a:pt x="4942" y="19060"/>
                      <a:pt x="26708" y="0"/>
                      <a:pt x="52940" y="0"/>
                    </a:cubicBezTo>
                    <a:cubicBezTo>
                      <a:pt x="64155" y="0"/>
                      <a:pt x="74420" y="2940"/>
                      <a:pt x="81264" y="5879"/>
                    </a:cubicBezTo>
                    <a:cubicBezTo>
                      <a:pt x="90673" y="9957"/>
                      <a:pt x="92764" y="10621"/>
                      <a:pt x="99227" y="10621"/>
                    </a:cubicBezTo>
                    <a:lnTo>
                      <a:pt x="123179" y="10621"/>
                    </a:lnTo>
                    <a:close/>
                    <a:moveTo>
                      <a:pt x="61494" y="129344"/>
                    </a:moveTo>
                    <a:cubicBezTo>
                      <a:pt x="52085" y="129344"/>
                      <a:pt x="40299" y="129913"/>
                      <a:pt x="36117" y="132568"/>
                    </a:cubicBezTo>
                    <a:cubicBezTo>
                      <a:pt x="29084" y="136930"/>
                      <a:pt x="21955" y="146128"/>
                      <a:pt x="21955" y="157223"/>
                    </a:cubicBezTo>
                    <a:cubicBezTo>
                      <a:pt x="21955" y="173059"/>
                      <a:pt x="34596" y="186334"/>
                      <a:pt x="61399" y="186334"/>
                    </a:cubicBezTo>
                    <a:cubicBezTo>
                      <a:pt x="87632" y="186334"/>
                      <a:pt x="105025" y="171636"/>
                      <a:pt x="105025" y="154852"/>
                    </a:cubicBezTo>
                    <a:cubicBezTo>
                      <a:pt x="105025" y="136930"/>
                      <a:pt x="92669" y="129249"/>
                      <a:pt x="71474" y="129249"/>
                    </a:cubicBezTo>
                    <a:lnTo>
                      <a:pt x="61494" y="129249"/>
                    </a:lnTo>
                    <a:close/>
                    <a:moveTo>
                      <a:pt x="79838" y="45232"/>
                    </a:moveTo>
                    <a:cubicBezTo>
                      <a:pt x="79838" y="25224"/>
                      <a:pt x="71569" y="8440"/>
                      <a:pt x="53605" y="8440"/>
                    </a:cubicBezTo>
                    <a:cubicBezTo>
                      <a:pt x="39444" y="8440"/>
                      <a:pt x="28894" y="21336"/>
                      <a:pt x="28894" y="41344"/>
                    </a:cubicBezTo>
                    <a:cubicBezTo>
                      <a:pt x="28894" y="62206"/>
                      <a:pt x="41535" y="75767"/>
                      <a:pt x="55696" y="75767"/>
                    </a:cubicBezTo>
                    <a:cubicBezTo>
                      <a:pt x="71569" y="75861"/>
                      <a:pt x="79838" y="63249"/>
                      <a:pt x="79838" y="45232"/>
                    </a:cubicBezTo>
                    <a:close/>
                  </a:path>
                </a:pathLst>
              </a:custGeom>
              <a:solidFill>
                <a:srgbClr val="FFFFFF"/>
              </a:solidFill>
              <a:ln w="9494" cap="flat">
                <a:noFill/>
                <a:prstDash val="solid"/>
                <a:miter/>
              </a:ln>
            </p:spPr>
            <p:txBody>
              <a:bodyPr rtlCol="0" anchor="ctr"/>
              <a:lstStyle/>
              <a:p>
                <a:endParaRPr lang="en-US"/>
              </a:p>
            </p:txBody>
          </p:sp>
          <p:sp>
            <p:nvSpPr>
              <p:cNvPr id="16" name="Freeform 57">
                <a:extLst>
                  <a:ext uri="{FF2B5EF4-FFF2-40B4-BE49-F238E27FC236}">
                    <a16:creationId xmlns:a16="http://schemas.microsoft.com/office/drawing/2014/main" id="{71AD982E-8F5D-4AD1-A170-F6D6EC02FCAF}"/>
                  </a:ext>
                </a:extLst>
              </p:cNvPr>
              <p:cNvSpPr/>
              <p:nvPr/>
            </p:nvSpPr>
            <p:spPr>
              <a:xfrm>
                <a:off x="1429056"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2 w 101413"/>
                  <a:gd name="connsiteY10" fmla="*/ 42672 h 124128"/>
                  <a:gd name="connsiteX11" fmla="*/ 82499 w 101413"/>
                  <a:gd name="connsiteY11" fmla="*/ 44758 h 124128"/>
                  <a:gd name="connsiteX12" fmla="*/ 28038 w 101413"/>
                  <a:gd name="connsiteY12" fmla="*/ 44758 h 124128"/>
                  <a:gd name="connsiteX13" fmla="*/ 46382 w 101413"/>
                  <a:gd name="connsiteY13" fmla="*/ 35939 h 124128"/>
                  <a:gd name="connsiteX14" fmla="*/ 76987 w 101413"/>
                  <a:gd name="connsiteY14" fmla="*/ 33000 h 124128"/>
                  <a:gd name="connsiteX15" fmla="*/ 78792 w 101413"/>
                  <a:gd name="connsiteY15" fmla="*/ 27405 h 124128"/>
                  <a:gd name="connsiteX16" fmla="*/ 56077 w 101413"/>
                  <a:gd name="connsiteY16" fmla="*/ 8914 h 124128"/>
                  <a:gd name="connsiteX17" fmla="*/ 23381 w 101413"/>
                  <a:gd name="connsiteY17" fmla="*/ 34517 h 124128"/>
                  <a:gd name="connsiteX18" fmla="*/ 25472 w 101413"/>
                  <a:gd name="connsiteY18" fmla="*/ 36034 h 124128"/>
                  <a:gd name="connsiteX19" fmla="*/ 46382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9"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2" y="42672"/>
                    </a:cubicBezTo>
                    <a:cubicBezTo>
                      <a:pt x="99037" y="44474"/>
                      <a:pt x="94855" y="44758"/>
                      <a:pt x="82499" y="44758"/>
                    </a:cubicBezTo>
                    <a:lnTo>
                      <a:pt x="28038" y="44758"/>
                    </a:lnTo>
                    <a:close/>
                    <a:moveTo>
                      <a:pt x="46382" y="35939"/>
                    </a:moveTo>
                    <a:cubicBezTo>
                      <a:pt x="68147" y="35939"/>
                      <a:pt x="74706" y="34801"/>
                      <a:pt x="76987" y="33000"/>
                    </a:cubicBezTo>
                    <a:cubicBezTo>
                      <a:pt x="77842" y="32431"/>
                      <a:pt x="78792" y="31198"/>
                      <a:pt x="78792" y="27405"/>
                    </a:cubicBezTo>
                    <a:cubicBezTo>
                      <a:pt x="78792" y="19155"/>
                      <a:pt x="73185" y="8914"/>
                      <a:pt x="56077" y="8914"/>
                    </a:cubicBezTo>
                    <a:cubicBezTo>
                      <a:pt x="38683" y="8914"/>
                      <a:pt x="23666" y="24750"/>
                      <a:pt x="23381" y="34517"/>
                    </a:cubicBezTo>
                    <a:cubicBezTo>
                      <a:pt x="23381" y="35086"/>
                      <a:pt x="23381" y="36034"/>
                      <a:pt x="25472" y="36034"/>
                    </a:cubicBezTo>
                    <a:lnTo>
                      <a:pt x="46382" y="36034"/>
                    </a:lnTo>
                    <a:close/>
                  </a:path>
                </a:pathLst>
              </a:custGeom>
              <a:solidFill>
                <a:srgbClr val="FFFFFF"/>
              </a:solidFill>
              <a:ln w="9494"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5B08A9ED-C0EF-4858-A2E6-1757DF6AB901}"/>
                  </a:ext>
                </a:extLst>
              </p:cNvPr>
              <p:cNvSpPr/>
              <p:nvPr/>
            </p:nvSpPr>
            <p:spPr>
              <a:xfrm>
                <a:off x="1542357" y="5080242"/>
                <a:ext cx="78584" cy="140572"/>
              </a:xfrm>
              <a:custGeom>
                <a:avLst/>
                <a:gdLst>
                  <a:gd name="connsiteX0" fmla="*/ 43238 w 78584"/>
                  <a:gd name="connsiteY0" fmla="*/ 32944 h 140572"/>
                  <a:gd name="connsiteX1" fmla="*/ 37916 w 78584"/>
                  <a:gd name="connsiteY1" fmla="*/ 39961 h 140572"/>
                  <a:gd name="connsiteX2" fmla="*/ 37916 w 78584"/>
                  <a:gd name="connsiteY2" fmla="*/ 94960 h 140572"/>
                  <a:gd name="connsiteX3" fmla="*/ 59396 w 78584"/>
                  <a:gd name="connsiteY3" fmla="*/ 127581 h 140572"/>
                  <a:gd name="connsiteX4" fmla="*/ 67380 w 78584"/>
                  <a:gd name="connsiteY4" fmla="*/ 126064 h 140572"/>
                  <a:gd name="connsiteX5" fmla="*/ 74698 w 78584"/>
                  <a:gd name="connsiteY5" fmla="*/ 121986 h 140572"/>
                  <a:gd name="connsiteX6" fmla="*/ 77644 w 78584"/>
                  <a:gd name="connsiteY6" fmla="*/ 127012 h 140572"/>
                  <a:gd name="connsiteX7" fmla="*/ 46660 w 78584"/>
                  <a:gd name="connsiteY7" fmla="*/ 140572 h 140572"/>
                  <a:gd name="connsiteX8" fmla="*/ 16055 w 78584"/>
                  <a:gd name="connsiteY8" fmla="*/ 108805 h 140572"/>
                  <a:gd name="connsiteX9" fmla="*/ 16055 w 78584"/>
                  <a:gd name="connsiteY9" fmla="*/ 41478 h 140572"/>
                  <a:gd name="connsiteX10" fmla="*/ 9877 w 78584"/>
                  <a:gd name="connsiteY10" fmla="*/ 32944 h 140572"/>
                  <a:gd name="connsiteX11" fmla="*/ 1608 w 78584"/>
                  <a:gd name="connsiteY11" fmla="*/ 32944 h 140572"/>
                  <a:gd name="connsiteX12" fmla="*/ 753 w 78584"/>
                  <a:gd name="connsiteY12" fmla="*/ 26780 h 140572"/>
                  <a:gd name="connsiteX13" fmla="*/ 19572 w 78584"/>
                  <a:gd name="connsiteY13" fmla="*/ 17677 h 140572"/>
                  <a:gd name="connsiteX14" fmla="*/ 31928 w 78584"/>
                  <a:gd name="connsiteY14" fmla="*/ 323 h 140572"/>
                  <a:gd name="connsiteX15" fmla="*/ 38106 w 78584"/>
                  <a:gd name="connsiteY15" fmla="*/ 1841 h 140572"/>
                  <a:gd name="connsiteX16" fmla="*/ 38106 w 78584"/>
                  <a:gd name="connsiteY16" fmla="*/ 15116 h 140572"/>
                  <a:gd name="connsiteX17" fmla="*/ 43428 w 78584"/>
                  <a:gd name="connsiteY17" fmla="*/ 20711 h 140572"/>
                  <a:gd name="connsiteX18" fmla="*/ 76124 w 78584"/>
                  <a:gd name="connsiteY18" fmla="*/ 20711 h 140572"/>
                  <a:gd name="connsiteX19" fmla="*/ 76409 w 78584"/>
                  <a:gd name="connsiteY19" fmla="*/ 33039 h 140572"/>
                  <a:gd name="connsiteX20" fmla="*/ 43238 w 78584"/>
                  <a:gd name="connsiteY20" fmla="*/ 33039 h 1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584" h="140572">
                    <a:moveTo>
                      <a:pt x="43238" y="32944"/>
                    </a:moveTo>
                    <a:cubicBezTo>
                      <a:pt x="38201" y="32944"/>
                      <a:pt x="37916" y="33797"/>
                      <a:pt x="37916" y="39961"/>
                    </a:cubicBezTo>
                    <a:lnTo>
                      <a:pt x="37916" y="94960"/>
                    </a:lnTo>
                    <a:cubicBezTo>
                      <a:pt x="37916" y="112029"/>
                      <a:pt x="40007" y="127581"/>
                      <a:pt x="59396" y="127581"/>
                    </a:cubicBezTo>
                    <a:cubicBezTo>
                      <a:pt x="62342" y="127581"/>
                      <a:pt x="65003" y="127012"/>
                      <a:pt x="67380" y="126064"/>
                    </a:cubicBezTo>
                    <a:cubicBezTo>
                      <a:pt x="70041" y="125210"/>
                      <a:pt x="73843" y="121986"/>
                      <a:pt x="74698" y="121986"/>
                    </a:cubicBezTo>
                    <a:cubicBezTo>
                      <a:pt x="77074" y="121986"/>
                      <a:pt x="78215" y="125210"/>
                      <a:pt x="77644" y="127012"/>
                    </a:cubicBezTo>
                    <a:cubicBezTo>
                      <a:pt x="72322" y="133176"/>
                      <a:pt x="61772" y="140572"/>
                      <a:pt x="46660" y="140572"/>
                    </a:cubicBezTo>
                    <a:cubicBezTo>
                      <a:pt x="21283" y="140572"/>
                      <a:pt x="16055" y="126443"/>
                      <a:pt x="16055" y="108805"/>
                    </a:cubicBezTo>
                    <a:lnTo>
                      <a:pt x="16055" y="41478"/>
                    </a:lnTo>
                    <a:cubicBezTo>
                      <a:pt x="16055" y="33513"/>
                      <a:pt x="15770" y="32944"/>
                      <a:pt x="9877" y="32944"/>
                    </a:cubicBezTo>
                    <a:lnTo>
                      <a:pt x="1608" y="32944"/>
                    </a:lnTo>
                    <a:cubicBezTo>
                      <a:pt x="-198" y="31806"/>
                      <a:pt x="-483" y="28487"/>
                      <a:pt x="753" y="26780"/>
                    </a:cubicBezTo>
                    <a:cubicBezTo>
                      <a:pt x="9307" y="24125"/>
                      <a:pt x="16625" y="20332"/>
                      <a:pt x="19572" y="17677"/>
                    </a:cubicBezTo>
                    <a:cubicBezTo>
                      <a:pt x="23374" y="14168"/>
                      <a:pt x="28981" y="6203"/>
                      <a:pt x="31928" y="323"/>
                    </a:cubicBezTo>
                    <a:cubicBezTo>
                      <a:pt x="33353" y="-246"/>
                      <a:pt x="36965" y="-246"/>
                      <a:pt x="38106" y="1841"/>
                    </a:cubicBezTo>
                    <a:lnTo>
                      <a:pt x="38106" y="15116"/>
                    </a:lnTo>
                    <a:cubicBezTo>
                      <a:pt x="38106" y="20427"/>
                      <a:pt x="38391" y="20711"/>
                      <a:pt x="43428" y="20711"/>
                    </a:cubicBezTo>
                    <a:lnTo>
                      <a:pt x="76124" y="20711"/>
                    </a:lnTo>
                    <a:cubicBezTo>
                      <a:pt x="79640" y="23366"/>
                      <a:pt x="79070" y="31332"/>
                      <a:pt x="76409" y="33039"/>
                    </a:cubicBezTo>
                    <a:lnTo>
                      <a:pt x="43238" y="33039"/>
                    </a:lnTo>
                    <a:close/>
                  </a:path>
                </a:pathLst>
              </a:custGeom>
              <a:solidFill>
                <a:srgbClr val="FFFFFF"/>
              </a:solidFill>
              <a:ln w="9494" cap="flat">
                <a:noFill/>
                <a:prstDash val="solid"/>
                <a:miter/>
              </a:ln>
            </p:spPr>
            <p:txBody>
              <a:bodyPr rtlCol="0" anchor="ctr"/>
              <a:lstStyle/>
              <a:p>
                <a:endParaRPr lang="en-US"/>
              </a:p>
            </p:txBody>
          </p:sp>
          <p:sp>
            <p:nvSpPr>
              <p:cNvPr id="18" name="Freeform 59">
                <a:extLst>
                  <a:ext uri="{FF2B5EF4-FFF2-40B4-BE49-F238E27FC236}">
                    <a16:creationId xmlns:a16="http://schemas.microsoft.com/office/drawing/2014/main" id="{54C81777-DB59-4B78-80FD-E461DACFC048}"/>
                  </a:ext>
                </a:extLst>
              </p:cNvPr>
              <p:cNvSpPr/>
              <p:nvPr/>
            </p:nvSpPr>
            <p:spPr>
              <a:xfrm>
                <a:off x="1626198" y="5006411"/>
                <a:ext cx="141074" cy="211273"/>
              </a:xfrm>
              <a:custGeom>
                <a:avLst/>
                <a:gdLst>
                  <a:gd name="connsiteX0" fmla="*/ 19751 w 141074"/>
                  <a:gd name="connsiteY0" fmla="*/ 44379 h 211273"/>
                  <a:gd name="connsiteX1" fmla="*/ 10626 w 141074"/>
                  <a:gd name="connsiteY1" fmla="*/ 20008 h 211273"/>
                  <a:gd name="connsiteX2" fmla="*/ 7680 w 141074"/>
                  <a:gd name="connsiteY2" fmla="*/ 18207 h 211273"/>
                  <a:gd name="connsiteX3" fmla="*/ 7680 w 141074"/>
                  <a:gd name="connsiteY3" fmla="*/ 12327 h 211273"/>
                  <a:gd name="connsiteX4" fmla="*/ 39520 w 141074"/>
                  <a:gd name="connsiteY4" fmla="*/ 0 h 211273"/>
                  <a:gd name="connsiteX5" fmla="*/ 42466 w 141074"/>
                  <a:gd name="connsiteY5" fmla="*/ 1802 h 211273"/>
                  <a:gd name="connsiteX6" fmla="*/ 41611 w 141074"/>
                  <a:gd name="connsiteY6" fmla="*/ 38215 h 211273"/>
                  <a:gd name="connsiteX7" fmla="*/ 41611 w 141074"/>
                  <a:gd name="connsiteY7" fmla="*/ 99947 h 211273"/>
                  <a:gd name="connsiteX8" fmla="*/ 42752 w 141074"/>
                  <a:gd name="connsiteY8" fmla="*/ 105542 h 211273"/>
                  <a:gd name="connsiteX9" fmla="*/ 82576 w 141074"/>
                  <a:gd name="connsiteY9" fmla="*/ 90275 h 211273"/>
                  <a:gd name="connsiteX10" fmla="*/ 120594 w 141074"/>
                  <a:gd name="connsiteY10" fmla="*/ 128206 h 211273"/>
                  <a:gd name="connsiteX11" fmla="*/ 120594 w 141074"/>
                  <a:gd name="connsiteY11" fmla="*/ 177326 h 211273"/>
                  <a:gd name="connsiteX12" fmla="*/ 131809 w 141074"/>
                  <a:gd name="connsiteY12" fmla="*/ 202929 h 211273"/>
                  <a:gd name="connsiteX13" fmla="*/ 139793 w 141074"/>
                  <a:gd name="connsiteY13" fmla="*/ 203782 h 211273"/>
                  <a:gd name="connsiteX14" fmla="*/ 139222 w 141074"/>
                  <a:gd name="connsiteY14" fmla="*/ 211179 h 211273"/>
                  <a:gd name="connsiteX15" fmla="*/ 109758 w 141074"/>
                  <a:gd name="connsiteY15" fmla="*/ 210326 h 211273"/>
                  <a:gd name="connsiteX16" fmla="*/ 82385 w 141074"/>
                  <a:gd name="connsiteY16" fmla="*/ 211179 h 211273"/>
                  <a:gd name="connsiteX17" fmla="*/ 81815 w 141074"/>
                  <a:gd name="connsiteY17" fmla="*/ 203782 h 211273"/>
                  <a:gd name="connsiteX18" fmla="*/ 87708 w 141074"/>
                  <a:gd name="connsiteY18" fmla="*/ 202929 h 211273"/>
                  <a:gd name="connsiteX19" fmla="*/ 98923 w 141074"/>
                  <a:gd name="connsiteY19" fmla="*/ 177326 h 211273"/>
                  <a:gd name="connsiteX20" fmla="*/ 98923 w 141074"/>
                  <a:gd name="connsiteY20" fmla="*/ 135318 h 211273"/>
                  <a:gd name="connsiteX21" fmla="*/ 70885 w 141074"/>
                  <a:gd name="connsiteY21" fmla="*/ 103835 h 211273"/>
                  <a:gd name="connsiteX22" fmla="*/ 47884 w 141074"/>
                  <a:gd name="connsiteY22" fmla="*/ 111801 h 211273"/>
                  <a:gd name="connsiteX23" fmla="*/ 41706 w 141074"/>
                  <a:gd name="connsiteY23" fmla="*/ 128016 h 211273"/>
                  <a:gd name="connsiteX24" fmla="*/ 41706 w 141074"/>
                  <a:gd name="connsiteY24" fmla="*/ 177421 h 211273"/>
                  <a:gd name="connsiteX25" fmla="*/ 52921 w 141074"/>
                  <a:gd name="connsiteY25" fmla="*/ 203024 h 211273"/>
                  <a:gd name="connsiteX26" fmla="*/ 59099 w 141074"/>
                  <a:gd name="connsiteY26" fmla="*/ 203877 h 211273"/>
                  <a:gd name="connsiteX27" fmla="*/ 58529 w 141074"/>
                  <a:gd name="connsiteY27" fmla="*/ 211274 h 211273"/>
                  <a:gd name="connsiteX28" fmla="*/ 30776 w 141074"/>
                  <a:gd name="connsiteY28" fmla="*/ 210420 h 211273"/>
                  <a:gd name="connsiteX29" fmla="*/ 1882 w 141074"/>
                  <a:gd name="connsiteY29" fmla="*/ 211274 h 211273"/>
                  <a:gd name="connsiteX30" fmla="*/ 1312 w 141074"/>
                  <a:gd name="connsiteY30" fmla="*/ 203877 h 211273"/>
                  <a:gd name="connsiteX31" fmla="*/ 8725 w 141074"/>
                  <a:gd name="connsiteY31" fmla="*/ 203024 h 211273"/>
                  <a:gd name="connsiteX32" fmla="*/ 19941 w 141074"/>
                  <a:gd name="connsiteY32" fmla="*/ 177421 h 211273"/>
                  <a:gd name="connsiteX33" fmla="*/ 19941 w 141074"/>
                  <a:gd name="connsiteY33" fmla="*/ 44379 h 21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1074" h="211273">
                    <a:moveTo>
                      <a:pt x="19751" y="44379"/>
                    </a:moveTo>
                    <a:cubicBezTo>
                      <a:pt x="19751" y="27026"/>
                      <a:pt x="19466" y="25224"/>
                      <a:pt x="10626" y="20008"/>
                    </a:cubicBezTo>
                    <a:lnTo>
                      <a:pt x="7680" y="18207"/>
                    </a:lnTo>
                    <a:cubicBezTo>
                      <a:pt x="6159" y="17353"/>
                      <a:pt x="6159" y="13181"/>
                      <a:pt x="7680" y="12327"/>
                    </a:cubicBezTo>
                    <a:cubicBezTo>
                      <a:pt x="14998" y="9957"/>
                      <a:pt x="28875" y="5595"/>
                      <a:pt x="39520" y="0"/>
                    </a:cubicBezTo>
                    <a:cubicBezTo>
                      <a:pt x="40661" y="0"/>
                      <a:pt x="41896" y="569"/>
                      <a:pt x="42466" y="1802"/>
                    </a:cubicBezTo>
                    <a:cubicBezTo>
                      <a:pt x="42181" y="10621"/>
                      <a:pt x="41611" y="25319"/>
                      <a:pt x="41611" y="38215"/>
                    </a:cubicBezTo>
                    <a:lnTo>
                      <a:pt x="41611" y="99947"/>
                    </a:lnTo>
                    <a:cubicBezTo>
                      <a:pt x="41611" y="102602"/>
                      <a:pt x="41896" y="104973"/>
                      <a:pt x="42752" y="105542"/>
                    </a:cubicBezTo>
                    <a:cubicBezTo>
                      <a:pt x="53397" y="97292"/>
                      <a:pt x="67463" y="90275"/>
                      <a:pt x="82576" y="90275"/>
                    </a:cubicBezTo>
                    <a:cubicBezTo>
                      <a:pt x="110614" y="90275"/>
                      <a:pt x="120594" y="107628"/>
                      <a:pt x="120594" y="128206"/>
                    </a:cubicBezTo>
                    <a:lnTo>
                      <a:pt x="120594" y="177326"/>
                    </a:lnTo>
                    <a:cubicBezTo>
                      <a:pt x="120594" y="198472"/>
                      <a:pt x="121164" y="201696"/>
                      <a:pt x="131809" y="202929"/>
                    </a:cubicBezTo>
                    <a:lnTo>
                      <a:pt x="139793" y="203782"/>
                    </a:lnTo>
                    <a:cubicBezTo>
                      <a:pt x="141884" y="205300"/>
                      <a:pt x="141218" y="210231"/>
                      <a:pt x="139222" y="211179"/>
                    </a:cubicBezTo>
                    <a:cubicBezTo>
                      <a:pt x="128577" y="210610"/>
                      <a:pt x="120023" y="210326"/>
                      <a:pt x="109758" y="210326"/>
                    </a:cubicBezTo>
                    <a:cubicBezTo>
                      <a:pt x="99113" y="210326"/>
                      <a:pt x="90274" y="210610"/>
                      <a:pt x="82385" y="211179"/>
                    </a:cubicBezTo>
                    <a:cubicBezTo>
                      <a:pt x="80294" y="210326"/>
                      <a:pt x="79724" y="205300"/>
                      <a:pt x="81815" y="203782"/>
                    </a:cubicBezTo>
                    <a:lnTo>
                      <a:pt x="87708" y="202929"/>
                    </a:lnTo>
                    <a:cubicBezTo>
                      <a:pt x="98638" y="201127"/>
                      <a:pt x="98923" y="198567"/>
                      <a:pt x="98923" y="177326"/>
                    </a:cubicBezTo>
                    <a:lnTo>
                      <a:pt x="98923" y="135318"/>
                    </a:lnTo>
                    <a:cubicBezTo>
                      <a:pt x="98923" y="116542"/>
                      <a:pt x="89799" y="103835"/>
                      <a:pt x="70885" y="103835"/>
                    </a:cubicBezTo>
                    <a:cubicBezTo>
                      <a:pt x="60905" y="103835"/>
                      <a:pt x="53207" y="107344"/>
                      <a:pt x="47884" y="111801"/>
                    </a:cubicBezTo>
                    <a:cubicBezTo>
                      <a:pt x="42562" y="116258"/>
                      <a:pt x="41706" y="117680"/>
                      <a:pt x="41706" y="128016"/>
                    </a:cubicBezTo>
                    <a:lnTo>
                      <a:pt x="41706" y="177421"/>
                    </a:lnTo>
                    <a:cubicBezTo>
                      <a:pt x="41706" y="198567"/>
                      <a:pt x="42276" y="201507"/>
                      <a:pt x="52921" y="203024"/>
                    </a:cubicBezTo>
                    <a:lnTo>
                      <a:pt x="59099" y="203877"/>
                    </a:lnTo>
                    <a:cubicBezTo>
                      <a:pt x="61190" y="205015"/>
                      <a:pt x="60620" y="210326"/>
                      <a:pt x="58529" y="211274"/>
                    </a:cubicBezTo>
                    <a:cubicBezTo>
                      <a:pt x="49690" y="210705"/>
                      <a:pt x="41136" y="210420"/>
                      <a:pt x="30776" y="210420"/>
                    </a:cubicBezTo>
                    <a:cubicBezTo>
                      <a:pt x="20131" y="210420"/>
                      <a:pt x="11292" y="210705"/>
                      <a:pt x="1882" y="211274"/>
                    </a:cubicBezTo>
                    <a:cubicBezTo>
                      <a:pt x="-209" y="210420"/>
                      <a:pt x="-779" y="205395"/>
                      <a:pt x="1312" y="203877"/>
                    </a:cubicBezTo>
                    <a:lnTo>
                      <a:pt x="8725" y="203024"/>
                    </a:lnTo>
                    <a:cubicBezTo>
                      <a:pt x="19656" y="201886"/>
                      <a:pt x="19941" y="198662"/>
                      <a:pt x="19941" y="177421"/>
                    </a:cubicBezTo>
                    <a:lnTo>
                      <a:pt x="19941" y="44379"/>
                    </a:lnTo>
                    <a:close/>
                  </a:path>
                </a:pathLst>
              </a:custGeom>
              <a:solidFill>
                <a:srgbClr val="FFFFFF"/>
              </a:solidFill>
              <a:ln w="9494" cap="flat">
                <a:noFill/>
                <a:prstDash val="solid"/>
                <a:miter/>
              </a:ln>
            </p:spPr>
            <p:txBody>
              <a:bodyPr rtlCol="0" anchor="ctr"/>
              <a:lstStyle/>
              <a:p>
                <a:endParaRPr lang="en-US"/>
              </a:p>
            </p:txBody>
          </p:sp>
          <p:sp>
            <p:nvSpPr>
              <p:cNvPr id="19" name="Freeform 60">
                <a:extLst>
                  <a:ext uri="{FF2B5EF4-FFF2-40B4-BE49-F238E27FC236}">
                    <a16:creationId xmlns:a16="http://schemas.microsoft.com/office/drawing/2014/main" id="{2F7495BC-1513-4520-AE50-962C92B70021}"/>
                  </a:ext>
                </a:extLst>
              </p:cNvPr>
              <p:cNvSpPr/>
              <p:nvPr/>
            </p:nvSpPr>
            <p:spPr>
              <a:xfrm>
                <a:off x="1773214"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2 w 101413"/>
                  <a:gd name="connsiteY10" fmla="*/ 42672 h 124128"/>
                  <a:gd name="connsiteX11" fmla="*/ 82499 w 101413"/>
                  <a:gd name="connsiteY11" fmla="*/ 44758 h 124128"/>
                  <a:gd name="connsiteX12" fmla="*/ 28038 w 101413"/>
                  <a:gd name="connsiteY12" fmla="*/ 44758 h 124128"/>
                  <a:gd name="connsiteX13" fmla="*/ 46287 w 101413"/>
                  <a:gd name="connsiteY13" fmla="*/ 35939 h 124128"/>
                  <a:gd name="connsiteX14" fmla="*/ 76892 w 101413"/>
                  <a:gd name="connsiteY14" fmla="*/ 33000 h 124128"/>
                  <a:gd name="connsiteX15" fmla="*/ 78697 w 101413"/>
                  <a:gd name="connsiteY15" fmla="*/ 27405 h 124128"/>
                  <a:gd name="connsiteX16" fmla="*/ 55982 w 101413"/>
                  <a:gd name="connsiteY16" fmla="*/ 8914 h 124128"/>
                  <a:gd name="connsiteX17" fmla="*/ 23286 w 101413"/>
                  <a:gd name="connsiteY17" fmla="*/ 34517 h 124128"/>
                  <a:gd name="connsiteX18" fmla="*/ 25377 w 101413"/>
                  <a:gd name="connsiteY18" fmla="*/ 36034 h 124128"/>
                  <a:gd name="connsiteX19" fmla="*/ 46287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8"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2" y="42672"/>
                    </a:cubicBezTo>
                    <a:cubicBezTo>
                      <a:pt x="99037" y="44474"/>
                      <a:pt x="94855" y="44758"/>
                      <a:pt x="82499" y="44758"/>
                    </a:cubicBezTo>
                    <a:lnTo>
                      <a:pt x="28038" y="44758"/>
                    </a:lnTo>
                    <a:close/>
                    <a:moveTo>
                      <a:pt x="46287" y="35939"/>
                    </a:moveTo>
                    <a:cubicBezTo>
                      <a:pt x="68052" y="35939"/>
                      <a:pt x="74610" y="34801"/>
                      <a:pt x="76892" y="33000"/>
                    </a:cubicBezTo>
                    <a:cubicBezTo>
                      <a:pt x="77747" y="32431"/>
                      <a:pt x="78697" y="31198"/>
                      <a:pt x="78697" y="27405"/>
                    </a:cubicBezTo>
                    <a:cubicBezTo>
                      <a:pt x="78697" y="19155"/>
                      <a:pt x="73090" y="8914"/>
                      <a:pt x="55982" y="8914"/>
                    </a:cubicBezTo>
                    <a:cubicBezTo>
                      <a:pt x="38588" y="8914"/>
                      <a:pt x="23571" y="24750"/>
                      <a:pt x="23286" y="34517"/>
                    </a:cubicBezTo>
                    <a:cubicBezTo>
                      <a:pt x="23286" y="35086"/>
                      <a:pt x="23286" y="36034"/>
                      <a:pt x="25377" y="36034"/>
                    </a:cubicBezTo>
                    <a:lnTo>
                      <a:pt x="46287" y="36034"/>
                    </a:lnTo>
                    <a:close/>
                  </a:path>
                </a:pathLst>
              </a:custGeom>
              <a:solidFill>
                <a:srgbClr val="FFFFFF"/>
              </a:solidFill>
              <a:ln w="9494" cap="flat">
                <a:noFill/>
                <a:prstDash val="solid"/>
                <a:miter/>
              </a:ln>
            </p:spPr>
            <p:txBody>
              <a:bodyPr rtlCol="0" anchor="ctr"/>
              <a:lstStyle/>
              <a:p>
                <a:endParaRPr lang="en-US"/>
              </a:p>
            </p:txBody>
          </p:sp>
          <p:sp>
            <p:nvSpPr>
              <p:cNvPr id="20" name="Freeform 62">
                <a:extLst>
                  <a:ext uri="{FF2B5EF4-FFF2-40B4-BE49-F238E27FC236}">
                    <a16:creationId xmlns:a16="http://schemas.microsoft.com/office/drawing/2014/main" id="{4C95F20D-645E-4B86-B873-43326259D269}"/>
                  </a:ext>
                </a:extLst>
              </p:cNvPr>
              <p:cNvSpPr/>
              <p:nvPr/>
            </p:nvSpPr>
            <p:spPr>
              <a:xfrm>
                <a:off x="1887573" y="5092513"/>
                <a:ext cx="86282" cy="125076"/>
              </a:xfrm>
              <a:custGeom>
                <a:avLst/>
                <a:gdLst>
                  <a:gd name="connsiteX0" fmla="*/ 17945 w 86282"/>
                  <a:gd name="connsiteY0" fmla="*/ 39732 h 125076"/>
                  <a:gd name="connsiteX1" fmla="*/ 9961 w 86282"/>
                  <a:gd name="connsiteY1" fmla="*/ 21526 h 125076"/>
                  <a:gd name="connsiteX2" fmla="*/ 7300 w 86282"/>
                  <a:gd name="connsiteY2" fmla="*/ 19724 h 125076"/>
                  <a:gd name="connsiteX3" fmla="*/ 7585 w 86282"/>
                  <a:gd name="connsiteY3" fmla="*/ 14414 h 125076"/>
                  <a:gd name="connsiteX4" fmla="*/ 37334 w 86282"/>
                  <a:gd name="connsiteY4" fmla="*/ 0 h 125076"/>
                  <a:gd name="connsiteX5" fmla="*/ 39710 w 86282"/>
                  <a:gd name="connsiteY5" fmla="*/ 2086 h 125076"/>
                  <a:gd name="connsiteX6" fmla="*/ 39710 w 86282"/>
                  <a:gd name="connsiteY6" fmla="*/ 19155 h 125076"/>
                  <a:gd name="connsiteX7" fmla="*/ 40565 w 86282"/>
                  <a:gd name="connsiteY7" fmla="*/ 21810 h 125076"/>
                  <a:gd name="connsiteX8" fmla="*/ 72976 w 86282"/>
                  <a:gd name="connsiteY8" fmla="*/ 4172 h 125076"/>
                  <a:gd name="connsiteX9" fmla="*/ 86282 w 86282"/>
                  <a:gd name="connsiteY9" fmla="*/ 15931 h 125076"/>
                  <a:gd name="connsiteX10" fmla="*/ 73641 w 86282"/>
                  <a:gd name="connsiteY10" fmla="*/ 29491 h 125076"/>
                  <a:gd name="connsiteX11" fmla="*/ 67178 w 86282"/>
                  <a:gd name="connsiteY11" fmla="*/ 27405 h 125076"/>
                  <a:gd name="connsiteX12" fmla="*/ 54252 w 86282"/>
                  <a:gd name="connsiteY12" fmla="*/ 22664 h 125076"/>
                  <a:gd name="connsiteX13" fmla="*/ 43607 w 86282"/>
                  <a:gd name="connsiteY13" fmla="*/ 28543 h 125076"/>
                  <a:gd name="connsiteX14" fmla="*/ 39805 w 86282"/>
                  <a:gd name="connsiteY14" fmla="*/ 51206 h 125076"/>
                  <a:gd name="connsiteX15" fmla="*/ 39805 w 86282"/>
                  <a:gd name="connsiteY15" fmla="*/ 91223 h 125076"/>
                  <a:gd name="connsiteX16" fmla="*/ 51591 w 86282"/>
                  <a:gd name="connsiteY16" fmla="*/ 116826 h 125076"/>
                  <a:gd name="connsiteX17" fmla="*/ 62236 w 86282"/>
                  <a:gd name="connsiteY17" fmla="*/ 117680 h 125076"/>
                  <a:gd name="connsiteX18" fmla="*/ 61666 w 86282"/>
                  <a:gd name="connsiteY18" fmla="*/ 125076 h 125076"/>
                  <a:gd name="connsiteX19" fmla="*/ 28970 w 86282"/>
                  <a:gd name="connsiteY19" fmla="*/ 124223 h 125076"/>
                  <a:gd name="connsiteX20" fmla="*/ 1882 w 86282"/>
                  <a:gd name="connsiteY20" fmla="*/ 125076 h 125076"/>
                  <a:gd name="connsiteX21" fmla="*/ 1312 w 86282"/>
                  <a:gd name="connsiteY21" fmla="*/ 117680 h 125076"/>
                  <a:gd name="connsiteX22" fmla="*/ 6920 w 86282"/>
                  <a:gd name="connsiteY22" fmla="*/ 116826 h 125076"/>
                  <a:gd name="connsiteX23" fmla="*/ 18135 w 86282"/>
                  <a:gd name="connsiteY23" fmla="*/ 91223 h 125076"/>
                  <a:gd name="connsiteX24" fmla="*/ 18135 w 86282"/>
                  <a:gd name="connsiteY24" fmla="*/ 39732 h 12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282" h="125076">
                    <a:moveTo>
                      <a:pt x="17945" y="39732"/>
                    </a:moveTo>
                    <a:cubicBezTo>
                      <a:pt x="17945" y="28258"/>
                      <a:pt x="17945" y="26836"/>
                      <a:pt x="9961" y="21526"/>
                    </a:cubicBezTo>
                    <a:lnTo>
                      <a:pt x="7300" y="19724"/>
                    </a:lnTo>
                    <a:cubicBezTo>
                      <a:pt x="6159" y="18586"/>
                      <a:pt x="6159" y="15362"/>
                      <a:pt x="7585" y="14414"/>
                    </a:cubicBezTo>
                    <a:cubicBezTo>
                      <a:pt x="14333" y="12043"/>
                      <a:pt x="30015" y="4457"/>
                      <a:pt x="37334" y="0"/>
                    </a:cubicBezTo>
                    <a:cubicBezTo>
                      <a:pt x="38760" y="284"/>
                      <a:pt x="39710" y="853"/>
                      <a:pt x="39710" y="2086"/>
                    </a:cubicBezTo>
                    <a:lnTo>
                      <a:pt x="39710" y="19155"/>
                    </a:lnTo>
                    <a:cubicBezTo>
                      <a:pt x="39710" y="20672"/>
                      <a:pt x="39995" y="21526"/>
                      <a:pt x="40565" y="21810"/>
                    </a:cubicBezTo>
                    <a:cubicBezTo>
                      <a:pt x="50830" y="13276"/>
                      <a:pt x="62046" y="4172"/>
                      <a:pt x="72976" y="4172"/>
                    </a:cubicBezTo>
                    <a:cubicBezTo>
                      <a:pt x="80389" y="4172"/>
                      <a:pt x="86282" y="8914"/>
                      <a:pt x="86282" y="15931"/>
                    </a:cubicBezTo>
                    <a:cubicBezTo>
                      <a:pt x="86282" y="25603"/>
                      <a:pt x="78298" y="29491"/>
                      <a:pt x="73641" y="29491"/>
                    </a:cubicBezTo>
                    <a:cubicBezTo>
                      <a:pt x="70695" y="29491"/>
                      <a:pt x="69174" y="28638"/>
                      <a:pt x="67178" y="27405"/>
                    </a:cubicBezTo>
                    <a:cubicBezTo>
                      <a:pt x="62806" y="24465"/>
                      <a:pt x="58339" y="22664"/>
                      <a:pt x="54252" y="22664"/>
                    </a:cubicBezTo>
                    <a:cubicBezTo>
                      <a:pt x="49500" y="22664"/>
                      <a:pt x="45983" y="25319"/>
                      <a:pt x="43607" y="28543"/>
                    </a:cubicBezTo>
                    <a:cubicBezTo>
                      <a:pt x="40661" y="32620"/>
                      <a:pt x="39805" y="41155"/>
                      <a:pt x="39805" y="51206"/>
                    </a:cubicBezTo>
                    <a:lnTo>
                      <a:pt x="39805" y="91223"/>
                    </a:lnTo>
                    <a:cubicBezTo>
                      <a:pt x="39805" y="112370"/>
                      <a:pt x="40376" y="115878"/>
                      <a:pt x="51591" y="116826"/>
                    </a:cubicBezTo>
                    <a:lnTo>
                      <a:pt x="62236" y="117680"/>
                    </a:lnTo>
                    <a:cubicBezTo>
                      <a:pt x="64327" y="119197"/>
                      <a:pt x="63662" y="124128"/>
                      <a:pt x="61666" y="125076"/>
                    </a:cubicBezTo>
                    <a:cubicBezTo>
                      <a:pt x="47789" y="124507"/>
                      <a:pt x="39235" y="124223"/>
                      <a:pt x="28970" y="124223"/>
                    </a:cubicBezTo>
                    <a:cubicBezTo>
                      <a:pt x="18325" y="124223"/>
                      <a:pt x="9486" y="124507"/>
                      <a:pt x="1882" y="125076"/>
                    </a:cubicBezTo>
                    <a:cubicBezTo>
                      <a:pt x="-209" y="124223"/>
                      <a:pt x="-779" y="119197"/>
                      <a:pt x="1312" y="117680"/>
                    </a:cubicBezTo>
                    <a:lnTo>
                      <a:pt x="6920" y="116826"/>
                    </a:lnTo>
                    <a:cubicBezTo>
                      <a:pt x="17850" y="115025"/>
                      <a:pt x="18135" y="112464"/>
                      <a:pt x="18135" y="91223"/>
                    </a:cubicBezTo>
                    <a:lnTo>
                      <a:pt x="18135" y="39732"/>
                    </a:lnTo>
                    <a:close/>
                  </a:path>
                </a:pathLst>
              </a:custGeom>
              <a:solidFill>
                <a:srgbClr val="FFFFFF"/>
              </a:solidFill>
              <a:ln w="9494" cap="flat">
                <a:noFill/>
                <a:prstDash val="solid"/>
                <a:miter/>
              </a:ln>
            </p:spPr>
            <p:txBody>
              <a:bodyPr rtlCol="0" anchor="ctr"/>
              <a:lstStyle/>
              <a:p>
                <a:endParaRPr lang="en-US"/>
              </a:p>
            </p:txBody>
          </p:sp>
          <p:sp>
            <p:nvSpPr>
              <p:cNvPr id="21" name="Freeform 81">
                <a:extLst>
                  <a:ext uri="{FF2B5EF4-FFF2-40B4-BE49-F238E27FC236}">
                    <a16:creationId xmlns:a16="http://schemas.microsoft.com/office/drawing/2014/main" id="{D04803D5-51F8-4922-9329-11FA76B26ABF}"/>
                  </a:ext>
                </a:extLst>
              </p:cNvPr>
              <p:cNvSpPr/>
              <p:nvPr/>
            </p:nvSpPr>
            <p:spPr>
              <a:xfrm>
                <a:off x="2023081" y="5099910"/>
                <a:ext cx="200771" cy="121378"/>
              </a:xfrm>
              <a:custGeom>
                <a:avLst/>
                <a:gdLst>
                  <a:gd name="connsiteX0" fmla="*/ 23578 w 200771"/>
                  <a:gd name="connsiteY0" fmla="*/ 29396 h 121378"/>
                  <a:gd name="connsiteX1" fmla="*/ 5900 w 200771"/>
                  <a:gd name="connsiteY1" fmla="*/ 8250 h 121378"/>
                  <a:gd name="connsiteX2" fmla="*/ 1148 w 200771"/>
                  <a:gd name="connsiteY2" fmla="*/ 7112 h 121378"/>
                  <a:gd name="connsiteX3" fmla="*/ 2003 w 200771"/>
                  <a:gd name="connsiteY3" fmla="*/ 95 h 121378"/>
                  <a:gd name="connsiteX4" fmla="*/ 28236 w 200771"/>
                  <a:gd name="connsiteY4" fmla="*/ 948 h 121378"/>
                  <a:gd name="connsiteX5" fmla="*/ 53898 w 200771"/>
                  <a:gd name="connsiteY5" fmla="*/ 95 h 121378"/>
                  <a:gd name="connsiteX6" fmla="*/ 54468 w 200771"/>
                  <a:gd name="connsiteY6" fmla="*/ 7112 h 121378"/>
                  <a:gd name="connsiteX7" fmla="*/ 47720 w 200771"/>
                  <a:gd name="connsiteY7" fmla="*/ 8250 h 121378"/>
                  <a:gd name="connsiteX8" fmla="*/ 41257 w 200771"/>
                  <a:gd name="connsiteY8" fmla="*/ 12327 h 121378"/>
                  <a:gd name="connsiteX9" fmla="*/ 46009 w 200771"/>
                  <a:gd name="connsiteY9" fmla="*/ 27595 h 121378"/>
                  <a:gd name="connsiteX10" fmla="*/ 64258 w 200771"/>
                  <a:gd name="connsiteY10" fmla="*/ 72542 h 121378"/>
                  <a:gd name="connsiteX11" fmla="*/ 69580 w 200771"/>
                  <a:gd name="connsiteY11" fmla="*/ 85154 h 121378"/>
                  <a:gd name="connsiteX12" fmla="*/ 76329 w 200771"/>
                  <a:gd name="connsiteY12" fmla="*/ 71025 h 121378"/>
                  <a:gd name="connsiteX13" fmla="*/ 90775 w 200771"/>
                  <a:gd name="connsiteY13" fmla="*/ 35465 h 121378"/>
                  <a:gd name="connsiteX14" fmla="*/ 93437 w 200771"/>
                  <a:gd name="connsiteY14" fmla="*/ 18396 h 121378"/>
                  <a:gd name="connsiteX15" fmla="*/ 79845 w 200771"/>
                  <a:gd name="connsiteY15" fmla="*/ 8155 h 121378"/>
                  <a:gd name="connsiteX16" fmla="*/ 75093 w 200771"/>
                  <a:gd name="connsiteY16" fmla="*/ 7017 h 121378"/>
                  <a:gd name="connsiteX17" fmla="*/ 75948 w 200771"/>
                  <a:gd name="connsiteY17" fmla="*/ 0 h 121378"/>
                  <a:gd name="connsiteX18" fmla="*/ 100375 w 200771"/>
                  <a:gd name="connsiteY18" fmla="*/ 853 h 121378"/>
                  <a:gd name="connsiteX19" fmla="*/ 128413 w 200771"/>
                  <a:gd name="connsiteY19" fmla="*/ 0 h 121378"/>
                  <a:gd name="connsiteX20" fmla="*/ 129269 w 200771"/>
                  <a:gd name="connsiteY20" fmla="*/ 7017 h 121378"/>
                  <a:gd name="connsiteX21" fmla="*/ 123091 w 200771"/>
                  <a:gd name="connsiteY21" fmla="*/ 8155 h 121378"/>
                  <a:gd name="connsiteX22" fmla="*/ 115392 w 200771"/>
                  <a:gd name="connsiteY22" fmla="*/ 21715 h 121378"/>
                  <a:gd name="connsiteX23" fmla="*/ 137823 w 200771"/>
                  <a:gd name="connsiteY23" fmla="*/ 76715 h 121378"/>
                  <a:gd name="connsiteX24" fmla="*/ 141625 w 200771"/>
                  <a:gd name="connsiteY24" fmla="*/ 84965 h 121378"/>
                  <a:gd name="connsiteX25" fmla="*/ 145712 w 200771"/>
                  <a:gd name="connsiteY25" fmla="*/ 76715 h 121378"/>
                  <a:gd name="connsiteX26" fmla="*/ 165766 w 200771"/>
                  <a:gd name="connsiteY26" fmla="*/ 24655 h 121378"/>
                  <a:gd name="connsiteX27" fmla="*/ 168712 w 200771"/>
                  <a:gd name="connsiteY27" fmla="*/ 12043 h 121378"/>
                  <a:gd name="connsiteX28" fmla="*/ 163390 w 200771"/>
                  <a:gd name="connsiteY28" fmla="*/ 8250 h 121378"/>
                  <a:gd name="connsiteX29" fmla="*/ 155976 w 200771"/>
                  <a:gd name="connsiteY29" fmla="*/ 7112 h 121378"/>
                  <a:gd name="connsiteX30" fmla="*/ 156262 w 200771"/>
                  <a:gd name="connsiteY30" fmla="*/ 95 h 121378"/>
                  <a:gd name="connsiteX31" fmla="*/ 179548 w 200771"/>
                  <a:gd name="connsiteY31" fmla="*/ 948 h 121378"/>
                  <a:gd name="connsiteX32" fmla="*/ 198747 w 200771"/>
                  <a:gd name="connsiteY32" fmla="*/ 95 h 121378"/>
                  <a:gd name="connsiteX33" fmla="*/ 199602 w 200771"/>
                  <a:gd name="connsiteY33" fmla="*/ 7112 h 121378"/>
                  <a:gd name="connsiteX34" fmla="*/ 193709 w 200771"/>
                  <a:gd name="connsiteY34" fmla="*/ 8250 h 121378"/>
                  <a:gd name="connsiteX35" fmla="*/ 177837 w 200771"/>
                  <a:gd name="connsiteY35" fmla="*/ 26741 h 121378"/>
                  <a:gd name="connsiteX36" fmla="*/ 150084 w 200771"/>
                  <a:gd name="connsiteY36" fmla="*/ 93499 h 121378"/>
                  <a:gd name="connsiteX37" fmla="*/ 140104 w 200771"/>
                  <a:gd name="connsiteY37" fmla="*/ 120240 h 121378"/>
                  <a:gd name="connsiteX38" fmla="*/ 136302 w 200771"/>
                  <a:gd name="connsiteY38" fmla="*/ 121378 h 121378"/>
                  <a:gd name="connsiteX39" fmla="*/ 133071 w 200771"/>
                  <a:gd name="connsiteY39" fmla="*/ 120240 h 121378"/>
                  <a:gd name="connsiteX40" fmla="*/ 121000 w 200771"/>
                  <a:gd name="connsiteY40" fmla="*/ 87904 h 121378"/>
                  <a:gd name="connsiteX41" fmla="*/ 106838 w 200771"/>
                  <a:gd name="connsiteY41" fmla="*/ 54051 h 121378"/>
                  <a:gd name="connsiteX42" fmla="*/ 100090 w 200771"/>
                  <a:gd name="connsiteY42" fmla="*/ 39069 h 121378"/>
                  <a:gd name="connsiteX43" fmla="*/ 93627 w 200771"/>
                  <a:gd name="connsiteY43" fmla="*/ 53482 h 121378"/>
                  <a:gd name="connsiteX44" fmla="*/ 78325 w 200771"/>
                  <a:gd name="connsiteY44" fmla="*/ 90275 h 121378"/>
                  <a:gd name="connsiteX45" fmla="*/ 66539 w 200771"/>
                  <a:gd name="connsiteY45" fmla="*/ 120240 h 121378"/>
                  <a:gd name="connsiteX46" fmla="*/ 63022 w 200771"/>
                  <a:gd name="connsiteY46" fmla="*/ 121378 h 121378"/>
                  <a:gd name="connsiteX47" fmla="*/ 59506 w 200771"/>
                  <a:gd name="connsiteY47" fmla="*/ 120240 h 121378"/>
                  <a:gd name="connsiteX48" fmla="*/ 50666 w 200771"/>
                  <a:gd name="connsiteY48" fmla="*/ 95870 h 121378"/>
                  <a:gd name="connsiteX49" fmla="*/ 23578 w 200771"/>
                  <a:gd name="connsiteY49" fmla="*/ 29396 h 12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0771" h="121378">
                    <a:moveTo>
                      <a:pt x="23578" y="29396"/>
                    </a:moveTo>
                    <a:cubicBezTo>
                      <a:pt x="16830" y="12896"/>
                      <a:pt x="13219" y="9957"/>
                      <a:pt x="5900" y="8250"/>
                    </a:cubicBezTo>
                    <a:lnTo>
                      <a:pt x="1148" y="7112"/>
                    </a:lnTo>
                    <a:cubicBezTo>
                      <a:pt x="-373" y="5595"/>
                      <a:pt x="-658" y="1233"/>
                      <a:pt x="2003" y="95"/>
                    </a:cubicBezTo>
                    <a:cubicBezTo>
                      <a:pt x="11128" y="664"/>
                      <a:pt x="19396" y="948"/>
                      <a:pt x="28236" y="948"/>
                    </a:cubicBezTo>
                    <a:cubicBezTo>
                      <a:pt x="37360" y="948"/>
                      <a:pt x="45914" y="664"/>
                      <a:pt x="53898" y="95"/>
                    </a:cubicBezTo>
                    <a:cubicBezTo>
                      <a:pt x="56274" y="1233"/>
                      <a:pt x="56559" y="5690"/>
                      <a:pt x="54468" y="7112"/>
                    </a:cubicBezTo>
                    <a:lnTo>
                      <a:pt x="47720" y="8250"/>
                    </a:lnTo>
                    <a:cubicBezTo>
                      <a:pt x="43633" y="8819"/>
                      <a:pt x="41257" y="10621"/>
                      <a:pt x="41257" y="12327"/>
                    </a:cubicBezTo>
                    <a:cubicBezTo>
                      <a:pt x="41257" y="14129"/>
                      <a:pt x="42683" y="19724"/>
                      <a:pt x="46009" y="27595"/>
                    </a:cubicBezTo>
                    <a:lnTo>
                      <a:pt x="64258" y="72542"/>
                    </a:lnTo>
                    <a:cubicBezTo>
                      <a:pt x="66919" y="79275"/>
                      <a:pt x="69580" y="84585"/>
                      <a:pt x="69580" y="85154"/>
                    </a:cubicBezTo>
                    <a:cubicBezTo>
                      <a:pt x="70436" y="84585"/>
                      <a:pt x="72812" y="79560"/>
                      <a:pt x="76329" y="71025"/>
                    </a:cubicBezTo>
                    <a:lnTo>
                      <a:pt x="90775" y="35465"/>
                    </a:lnTo>
                    <a:cubicBezTo>
                      <a:pt x="94577" y="26077"/>
                      <a:pt x="94862" y="22189"/>
                      <a:pt x="93437" y="18396"/>
                    </a:cubicBezTo>
                    <a:cubicBezTo>
                      <a:pt x="90775" y="11948"/>
                      <a:pt x="86403" y="9578"/>
                      <a:pt x="79845" y="8155"/>
                    </a:cubicBezTo>
                    <a:lnTo>
                      <a:pt x="75093" y="7017"/>
                    </a:lnTo>
                    <a:cubicBezTo>
                      <a:pt x="73002" y="5215"/>
                      <a:pt x="73572" y="853"/>
                      <a:pt x="75948" y="0"/>
                    </a:cubicBezTo>
                    <a:cubicBezTo>
                      <a:pt x="83362" y="569"/>
                      <a:pt x="92771" y="853"/>
                      <a:pt x="100375" y="853"/>
                    </a:cubicBezTo>
                    <a:cubicBezTo>
                      <a:pt x="109499" y="853"/>
                      <a:pt x="118339" y="569"/>
                      <a:pt x="128413" y="0"/>
                    </a:cubicBezTo>
                    <a:cubicBezTo>
                      <a:pt x="131075" y="853"/>
                      <a:pt x="131075" y="5595"/>
                      <a:pt x="129269" y="7017"/>
                    </a:cubicBezTo>
                    <a:lnTo>
                      <a:pt x="123091" y="8155"/>
                    </a:lnTo>
                    <a:cubicBezTo>
                      <a:pt x="111305" y="10526"/>
                      <a:pt x="111876" y="11379"/>
                      <a:pt x="115392" y="21715"/>
                    </a:cubicBezTo>
                    <a:cubicBezTo>
                      <a:pt x="118624" y="31388"/>
                      <a:pt x="134591" y="68749"/>
                      <a:pt x="137823" y="76715"/>
                    </a:cubicBezTo>
                    <a:cubicBezTo>
                      <a:pt x="139629" y="81077"/>
                      <a:pt x="140769" y="84396"/>
                      <a:pt x="141625" y="84965"/>
                    </a:cubicBezTo>
                    <a:cubicBezTo>
                      <a:pt x="142195" y="84396"/>
                      <a:pt x="143716" y="81456"/>
                      <a:pt x="145712" y="76715"/>
                    </a:cubicBezTo>
                    <a:cubicBezTo>
                      <a:pt x="149513" y="68180"/>
                      <a:pt x="161299" y="36982"/>
                      <a:pt x="165766" y="24655"/>
                    </a:cubicBezTo>
                    <a:cubicBezTo>
                      <a:pt x="168142" y="17922"/>
                      <a:pt x="168712" y="14034"/>
                      <a:pt x="168712" y="12043"/>
                    </a:cubicBezTo>
                    <a:cubicBezTo>
                      <a:pt x="168712" y="10241"/>
                      <a:pt x="166907" y="8819"/>
                      <a:pt x="163390" y="8250"/>
                    </a:cubicBezTo>
                    <a:lnTo>
                      <a:pt x="155976" y="7112"/>
                    </a:lnTo>
                    <a:cubicBezTo>
                      <a:pt x="153600" y="5595"/>
                      <a:pt x="154171" y="948"/>
                      <a:pt x="156262" y="95"/>
                    </a:cubicBezTo>
                    <a:cubicBezTo>
                      <a:pt x="164816" y="664"/>
                      <a:pt x="172134" y="948"/>
                      <a:pt x="179548" y="948"/>
                    </a:cubicBezTo>
                    <a:cubicBezTo>
                      <a:pt x="185155" y="948"/>
                      <a:pt x="192189" y="664"/>
                      <a:pt x="198747" y="95"/>
                    </a:cubicBezTo>
                    <a:cubicBezTo>
                      <a:pt x="201123" y="1233"/>
                      <a:pt x="201408" y="5690"/>
                      <a:pt x="199602" y="7112"/>
                    </a:cubicBezTo>
                    <a:lnTo>
                      <a:pt x="193709" y="8250"/>
                    </a:lnTo>
                    <a:cubicBezTo>
                      <a:pt x="186676" y="9767"/>
                      <a:pt x="184015" y="13845"/>
                      <a:pt x="177837" y="26741"/>
                    </a:cubicBezTo>
                    <a:cubicBezTo>
                      <a:pt x="169853" y="43241"/>
                      <a:pt x="155691" y="78516"/>
                      <a:pt x="150084" y="93499"/>
                    </a:cubicBezTo>
                    <a:cubicBezTo>
                      <a:pt x="145997" y="104120"/>
                      <a:pt x="142385" y="112654"/>
                      <a:pt x="140104" y="120240"/>
                    </a:cubicBezTo>
                    <a:cubicBezTo>
                      <a:pt x="138963" y="121094"/>
                      <a:pt x="137728" y="121378"/>
                      <a:pt x="136302" y="121378"/>
                    </a:cubicBezTo>
                    <a:cubicBezTo>
                      <a:pt x="135162" y="121378"/>
                      <a:pt x="133926" y="121094"/>
                      <a:pt x="133071" y="120240"/>
                    </a:cubicBezTo>
                    <a:cubicBezTo>
                      <a:pt x="131265" y="114930"/>
                      <a:pt x="126037" y="99663"/>
                      <a:pt x="121000" y="87904"/>
                    </a:cubicBezTo>
                    <a:lnTo>
                      <a:pt x="106838" y="54051"/>
                    </a:lnTo>
                    <a:cubicBezTo>
                      <a:pt x="104747" y="48741"/>
                      <a:pt x="100375" y="39069"/>
                      <a:pt x="100090" y="39069"/>
                    </a:cubicBezTo>
                    <a:cubicBezTo>
                      <a:pt x="99805" y="39069"/>
                      <a:pt x="95623" y="48172"/>
                      <a:pt x="93627" y="53482"/>
                    </a:cubicBezTo>
                    <a:lnTo>
                      <a:pt x="78325" y="90275"/>
                    </a:lnTo>
                    <a:cubicBezTo>
                      <a:pt x="73002" y="102887"/>
                      <a:pt x="68915" y="113508"/>
                      <a:pt x="66539" y="120240"/>
                    </a:cubicBezTo>
                    <a:cubicBezTo>
                      <a:pt x="65684" y="121094"/>
                      <a:pt x="64448" y="121378"/>
                      <a:pt x="63022" y="121378"/>
                    </a:cubicBezTo>
                    <a:cubicBezTo>
                      <a:pt x="61882" y="121378"/>
                      <a:pt x="60361" y="121094"/>
                      <a:pt x="59506" y="120240"/>
                    </a:cubicBezTo>
                    <a:cubicBezTo>
                      <a:pt x="57700" y="114076"/>
                      <a:pt x="53043" y="102034"/>
                      <a:pt x="50666" y="95870"/>
                    </a:cubicBezTo>
                    <a:lnTo>
                      <a:pt x="23578" y="29396"/>
                    </a:lnTo>
                    <a:close/>
                  </a:path>
                </a:pathLst>
              </a:custGeom>
              <a:solidFill>
                <a:srgbClr val="FFFFFF"/>
              </a:solidFill>
              <a:ln w="9494" cap="flat">
                <a:noFill/>
                <a:prstDash val="solid"/>
                <a:miter/>
              </a:ln>
            </p:spPr>
            <p:txBody>
              <a:bodyPr rtlCol="0" anchor="ctr"/>
              <a:lstStyle/>
              <a:p>
                <a:endParaRPr lang="en-US"/>
              </a:p>
            </p:txBody>
          </p:sp>
          <p:sp>
            <p:nvSpPr>
              <p:cNvPr id="22" name="Freeform 82">
                <a:extLst>
                  <a:ext uri="{FF2B5EF4-FFF2-40B4-BE49-F238E27FC236}">
                    <a16:creationId xmlns:a16="http://schemas.microsoft.com/office/drawing/2014/main" id="{31047A63-1B1B-4B66-A00E-66EA0EEF60CA}"/>
                  </a:ext>
                </a:extLst>
              </p:cNvPr>
              <p:cNvSpPr/>
              <p:nvPr/>
            </p:nvSpPr>
            <p:spPr>
              <a:xfrm>
                <a:off x="2218691"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2 w 101413"/>
                  <a:gd name="connsiteY10" fmla="*/ 42672 h 124128"/>
                  <a:gd name="connsiteX11" fmla="*/ 82499 w 101413"/>
                  <a:gd name="connsiteY11" fmla="*/ 44758 h 124128"/>
                  <a:gd name="connsiteX12" fmla="*/ 28038 w 101413"/>
                  <a:gd name="connsiteY12" fmla="*/ 44758 h 124128"/>
                  <a:gd name="connsiteX13" fmla="*/ 46287 w 101413"/>
                  <a:gd name="connsiteY13" fmla="*/ 35939 h 124128"/>
                  <a:gd name="connsiteX14" fmla="*/ 76892 w 101413"/>
                  <a:gd name="connsiteY14" fmla="*/ 33000 h 124128"/>
                  <a:gd name="connsiteX15" fmla="*/ 78697 w 101413"/>
                  <a:gd name="connsiteY15" fmla="*/ 27405 h 124128"/>
                  <a:gd name="connsiteX16" fmla="*/ 55982 w 101413"/>
                  <a:gd name="connsiteY16" fmla="*/ 8914 h 124128"/>
                  <a:gd name="connsiteX17" fmla="*/ 23286 w 101413"/>
                  <a:gd name="connsiteY17" fmla="*/ 34517 h 124128"/>
                  <a:gd name="connsiteX18" fmla="*/ 25377 w 101413"/>
                  <a:gd name="connsiteY18" fmla="*/ 36034 h 124128"/>
                  <a:gd name="connsiteX19" fmla="*/ 46287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9"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2" y="42672"/>
                    </a:cubicBezTo>
                    <a:cubicBezTo>
                      <a:pt x="99037" y="44474"/>
                      <a:pt x="94855" y="44758"/>
                      <a:pt x="82499" y="44758"/>
                    </a:cubicBezTo>
                    <a:lnTo>
                      <a:pt x="28038" y="44758"/>
                    </a:lnTo>
                    <a:close/>
                    <a:moveTo>
                      <a:pt x="46287" y="35939"/>
                    </a:moveTo>
                    <a:cubicBezTo>
                      <a:pt x="68052" y="35939"/>
                      <a:pt x="74611" y="34801"/>
                      <a:pt x="76892" y="33000"/>
                    </a:cubicBezTo>
                    <a:cubicBezTo>
                      <a:pt x="77747" y="32431"/>
                      <a:pt x="78697" y="31198"/>
                      <a:pt x="78697" y="27405"/>
                    </a:cubicBezTo>
                    <a:cubicBezTo>
                      <a:pt x="78697" y="19155"/>
                      <a:pt x="73090" y="8914"/>
                      <a:pt x="55982" y="8914"/>
                    </a:cubicBezTo>
                    <a:cubicBezTo>
                      <a:pt x="38588" y="8914"/>
                      <a:pt x="23571" y="24750"/>
                      <a:pt x="23286" y="34517"/>
                    </a:cubicBezTo>
                    <a:cubicBezTo>
                      <a:pt x="23286" y="35086"/>
                      <a:pt x="23286" y="36034"/>
                      <a:pt x="25377" y="36034"/>
                    </a:cubicBezTo>
                    <a:lnTo>
                      <a:pt x="46287" y="36034"/>
                    </a:lnTo>
                    <a:close/>
                  </a:path>
                </a:pathLst>
              </a:custGeom>
              <a:solidFill>
                <a:srgbClr val="FFFFFF"/>
              </a:solidFill>
              <a:ln w="9494" cap="flat">
                <a:noFill/>
                <a:prstDash val="solid"/>
                <a:miter/>
              </a:ln>
            </p:spPr>
            <p:txBody>
              <a:bodyPr rtlCol="0" anchor="ctr"/>
              <a:lstStyle/>
              <a:p>
                <a:endParaRPr lang="en-US"/>
              </a:p>
            </p:txBody>
          </p:sp>
          <p:sp>
            <p:nvSpPr>
              <p:cNvPr id="23" name="Freeform 83">
                <a:extLst>
                  <a:ext uri="{FF2B5EF4-FFF2-40B4-BE49-F238E27FC236}">
                    <a16:creationId xmlns:a16="http://schemas.microsoft.com/office/drawing/2014/main" id="{F246C8F1-9AE3-4D0B-802B-C3F59857203C}"/>
                  </a:ext>
                </a:extLst>
              </p:cNvPr>
              <p:cNvSpPr/>
              <p:nvPr/>
            </p:nvSpPr>
            <p:spPr>
              <a:xfrm>
                <a:off x="2397281" y="5006505"/>
                <a:ext cx="137459" cy="217153"/>
              </a:xfrm>
              <a:custGeom>
                <a:avLst/>
                <a:gdLst>
                  <a:gd name="connsiteX0" fmla="*/ 114625 w 137459"/>
                  <a:gd name="connsiteY0" fmla="*/ 167179 h 217153"/>
                  <a:gd name="connsiteX1" fmla="*/ 123179 w 137459"/>
                  <a:gd name="connsiteY1" fmla="*/ 201317 h 217153"/>
                  <a:gd name="connsiteX2" fmla="*/ 135820 w 137459"/>
                  <a:gd name="connsiteY2" fmla="*/ 198377 h 217153"/>
                  <a:gd name="connsiteX3" fmla="*/ 135535 w 137459"/>
                  <a:gd name="connsiteY3" fmla="*/ 207765 h 217153"/>
                  <a:gd name="connsiteX4" fmla="*/ 96661 w 137459"/>
                  <a:gd name="connsiteY4" fmla="*/ 217153 h 217153"/>
                  <a:gd name="connsiteX5" fmla="*/ 93429 w 137459"/>
                  <a:gd name="connsiteY5" fmla="*/ 214782 h 217153"/>
                  <a:gd name="connsiteX6" fmla="*/ 93429 w 137459"/>
                  <a:gd name="connsiteY6" fmla="*/ 209757 h 217153"/>
                  <a:gd name="connsiteX7" fmla="*/ 92859 w 137459"/>
                  <a:gd name="connsiteY7" fmla="*/ 200653 h 217153"/>
                  <a:gd name="connsiteX8" fmla="*/ 91719 w 137459"/>
                  <a:gd name="connsiteY8" fmla="*/ 200653 h 217153"/>
                  <a:gd name="connsiteX9" fmla="*/ 54556 w 137459"/>
                  <a:gd name="connsiteY9" fmla="*/ 214213 h 217153"/>
                  <a:gd name="connsiteX10" fmla="*/ 0 w 137459"/>
                  <a:gd name="connsiteY10" fmla="*/ 157792 h 217153"/>
                  <a:gd name="connsiteX11" fmla="*/ 71284 w 137459"/>
                  <a:gd name="connsiteY11" fmla="*/ 90180 h 217153"/>
                  <a:gd name="connsiteX12" fmla="*/ 91053 w 137459"/>
                  <a:gd name="connsiteY12" fmla="*/ 92835 h 217153"/>
                  <a:gd name="connsiteX13" fmla="*/ 92859 w 137459"/>
                  <a:gd name="connsiteY13" fmla="*/ 88758 h 217153"/>
                  <a:gd name="connsiteX14" fmla="*/ 92859 w 137459"/>
                  <a:gd name="connsiteY14" fmla="*/ 44379 h 217153"/>
                  <a:gd name="connsiteX15" fmla="*/ 83735 w 137459"/>
                  <a:gd name="connsiteY15" fmla="*/ 20008 h 217153"/>
                  <a:gd name="connsiteX16" fmla="*/ 80788 w 137459"/>
                  <a:gd name="connsiteY16" fmla="*/ 18207 h 217153"/>
                  <a:gd name="connsiteX17" fmla="*/ 80788 w 137459"/>
                  <a:gd name="connsiteY17" fmla="*/ 12327 h 217153"/>
                  <a:gd name="connsiteX18" fmla="*/ 112629 w 137459"/>
                  <a:gd name="connsiteY18" fmla="*/ 0 h 217153"/>
                  <a:gd name="connsiteX19" fmla="*/ 115575 w 137459"/>
                  <a:gd name="connsiteY19" fmla="*/ 1802 h 217153"/>
                  <a:gd name="connsiteX20" fmla="*/ 114720 w 137459"/>
                  <a:gd name="connsiteY20" fmla="*/ 38215 h 217153"/>
                  <a:gd name="connsiteX21" fmla="*/ 114720 w 137459"/>
                  <a:gd name="connsiteY21" fmla="*/ 167179 h 217153"/>
                  <a:gd name="connsiteX22" fmla="*/ 92859 w 137459"/>
                  <a:gd name="connsiteY22" fmla="*/ 123085 h 217153"/>
                  <a:gd name="connsiteX23" fmla="*/ 89628 w 137459"/>
                  <a:gd name="connsiteY23" fmla="*/ 111611 h 217153"/>
                  <a:gd name="connsiteX24" fmla="*/ 64916 w 137459"/>
                  <a:gd name="connsiteY24" fmla="*/ 99284 h 217153"/>
                  <a:gd name="connsiteX25" fmla="*/ 24237 w 137459"/>
                  <a:gd name="connsiteY25" fmla="*/ 148119 h 217153"/>
                  <a:gd name="connsiteX26" fmla="*/ 68147 w 137459"/>
                  <a:gd name="connsiteY26" fmla="*/ 200179 h 217153"/>
                  <a:gd name="connsiteX27" fmla="*/ 90863 w 137459"/>
                  <a:gd name="connsiteY27" fmla="*/ 191929 h 217153"/>
                  <a:gd name="connsiteX28" fmla="*/ 92954 w 137459"/>
                  <a:gd name="connsiteY28" fmla="*/ 181024 h 217153"/>
                  <a:gd name="connsiteX29" fmla="*/ 92954 w 137459"/>
                  <a:gd name="connsiteY29" fmla="*/ 123085 h 21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7459" h="217153">
                    <a:moveTo>
                      <a:pt x="114625" y="167179"/>
                    </a:moveTo>
                    <a:cubicBezTo>
                      <a:pt x="114625" y="190412"/>
                      <a:pt x="114910" y="201317"/>
                      <a:pt x="123179" y="201317"/>
                    </a:cubicBezTo>
                    <a:cubicBezTo>
                      <a:pt x="126410" y="201317"/>
                      <a:pt x="131447" y="199800"/>
                      <a:pt x="135820" y="198377"/>
                    </a:cubicBezTo>
                    <a:cubicBezTo>
                      <a:pt x="137911" y="198946"/>
                      <a:pt x="138196" y="206343"/>
                      <a:pt x="135535" y="207765"/>
                    </a:cubicBezTo>
                    <a:cubicBezTo>
                      <a:pt x="123179" y="209567"/>
                      <a:pt x="104930" y="213929"/>
                      <a:pt x="96661" y="217153"/>
                    </a:cubicBezTo>
                    <a:cubicBezTo>
                      <a:pt x="94855" y="217153"/>
                      <a:pt x="93429" y="216300"/>
                      <a:pt x="93429" y="214782"/>
                    </a:cubicBezTo>
                    <a:lnTo>
                      <a:pt x="93429" y="209757"/>
                    </a:lnTo>
                    <a:cubicBezTo>
                      <a:pt x="93429" y="205395"/>
                      <a:pt x="93429" y="201791"/>
                      <a:pt x="92859" y="200653"/>
                    </a:cubicBezTo>
                    <a:lnTo>
                      <a:pt x="91719" y="200653"/>
                    </a:lnTo>
                    <a:cubicBezTo>
                      <a:pt x="78793" y="209472"/>
                      <a:pt x="68718" y="214213"/>
                      <a:pt x="54556" y="214213"/>
                    </a:cubicBezTo>
                    <a:cubicBezTo>
                      <a:pt x="21860" y="214213"/>
                      <a:pt x="0" y="188610"/>
                      <a:pt x="0" y="157792"/>
                    </a:cubicBezTo>
                    <a:cubicBezTo>
                      <a:pt x="0" y="116637"/>
                      <a:pt x="31270" y="90180"/>
                      <a:pt x="71284" y="90180"/>
                    </a:cubicBezTo>
                    <a:cubicBezTo>
                      <a:pt x="81264" y="90180"/>
                      <a:pt x="87822" y="91603"/>
                      <a:pt x="91053" y="92835"/>
                    </a:cubicBezTo>
                    <a:cubicBezTo>
                      <a:pt x="92574" y="92835"/>
                      <a:pt x="92859" y="91034"/>
                      <a:pt x="92859" y="88758"/>
                    </a:cubicBezTo>
                    <a:lnTo>
                      <a:pt x="92859" y="44379"/>
                    </a:lnTo>
                    <a:cubicBezTo>
                      <a:pt x="92859" y="27026"/>
                      <a:pt x="92574" y="25224"/>
                      <a:pt x="83735" y="20008"/>
                    </a:cubicBezTo>
                    <a:lnTo>
                      <a:pt x="80788" y="18207"/>
                    </a:lnTo>
                    <a:cubicBezTo>
                      <a:pt x="79268" y="17353"/>
                      <a:pt x="79268" y="13181"/>
                      <a:pt x="80788" y="12327"/>
                    </a:cubicBezTo>
                    <a:cubicBezTo>
                      <a:pt x="88107" y="9957"/>
                      <a:pt x="101984" y="5595"/>
                      <a:pt x="112629" y="0"/>
                    </a:cubicBezTo>
                    <a:cubicBezTo>
                      <a:pt x="113769" y="0"/>
                      <a:pt x="115005" y="569"/>
                      <a:pt x="115575" y="1802"/>
                    </a:cubicBezTo>
                    <a:cubicBezTo>
                      <a:pt x="115290" y="10621"/>
                      <a:pt x="114720" y="25319"/>
                      <a:pt x="114720" y="38215"/>
                    </a:cubicBezTo>
                    <a:lnTo>
                      <a:pt x="114720" y="167179"/>
                    </a:lnTo>
                    <a:close/>
                    <a:moveTo>
                      <a:pt x="92859" y="123085"/>
                    </a:moveTo>
                    <a:cubicBezTo>
                      <a:pt x="92859" y="117206"/>
                      <a:pt x="91719" y="114551"/>
                      <a:pt x="89628" y="111611"/>
                    </a:cubicBezTo>
                    <a:cubicBezTo>
                      <a:pt x="85256" y="105447"/>
                      <a:pt x="76321" y="99284"/>
                      <a:pt x="64916" y="99284"/>
                    </a:cubicBezTo>
                    <a:cubicBezTo>
                      <a:pt x="38113" y="99284"/>
                      <a:pt x="24237" y="122516"/>
                      <a:pt x="24237" y="148119"/>
                    </a:cubicBezTo>
                    <a:cubicBezTo>
                      <a:pt x="24237" y="174860"/>
                      <a:pt x="39254" y="200179"/>
                      <a:pt x="68147" y="200179"/>
                    </a:cubicBezTo>
                    <a:cubicBezTo>
                      <a:pt x="76131" y="200179"/>
                      <a:pt x="86111" y="196670"/>
                      <a:pt x="90863" y="191929"/>
                    </a:cubicBezTo>
                    <a:cubicBezTo>
                      <a:pt x="92669" y="190127"/>
                      <a:pt x="92954" y="185765"/>
                      <a:pt x="92954" y="181024"/>
                    </a:cubicBezTo>
                    <a:lnTo>
                      <a:pt x="92954" y="123085"/>
                    </a:lnTo>
                    <a:close/>
                  </a:path>
                </a:pathLst>
              </a:custGeom>
              <a:solidFill>
                <a:srgbClr val="FAA41A"/>
              </a:solidFill>
              <a:ln w="9494" cap="flat">
                <a:noFill/>
                <a:prstDash val="solid"/>
                <a:miter/>
              </a:ln>
            </p:spPr>
            <p:txBody>
              <a:bodyPr rtlCol="0" anchor="ctr"/>
              <a:lstStyle/>
              <a:p>
                <a:endParaRPr lang="en-US"/>
              </a:p>
            </p:txBody>
          </p:sp>
          <p:sp>
            <p:nvSpPr>
              <p:cNvPr id="24" name="Freeform 84">
                <a:extLst>
                  <a:ext uri="{FF2B5EF4-FFF2-40B4-BE49-F238E27FC236}">
                    <a16:creationId xmlns:a16="http://schemas.microsoft.com/office/drawing/2014/main" id="{9BBD4DF8-ED37-4B38-9018-C6F51E47322A}"/>
                  </a:ext>
                </a:extLst>
              </p:cNvPr>
              <p:cNvSpPr/>
              <p:nvPr/>
            </p:nvSpPr>
            <p:spPr>
              <a:xfrm>
                <a:off x="2538423"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2 w 101413"/>
                  <a:gd name="connsiteY10" fmla="*/ 42672 h 124128"/>
                  <a:gd name="connsiteX11" fmla="*/ 82499 w 101413"/>
                  <a:gd name="connsiteY11" fmla="*/ 44758 h 124128"/>
                  <a:gd name="connsiteX12" fmla="*/ 28038 w 101413"/>
                  <a:gd name="connsiteY12" fmla="*/ 44758 h 124128"/>
                  <a:gd name="connsiteX13" fmla="*/ 46287 w 101413"/>
                  <a:gd name="connsiteY13" fmla="*/ 35939 h 124128"/>
                  <a:gd name="connsiteX14" fmla="*/ 76892 w 101413"/>
                  <a:gd name="connsiteY14" fmla="*/ 33000 h 124128"/>
                  <a:gd name="connsiteX15" fmla="*/ 78697 w 101413"/>
                  <a:gd name="connsiteY15" fmla="*/ 27405 h 124128"/>
                  <a:gd name="connsiteX16" fmla="*/ 55982 w 101413"/>
                  <a:gd name="connsiteY16" fmla="*/ 8914 h 124128"/>
                  <a:gd name="connsiteX17" fmla="*/ 23286 w 101413"/>
                  <a:gd name="connsiteY17" fmla="*/ 34517 h 124128"/>
                  <a:gd name="connsiteX18" fmla="*/ 25377 w 101413"/>
                  <a:gd name="connsiteY18" fmla="*/ 36034 h 124128"/>
                  <a:gd name="connsiteX19" fmla="*/ 46287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9"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2" y="42672"/>
                    </a:cubicBezTo>
                    <a:cubicBezTo>
                      <a:pt x="99037" y="44474"/>
                      <a:pt x="94855" y="44758"/>
                      <a:pt x="82499" y="44758"/>
                    </a:cubicBezTo>
                    <a:lnTo>
                      <a:pt x="28038" y="44758"/>
                    </a:lnTo>
                    <a:close/>
                    <a:moveTo>
                      <a:pt x="46287" y="35939"/>
                    </a:moveTo>
                    <a:cubicBezTo>
                      <a:pt x="68052" y="35939"/>
                      <a:pt x="74611" y="34801"/>
                      <a:pt x="76892" y="33000"/>
                    </a:cubicBezTo>
                    <a:cubicBezTo>
                      <a:pt x="77747" y="32431"/>
                      <a:pt x="78697" y="31198"/>
                      <a:pt x="78697" y="27405"/>
                    </a:cubicBezTo>
                    <a:cubicBezTo>
                      <a:pt x="78697" y="19155"/>
                      <a:pt x="73090" y="8914"/>
                      <a:pt x="55982" y="8914"/>
                    </a:cubicBezTo>
                    <a:cubicBezTo>
                      <a:pt x="38588" y="8914"/>
                      <a:pt x="23571" y="24750"/>
                      <a:pt x="23286" y="34517"/>
                    </a:cubicBezTo>
                    <a:cubicBezTo>
                      <a:pt x="23286" y="35086"/>
                      <a:pt x="23286" y="36034"/>
                      <a:pt x="25377" y="36034"/>
                    </a:cubicBezTo>
                    <a:lnTo>
                      <a:pt x="46287" y="36034"/>
                    </a:lnTo>
                    <a:close/>
                  </a:path>
                </a:pathLst>
              </a:custGeom>
              <a:solidFill>
                <a:srgbClr val="FAA41A"/>
              </a:solidFill>
              <a:ln w="9494" cap="flat">
                <a:noFill/>
                <a:prstDash val="solid"/>
                <a:miter/>
              </a:ln>
            </p:spPr>
            <p:txBody>
              <a:bodyPr rtlCol="0" anchor="ctr"/>
              <a:lstStyle/>
              <a:p>
                <a:endParaRPr lang="en-US"/>
              </a:p>
            </p:txBody>
          </p:sp>
          <p:sp>
            <p:nvSpPr>
              <p:cNvPr id="25" name="Freeform 85">
                <a:extLst>
                  <a:ext uri="{FF2B5EF4-FFF2-40B4-BE49-F238E27FC236}">
                    <a16:creationId xmlns:a16="http://schemas.microsoft.com/office/drawing/2014/main" id="{E9354365-1AFC-476E-A298-34FC2F228B0B}"/>
                  </a:ext>
                </a:extLst>
              </p:cNvPr>
              <p:cNvSpPr/>
              <p:nvPr/>
            </p:nvSpPr>
            <p:spPr>
              <a:xfrm>
                <a:off x="2648409" y="5006505"/>
                <a:ext cx="60696" cy="211084"/>
              </a:xfrm>
              <a:custGeom>
                <a:avLst/>
                <a:gdLst>
                  <a:gd name="connsiteX0" fmla="*/ 41136 w 60696"/>
                  <a:gd name="connsiteY0" fmla="*/ 177231 h 211084"/>
                  <a:gd name="connsiteX1" fmla="*/ 52351 w 60696"/>
                  <a:gd name="connsiteY1" fmla="*/ 202834 h 211084"/>
                  <a:gd name="connsiteX2" fmla="*/ 59384 w 60696"/>
                  <a:gd name="connsiteY2" fmla="*/ 203688 h 211084"/>
                  <a:gd name="connsiteX3" fmla="*/ 58814 w 60696"/>
                  <a:gd name="connsiteY3" fmla="*/ 211084 h 211084"/>
                  <a:gd name="connsiteX4" fmla="*/ 30206 w 60696"/>
                  <a:gd name="connsiteY4" fmla="*/ 210231 h 211084"/>
                  <a:gd name="connsiteX5" fmla="*/ 1882 w 60696"/>
                  <a:gd name="connsiteY5" fmla="*/ 211084 h 211084"/>
                  <a:gd name="connsiteX6" fmla="*/ 1312 w 60696"/>
                  <a:gd name="connsiteY6" fmla="*/ 203688 h 211084"/>
                  <a:gd name="connsiteX7" fmla="*/ 8060 w 60696"/>
                  <a:gd name="connsiteY7" fmla="*/ 202834 h 211084"/>
                  <a:gd name="connsiteX8" fmla="*/ 19275 w 60696"/>
                  <a:gd name="connsiteY8" fmla="*/ 177231 h 211084"/>
                  <a:gd name="connsiteX9" fmla="*/ 19275 w 60696"/>
                  <a:gd name="connsiteY9" fmla="*/ 44379 h 211084"/>
                  <a:gd name="connsiteX10" fmla="*/ 10151 w 60696"/>
                  <a:gd name="connsiteY10" fmla="*/ 20008 h 211084"/>
                  <a:gd name="connsiteX11" fmla="*/ 7205 w 60696"/>
                  <a:gd name="connsiteY11" fmla="*/ 18207 h 211084"/>
                  <a:gd name="connsiteX12" fmla="*/ 7205 w 60696"/>
                  <a:gd name="connsiteY12" fmla="*/ 12327 h 211084"/>
                  <a:gd name="connsiteX13" fmla="*/ 39045 w 60696"/>
                  <a:gd name="connsiteY13" fmla="*/ 0 h 211084"/>
                  <a:gd name="connsiteX14" fmla="*/ 41991 w 60696"/>
                  <a:gd name="connsiteY14" fmla="*/ 1802 h 211084"/>
                  <a:gd name="connsiteX15" fmla="*/ 41136 w 60696"/>
                  <a:gd name="connsiteY15" fmla="*/ 38215 h 211084"/>
                  <a:gd name="connsiteX16" fmla="*/ 41136 w 60696"/>
                  <a:gd name="connsiteY16" fmla="*/ 177231 h 21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696" h="211084">
                    <a:moveTo>
                      <a:pt x="41136" y="177231"/>
                    </a:moveTo>
                    <a:cubicBezTo>
                      <a:pt x="41136" y="198377"/>
                      <a:pt x="41706" y="201317"/>
                      <a:pt x="52351" y="202834"/>
                    </a:cubicBezTo>
                    <a:lnTo>
                      <a:pt x="59384" y="203688"/>
                    </a:lnTo>
                    <a:cubicBezTo>
                      <a:pt x="61475" y="205205"/>
                      <a:pt x="60905" y="210136"/>
                      <a:pt x="58814" y="211084"/>
                    </a:cubicBezTo>
                    <a:cubicBezTo>
                      <a:pt x="49120" y="210515"/>
                      <a:pt x="40565" y="210231"/>
                      <a:pt x="30206" y="210231"/>
                    </a:cubicBezTo>
                    <a:cubicBezTo>
                      <a:pt x="19561" y="210231"/>
                      <a:pt x="10721" y="210515"/>
                      <a:pt x="1882" y="211084"/>
                    </a:cubicBezTo>
                    <a:cubicBezTo>
                      <a:pt x="-209" y="210231"/>
                      <a:pt x="-779" y="205205"/>
                      <a:pt x="1312" y="203688"/>
                    </a:cubicBezTo>
                    <a:lnTo>
                      <a:pt x="8060" y="202834"/>
                    </a:lnTo>
                    <a:cubicBezTo>
                      <a:pt x="18990" y="201317"/>
                      <a:pt x="19275" y="198472"/>
                      <a:pt x="19275" y="177231"/>
                    </a:cubicBezTo>
                    <a:lnTo>
                      <a:pt x="19275" y="44379"/>
                    </a:lnTo>
                    <a:cubicBezTo>
                      <a:pt x="19275" y="27026"/>
                      <a:pt x="18990" y="25224"/>
                      <a:pt x="10151" y="20008"/>
                    </a:cubicBezTo>
                    <a:lnTo>
                      <a:pt x="7205" y="18207"/>
                    </a:lnTo>
                    <a:cubicBezTo>
                      <a:pt x="5779" y="17353"/>
                      <a:pt x="5779" y="13181"/>
                      <a:pt x="7205" y="12327"/>
                    </a:cubicBezTo>
                    <a:cubicBezTo>
                      <a:pt x="14618" y="9957"/>
                      <a:pt x="28400" y="5595"/>
                      <a:pt x="39045" y="0"/>
                    </a:cubicBezTo>
                    <a:cubicBezTo>
                      <a:pt x="40185" y="0"/>
                      <a:pt x="41421" y="569"/>
                      <a:pt x="41991" y="1802"/>
                    </a:cubicBezTo>
                    <a:cubicBezTo>
                      <a:pt x="41706" y="10621"/>
                      <a:pt x="41136" y="25319"/>
                      <a:pt x="41136" y="38215"/>
                    </a:cubicBezTo>
                    <a:lnTo>
                      <a:pt x="41136" y="177231"/>
                    </a:lnTo>
                    <a:close/>
                  </a:path>
                </a:pathLst>
              </a:custGeom>
              <a:solidFill>
                <a:srgbClr val="FAA41A"/>
              </a:solidFill>
              <a:ln w="9494" cap="flat">
                <a:noFill/>
                <a:prstDash val="solid"/>
                <a:miter/>
              </a:ln>
            </p:spPr>
            <p:txBody>
              <a:bodyPr rtlCol="0" anchor="ctr"/>
              <a:lstStyle/>
              <a:p>
                <a:endParaRPr lang="en-US"/>
              </a:p>
            </p:txBody>
          </p:sp>
          <p:sp>
            <p:nvSpPr>
              <p:cNvPr id="26" name="Freeform 86">
                <a:extLst>
                  <a:ext uri="{FF2B5EF4-FFF2-40B4-BE49-F238E27FC236}">
                    <a16:creationId xmlns:a16="http://schemas.microsoft.com/office/drawing/2014/main" id="{E7BA605C-D5CC-4BC6-898F-F92F4D4B2841}"/>
                  </a:ext>
                </a:extLst>
              </p:cNvPr>
              <p:cNvSpPr/>
              <p:nvPr/>
            </p:nvSpPr>
            <p:spPr>
              <a:xfrm>
                <a:off x="2721879" y="5033246"/>
                <a:ext cx="59145" cy="184249"/>
              </a:xfrm>
              <a:custGeom>
                <a:avLst/>
                <a:gdLst>
                  <a:gd name="connsiteX0" fmla="*/ 18705 w 59145"/>
                  <a:gd name="connsiteY0" fmla="*/ 99000 h 184249"/>
                  <a:gd name="connsiteX1" fmla="*/ 10721 w 59145"/>
                  <a:gd name="connsiteY1" fmla="*/ 80793 h 184249"/>
                  <a:gd name="connsiteX2" fmla="*/ 8060 w 59145"/>
                  <a:gd name="connsiteY2" fmla="*/ 78992 h 184249"/>
                  <a:gd name="connsiteX3" fmla="*/ 8345 w 59145"/>
                  <a:gd name="connsiteY3" fmla="*/ 73681 h 184249"/>
                  <a:gd name="connsiteX4" fmla="*/ 38665 w 59145"/>
                  <a:gd name="connsiteY4" fmla="*/ 59268 h 184249"/>
                  <a:gd name="connsiteX5" fmla="*/ 41611 w 59145"/>
                  <a:gd name="connsiteY5" fmla="*/ 61069 h 184249"/>
                  <a:gd name="connsiteX6" fmla="*/ 40470 w 59145"/>
                  <a:gd name="connsiteY6" fmla="*/ 97483 h 184249"/>
                  <a:gd name="connsiteX7" fmla="*/ 40470 w 59145"/>
                  <a:gd name="connsiteY7" fmla="*/ 150396 h 184249"/>
                  <a:gd name="connsiteX8" fmla="*/ 51686 w 59145"/>
                  <a:gd name="connsiteY8" fmla="*/ 175999 h 184249"/>
                  <a:gd name="connsiteX9" fmla="*/ 57864 w 59145"/>
                  <a:gd name="connsiteY9" fmla="*/ 176853 h 184249"/>
                  <a:gd name="connsiteX10" fmla="*/ 57294 w 59145"/>
                  <a:gd name="connsiteY10" fmla="*/ 184249 h 184249"/>
                  <a:gd name="connsiteX11" fmla="*/ 29635 w 59145"/>
                  <a:gd name="connsiteY11" fmla="*/ 183396 h 184249"/>
                  <a:gd name="connsiteX12" fmla="*/ 1882 w 59145"/>
                  <a:gd name="connsiteY12" fmla="*/ 184249 h 184249"/>
                  <a:gd name="connsiteX13" fmla="*/ 1312 w 59145"/>
                  <a:gd name="connsiteY13" fmla="*/ 176853 h 184249"/>
                  <a:gd name="connsiteX14" fmla="*/ 7490 w 59145"/>
                  <a:gd name="connsiteY14" fmla="*/ 175999 h 184249"/>
                  <a:gd name="connsiteX15" fmla="*/ 18705 w 59145"/>
                  <a:gd name="connsiteY15" fmla="*/ 150396 h 184249"/>
                  <a:gd name="connsiteX16" fmla="*/ 18705 w 59145"/>
                  <a:gd name="connsiteY16" fmla="*/ 99000 h 184249"/>
                  <a:gd name="connsiteX17" fmla="*/ 43132 w 59145"/>
                  <a:gd name="connsiteY17" fmla="*/ 15268 h 184249"/>
                  <a:gd name="connsiteX18" fmla="*/ 27544 w 59145"/>
                  <a:gd name="connsiteY18" fmla="*/ 30535 h 184249"/>
                  <a:gd name="connsiteX19" fmla="*/ 12527 w 59145"/>
                  <a:gd name="connsiteY19" fmla="*/ 15837 h 184249"/>
                  <a:gd name="connsiteX20" fmla="*/ 28400 w 59145"/>
                  <a:gd name="connsiteY20" fmla="*/ 1 h 184249"/>
                  <a:gd name="connsiteX21" fmla="*/ 43132 w 59145"/>
                  <a:gd name="connsiteY21" fmla="*/ 15268 h 18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145" h="184249">
                    <a:moveTo>
                      <a:pt x="18705" y="99000"/>
                    </a:moveTo>
                    <a:cubicBezTo>
                      <a:pt x="18705" y="87526"/>
                      <a:pt x="18705" y="86104"/>
                      <a:pt x="10721" y="80793"/>
                    </a:cubicBezTo>
                    <a:lnTo>
                      <a:pt x="8060" y="78992"/>
                    </a:lnTo>
                    <a:cubicBezTo>
                      <a:pt x="6920" y="77854"/>
                      <a:pt x="6920" y="74629"/>
                      <a:pt x="8345" y="73681"/>
                    </a:cubicBezTo>
                    <a:cubicBezTo>
                      <a:pt x="15093" y="71311"/>
                      <a:pt x="31916" y="63724"/>
                      <a:pt x="38665" y="59268"/>
                    </a:cubicBezTo>
                    <a:cubicBezTo>
                      <a:pt x="40185" y="59268"/>
                      <a:pt x="41326" y="59837"/>
                      <a:pt x="41611" y="61069"/>
                    </a:cubicBezTo>
                    <a:cubicBezTo>
                      <a:pt x="41041" y="71311"/>
                      <a:pt x="40470" y="85440"/>
                      <a:pt x="40470" y="97483"/>
                    </a:cubicBezTo>
                    <a:lnTo>
                      <a:pt x="40470" y="150396"/>
                    </a:lnTo>
                    <a:cubicBezTo>
                      <a:pt x="40470" y="171542"/>
                      <a:pt x="41041" y="174482"/>
                      <a:pt x="51686" y="175999"/>
                    </a:cubicBezTo>
                    <a:lnTo>
                      <a:pt x="57864" y="176853"/>
                    </a:lnTo>
                    <a:cubicBezTo>
                      <a:pt x="59955" y="178370"/>
                      <a:pt x="59289" y="183301"/>
                      <a:pt x="57294" y="184249"/>
                    </a:cubicBezTo>
                    <a:cubicBezTo>
                      <a:pt x="48454" y="183680"/>
                      <a:pt x="39900" y="183396"/>
                      <a:pt x="29635" y="183396"/>
                    </a:cubicBezTo>
                    <a:cubicBezTo>
                      <a:pt x="18990" y="183396"/>
                      <a:pt x="10151" y="183680"/>
                      <a:pt x="1882" y="184249"/>
                    </a:cubicBezTo>
                    <a:cubicBezTo>
                      <a:pt x="-209" y="183396"/>
                      <a:pt x="-779" y="178370"/>
                      <a:pt x="1312" y="176853"/>
                    </a:cubicBezTo>
                    <a:lnTo>
                      <a:pt x="7490" y="175999"/>
                    </a:lnTo>
                    <a:cubicBezTo>
                      <a:pt x="18420" y="174482"/>
                      <a:pt x="18705" y="171637"/>
                      <a:pt x="18705" y="150396"/>
                    </a:cubicBezTo>
                    <a:lnTo>
                      <a:pt x="18705" y="99000"/>
                    </a:lnTo>
                    <a:close/>
                    <a:moveTo>
                      <a:pt x="43132" y="15268"/>
                    </a:moveTo>
                    <a:cubicBezTo>
                      <a:pt x="43132" y="25889"/>
                      <a:pt x="35813" y="30535"/>
                      <a:pt x="27544" y="30535"/>
                    </a:cubicBezTo>
                    <a:cubicBezTo>
                      <a:pt x="18420" y="30535"/>
                      <a:pt x="12527" y="23802"/>
                      <a:pt x="12527" y="15837"/>
                    </a:cubicBezTo>
                    <a:cubicBezTo>
                      <a:pt x="12527" y="6165"/>
                      <a:pt x="19561" y="1"/>
                      <a:pt x="28400" y="1"/>
                    </a:cubicBezTo>
                    <a:cubicBezTo>
                      <a:pt x="37239" y="-94"/>
                      <a:pt x="43132" y="7018"/>
                      <a:pt x="43132" y="15268"/>
                    </a:cubicBezTo>
                    <a:close/>
                  </a:path>
                </a:pathLst>
              </a:custGeom>
              <a:solidFill>
                <a:srgbClr val="FAA41A"/>
              </a:solidFill>
              <a:ln w="9494" cap="flat">
                <a:noFill/>
                <a:prstDash val="solid"/>
                <a:miter/>
              </a:ln>
            </p:spPr>
            <p:txBody>
              <a:bodyPr rtlCol="0" anchor="ctr"/>
              <a:lstStyle/>
              <a:p>
                <a:endParaRPr lang="en-US"/>
              </a:p>
            </p:txBody>
          </p:sp>
          <p:sp>
            <p:nvSpPr>
              <p:cNvPr id="27" name="Freeform 87">
                <a:extLst>
                  <a:ext uri="{FF2B5EF4-FFF2-40B4-BE49-F238E27FC236}">
                    <a16:creationId xmlns:a16="http://schemas.microsoft.com/office/drawing/2014/main" id="{573BCF38-8131-477F-ACB2-EA29B950B55F}"/>
                  </a:ext>
                </a:extLst>
              </p:cNvPr>
              <p:cNvSpPr/>
              <p:nvPr/>
            </p:nvSpPr>
            <p:spPr>
              <a:xfrm>
                <a:off x="2778033" y="5099910"/>
                <a:ext cx="131499" cy="121378"/>
              </a:xfrm>
              <a:custGeom>
                <a:avLst/>
                <a:gdLst>
                  <a:gd name="connsiteX0" fmla="*/ 24711 w 131499"/>
                  <a:gd name="connsiteY0" fmla="*/ 29965 h 121378"/>
                  <a:gd name="connsiteX1" fmla="*/ 7033 w 131499"/>
                  <a:gd name="connsiteY1" fmla="*/ 8250 h 121378"/>
                  <a:gd name="connsiteX2" fmla="*/ 1140 w 131499"/>
                  <a:gd name="connsiteY2" fmla="*/ 7396 h 121378"/>
                  <a:gd name="connsiteX3" fmla="*/ 1995 w 131499"/>
                  <a:gd name="connsiteY3" fmla="*/ 0 h 121378"/>
                  <a:gd name="connsiteX4" fmla="*/ 29653 w 131499"/>
                  <a:gd name="connsiteY4" fmla="*/ 853 h 121378"/>
                  <a:gd name="connsiteX5" fmla="*/ 53510 w 131499"/>
                  <a:gd name="connsiteY5" fmla="*/ 0 h 121378"/>
                  <a:gd name="connsiteX6" fmla="*/ 53795 w 131499"/>
                  <a:gd name="connsiteY6" fmla="*/ 7396 h 121378"/>
                  <a:gd name="connsiteX7" fmla="*/ 50278 w 131499"/>
                  <a:gd name="connsiteY7" fmla="*/ 7965 h 121378"/>
                  <a:gd name="connsiteX8" fmla="*/ 43815 w 131499"/>
                  <a:gd name="connsiteY8" fmla="*/ 19724 h 121378"/>
                  <a:gd name="connsiteX9" fmla="*/ 65961 w 131499"/>
                  <a:gd name="connsiteY9" fmla="*/ 75861 h 121378"/>
                  <a:gd name="connsiteX10" fmla="*/ 70713 w 131499"/>
                  <a:gd name="connsiteY10" fmla="*/ 85249 h 121378"/>
                  <a:gd name="connsiteX11" fmla="*/ 76321 w 131499"/>
                  <a:gd name="connsiteY11" fmla="*/ 74060 h 121378"/>
                  <a:gd name="connsiteX12" fmla="*/ 93143 w 131499"/>
                  <a:gd name="connsiteY12" fmla="*/ 30819 h 121378"/>
                  <a:gd name="connsiteX13" fmla="*/ 98466 w 131499"/>
                  <a:gd name="connsiteY13" fmla="*/ 12612 h 121378"/>
                  <a:gd name="connsiteX14" fmla="*/ 93143 w 131499"/>
                  <a:gd name="connsiteY14" fmla="*/ 8250 h 121378"/>
                  <a:gd name="connsiteX15" fmla="*/ 86395 w 131499"/>
                  <a:gd name="connsiteY15" fmla="*/ 7396 h 121378"/>
                  <a:gd name="connsiteX16" fmla="*/ 86966 w 131499"/>
                  <a:gd name="connsiteY16" fmla="*/ 0 h 121378"/>
                  <a:gd name="connsiteX17" fmla="*/ 109111 w 131499"/>
                  <a:gd name="connsiteY17" fmla="*/ 853 h 121378"/>
                  <a:gd name="connsiteX18" fmla="*/ 129736 w 131499"/>
                  <a:gd name="connsiteY18" fmla="*/ 0 h 121378"/>
                  <a:gd name="connsiteX19" fmla="*/ 130306 w 131499"/>
                  <a:gd name="connsiteY19" fmla="*/ 7396 h 121378"/>
                  <a:gd name="connsiteX20" fmla="*/ 125934 w 131499"/>
                  <a:gd name="connsiteY20" fmla="*/ 7965 h 121378"/>
                  <a:gd name="connsiteX21" fmla="*/ 104454 w 131499"/>
                  <a:gd name="connsiteY21" fmla="*/ 33569 h 121378"/>
                  <a:gd name="connsiteX22" fmla="*/ 77366 w 131499"/>
                  <a:gd name="connsiteY22" fmla="*/ 96154 h 121378"/>
                  <a:gd name="connsiteX23" fmla="*/ 67671 w 131499"/>
                  <a:gd name="connsiteY23" fmla="*/ 120240 h 121378"/>
                  <a:gd name="connsiteX24" fmla="*/ 64725 w 131499"/>
                  <a:gd name="connsiteY24" fmla="*/ 121378 h 121378"/>
                  <a:gd name="connsiteX25" fmla="*/ 60923 w 131499"/>
                  <a:gd name="connsiteY25" fmla="*/ 120240 h 121378"/>
                  <a:gd name="connsiteX26" fmla="*/ 49708 w 131499"/>
                  <a:gd name="connsiteY26" fmla="*/ 89706 h 121378"/>
                  <a:gd name="connsiteX27" fmla="*/ 24711 w 131499"/>
                  <a:gd name="connsiteY27" fmla="*/ 29965 h 12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1499" h="121378">
                    <a:moveTo>
                      <a:pt x="24711" y="29965"/>
                    </a:moveTo>
                    <a:cubicBezTo>
                      <a:pt x="20244" y="19060"/>
                      <a:pt x="17678" y="9672"/>
                      <a:pt x="7033" y="8250"/>
                    </a:cubicBezTo>
                    <a:lnTo>
                      <a:pt x="1140" y="7396"/>
                    </a:lnTo>
                    <a:cubicBezTo>
                      <a:pt x="-666" y="5026"/>
                      <a:pt x="-286" y="948"/>
                      <a:pt x="1995" y="0"/>
                    </a:cubicBezTo>
                    <a:cubicBezTo>
                      <a:pt x="9314" y="569"/>
                      <a:pt x="19674" y="853"/>
                      <a:pt x="29653" y="853"/>
                    </a:cubicBezTo>
                    <a:cubicBezTo>
                      <a:pt x="37637" y="853"/>
                      <a:pt x="43530" y="569"/>
                      <a:pt x="53510" y="0"/>
                    </a:cubicBezTo>
                    <a:cubicBezTo>
                      <a:pt x="55601" y="1138"/>
                      <a:pt x="55886" y="5879"/>
                      <a:pt x="53795" y="7396"/>
                    </a:cubicBezTo>
                    <a:lnTo>
                      <a:pt x="50278" y="7965"/>
                    </a:lnTo>
                    <a:cubicBezTo>
                      <a:pt x="41154" y="9483"/>
                      <a:pt x="40869" y="10905"/>
                      <a:pt x="43815" y="19724"/>
                    </a:cubicBezTo>
                    <a:cubicBezTo>
                      <a:pt x="50563" y="40017"/>
                      <a:pt x="59117" y="60594"/>
                      <a:pt x="65961" y="75861"/>
                    </a:cubicBezTo>
                    <a:cubicBezTo>
                      <a:pt x="68622" y="81741"/>
                      <a:pt x="69762" y="84396"/>
                      <a:pt x="70713" y="85249"/>
                    </a:cubicBezTo>
                    <a:cubicBezTo>
                      <a:pt x="71853" y="84396"/>
                      <a:pt x="73944" y="80223"/>
                      <a:pt x="76321" y="74060"/>
                    </a:cubicBezTo>
                    <a:lnTo>
                      <a:pt x="93143" y="30819"/>
                    </a:lnTo>
                    <a:cubicBezTo>
                      <a:pt x="97231" y="20483"/>
                      <a:pt x="98466" y="14319"/>
                      <a:pt x="98466" y="12612"/>
                    </a:cubicBezTo>
                    <a:cubicBezTo>
                      <a:pt x="98466" y="9957"/>
                      <a:pt x="96660" y="8819"/>
                      <a:pt x="93143" y="8250"/>
                    </a:cubicBezTo>
                    <a:lnTo>
                      <a:pt x="86395" y="7396"/>
                    </a:lnTo>
                    <a:cubicBezTo>
                      <a:pt x="84589" y="5310"/>
                      <a:pt x="84970" y="1233"/>
                      <a:pt x="86966" y="0"/>
                    </a:cubicBezTo>
                    <a:cubicBezTo>
                      <a:pt x="96090" y="569"/>
                      <a:pt x="103504" y="853"/>
                      <a:pt x="109111" y="853"/>
                    </a:cubicBezTo>
                    <a:cubicBezTo>
                      <a:pt x="116525" y="853"/>
                      <a:pt x="121467" y="569"/>
                      <a:pt x="129736" y="0"/>
                    </a:cubicBezTo>
                    <a:cubicBezTo>
                      <a:pt x="131827" y="1138"/>
                      <a:pt x="132112" y="5595"/>
                      <a:pt x="130306" y="7396"/>
                    </a:cubicBezTo>
                    <a:lnTo>
                      <a:pt x="125934" y="7965"/>
                    </a:lnTo>
                    <a:cubicBezTo>
                      <a:pt x="115574" y="9483"/>
                      <a:pt x="113008" y="17069"/>
                      <a:pt x="104454" y="33569"/>
                    </a:cubicBezTo>
                    <a:cubicBezTo>
                      <a:pt x="100367" y="41534"/>
                      <a:pt x="82023" y="84111"/>
                      <a:pt x="77366" y="96154"/>
                    </a:cubicBezTo>
                    <a:cubicBezTo>
                      <a:pt x="74420" y="103551"/>
                      <a:pt x="71473" y="110283"/>
                      <a:pt x="67671" y="120240"/>
                    </a:cubicBezTo>
                    <a:cubicBezTo>
                      <a:pt x="67101" y="121094"/>
                      <a:pt x="65866" y="121378"/>
                      <a:pt x="64725" y="121378"/>
                    </a:cubicBezTo>
                    <a:cubicBezTo>
                      <a:pt x="63204" y="121378"/>
                      <a:pt x="61779" y="121094"/>
                      <a:pt x="60923" y="120240"/>
                    </a:cubicBezTo>
                    <a:cubicBezTo>
                      <a:pt x="58547" y="111990"/>
                      <a:pt x="54175" y="100516"/>
                      <a:pt x="49708" y="89706"/>
                    </a:cubicBezTo>
                    <a:lnTo>
                      <a:pt x="24711" y="29965"/>
                    </a:lnTo>
                    <a:close/>
                  </a:path>
                </a:pathLst>
              </a:custGeom>
              <a:solidFill>
                <a:srgbClr val="FAA41A"/>
              </a:solidFill>
              <a:ln w="9494" cap="flat">
                <a:noFill/>
                <a:prstDash val="solid"/>
                <a:miter/>
              </a:ln>
            </p:spPr>
            <p:txBody>
              <a:bodyPr rtlCol="0" anchor="ctr"/>
              <a:lstStyle/>
              <a:p>
                <a:endParaRPr lang="en-US"/>
              </a:p>
            </p:txBody>
          </p:sp>
          <p:sp>
            <p:nvSpPr>
              <p:cNvPr id="28" name="Freeform 88">
                <a:extLst>
                  <a:ext uri="{FF2B5EF4-FFF2-40B4-BE49-F238E27FC236}">
                    <a16:creationId xmlns:a16="http://schemas.microsoft.com/office/drawing/2014/main" id="{9749A24E-7DB2-44A1-8B67-CBE47766717E}"/>
                  </a:ext>
                </a:extLst>
              </p:cNvPr>
              <p:cNvSpPr/>
              <p:nvPr/>
            </p:nvSpPr>
            <p:spPr>
              <a:xfrm>
                <a:off x="2905487"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3 w 101413"/>
                  <a:gd name="connsiteY10" fmla="*/ 42672 h 124128"/>
                  <a:gd name="connsiteX11" fmla="*/ 82499 w 101413"/>
                  <a:gd name="connsiteY11" fmla="*/ 44758 h 124128"/>
                  <a:gd name="connsiteX12" fmla="*/ 28038 w 101413"/>
                  <a:gd name="connsiteY12" fmla="*/ 44758 h 124128"/>
                  <a:gd name="connsiteX13" fmla="*/ 46287 w 101413"/>
                  <a:gd name="connsiteY13" fmla="*/ 35939 h 124128"/>
                  <a:gd name="connsiteX14" fmla="*/ 76892 w 101413"/>
                  <a:gd name="connsiteY14" fmla="*/ 33000 h 124128"/>
                  <a:gd name="connsiteX15" fmla="*/ 78697 w 101413"/>
                  <a:gd name="connsiteY15" fmla="*/ 27405 h 124128"/>
                  <a:gd name="connsiteX16" fmla="*/ 55982 w 101413"/>
                  <a:gd name="connsiteY16" fmla="*/ 8914 h 124128"/>
                  <a:gd name="connsiteX17" fmla="*/ 23286 w 101413"/>
                  <a:gd name="connsiteY17" fmla="*/ 34517 h 124128"/>
                  <a:gd name="connsiteX18" fmla="*/ 25377 w 101413"/>
                  <a:gd name="connsiteY18" fmla="*/ 36034 h 124128"/>
                  <a:gd name="connsiteX19" fmla="*/ 46287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9"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3" y="42672"/>
                    </a:cubicBezTo>
                    <a:cubicBezTo>
                      <a:pt x="99037" y="44474"/>
                      <a:pt x="94855" y="44758"/>
                      <a:pt x="82499" y="44758"/>
                    </a:cubicBezTo>
                    <a:lnTo>
                      <a:pt x="28038" y="44758"/>
                    </a:lnTo>
                    <a:close/>
                    <a:moveTo>
                      <a:pt x="46287" y="35939"/>
                    </a:moveTo>
                    <a:cubicBezTo>
                      <a:pt x="68052" y="35939"/>
                      <a:pt x="74611" y="34801"/>
                      <a:pt x="76892" y="33000"/>
                    </a:cubicBezTo>
                    <a:cubicBezTo>
                      <a:pt x="77747" y="32431"/>
                      <a:pt x="78697" y="31198"/>
                      <a:pt x="78697" y="27405"/>
                    </a:cubicBezTo>
                    <a:cubicBezTo>
                      <a:pt x="78697" y="19155"/>
                      <a:pt x="73090" y="8914"/>
                      <a:pt x="55982" y="8914"/>
                    </a:cubicBezTo>
                    <a:cubicBezTo>
                      <a:pt x="38588" y="8914"/>
                      <a:pt x="23571" y="24750"/>
                      <a:pt x="23286" y="34517"/>
                    </a:cubicBezTo>
                    <a:cubicBezTo>
                      <a:pt x="23286" y="35086"/>
                      <a:pt x="23286" y="36034"/>
                      <a:pt x="25377" y="36034"/>
                    </a:cubicBezTo>
                    <a:lnTo>
                      <a:pt x="46287" y="36034"/>
                    </a:lnTo>
                    <a:close/>
                  </a:path>
                </a:pathLst>
              </a:custGeom>
              <a:solidFill>
                <a:srgbClr val="FAA41A"/>
              </a:solidFill>
              <a:ln w="9494" cap="flat">
                <a:noFill/>
                <a:prstDash val="solid"/>
                <a:miter/>
              </a:ln>
            </p:spPr>
            <p:txBody>
              <a:bodyPr rtlCol="0" anchor="ctr"/>
              <a:lstStyle/>
              <a:p>
                <a:endParaRPr lang="en-US"/>
              </a:p>
            </p:txBody>
          </p:sp>
          <p:sp>
            <p:nvSpPr>
              <p:cNvPr id="29" name="Freeform 89">
                <a:extLst>
                  <a:ext uri="{FF2B5EF4-FFF2-40B4-BE49-F238E27FC236}">
                    <a16:creationId xmlns:a16="http://schemas.microsoft.com/office/drawing/2014/main" id="{8029220A-86B8-4580-9E46-BD1375D7CD20}"/>
                  </a:ext>
                </a:extLst>
              </p:cNvPr>
              <p:cNvSpPr/>
              <p:nvPr/>
            </p:nvSpPr>
            <p:spPr>
              <a:xfrm>
                <a:off x="3019941" y="5092513"/>
                <a:ext cx="86282" cy="125076"/>
              </a:xfrm>
              <a:custGeom>
                <a:avLst/>
                <a:gdLst>
                  <a:gd name="connsiteX0" fmla="*/ 17945 w 86282"/>
                  <a:gd name="connsiteY0" fmla="*/ 39732 h 125076"/>
                  <a:gd name="connsiteX1" fmla="*/ 9961 w 86282"/>
                  <a:gd name="connsiteY1" fmla="*/ 21526 h 125076"/>
                  <a:gd name="connsiteX2" fmla="*/ 7300 w 86282"/>
                  <a:gd name="connsiteY2" fmla="*/ 19724 h 125076"/>
                  <a:gd name="connsiteX3" fmla="*/ 7585 w 86282"/>
                  <a:gd name="connsiteY3" fmla="*/ 14414 h 125076"/>
                  <a:gd name="connsiteX4" fmla="*/ 37334 w 86282"/>
                  <a:gd name="connsiteY4" fmla="*/ 0 h 125076"/>
                  <a:gd name="connsiteX5" fmla="*/ 39710 w 86282"/>
                  <a:gd name="connsiteY5" fmla="*/ 2086 h 125076"/>
                  <a:gd name="connsiteX6" fmla="*/ 39710 w 86282"/>
                  <a:gd name="connsiteY6" fmla="*/ 19155 h 125076"/>
                  <a:gd name="connsiteX7" fmla="*/ 40566 w 86282"/>
                  <a:gd name="connsiteY7" fmla="*/ 21810 h 125076"/>
                  <a:gd name="connsiteX8" fmla="*/ 72976 w 86282"/>
                  <a:gd name="connsiteY8" fmla="*/ 4172 h 125076"/>
                  <a:gd name="connsiteX9" fmla="*/ 86282 w 86282"/>
                  <a:gd name="connsiteY9" fmla="*/ 15931 h 125076"/>
                  <a:gd name="connsiteX10" fmla="*/ 73641 w 86282"/>
                  <a:gd name="connsiteY10" fmla="*/ 29491 h 125076"/>
                  <a:gd name="connsiteX11" fmla="*/ 67178 w 86282"/>
                  <a:gd name="connsiteY11" fmla="*/ 27405 h 125076"/>
                  <a:gd name="connsiteX12" fmla="*/ 54252 w 86282"/>
                  <a:gd name="connsiteY12" fmla="*/ 22664 h 125076"/>
                  <a:gd name="connsiteX13" fmla="*/ 43607 w 86282"/>
                  <a:gd name="connsiteY13" fmla="*/ 28543 h 125076"/>
                  <a:gd name="connsiteX14" fmla="*/ 39805 w 86282"/>
                  <a:gd name="connsiteY14" fmla="*/ 51206 h 125076"/>
                  <a:gd name="connsiteX15" fmla="*/ 39805 w 86282"/>
                  <a:gd name="connsiteY15" fmla="*/ 91223 h 125076"/>
                  <a:gd name="connsiteX16" fmla="*/ 51591 w 86282"/>
                  <a:gd name="connsiteY16" fmla="*/ 116826 h 125076"/>
                  <a:gd name="connsiteX17" fmla="*/ 62236 w 86282"/>
                  <a:gd name="connsiteY17" fmla="*/ 117680 h 125076"/>
                  <a:gd name="connsiteX18" fmla="*/ 61666 w 86282"/>
                  <a:gd name="connsiteY18" fmla="*/ 125076 h 125076"/>
                  <a:gd name="connsiteX19" fmla="*/ 28970 w 86282"/>
                  <a:gd name="connsiteY19" fmla="*/ 124223 h 125076"/>
                  <a:gd name="connsiteX20" fmla="*/ 1882 w 86282"/>
                  <a:gd name="connsiteY20" fmla="*/ 125076 h 125076"/>
                  <a:gd name="connsiteX21" fmla="*/ 1312 w 86282"/>
                  <a:gd name="connsiteY21" fmla="*/ 117680 h 125076"/>
                  <a:gd name="connsiteX22" fmla="*/ 6920 w 86282"/>
                  <a:gd name="connsiteY22" fmla="*/ 116826 h 125076"/>
                  <a:gd name="connsiteX23" fmla="*/ 18135 w 86282"/>
                  <a:gd name="connsiteY23" fmla="*/ 91223 h 125076"/>
                  <a:gd name="connsiteX24" fmla="*/ 18135 w 86282"/>
                  <a:gd name="connsiteY24" fmla="*/ 39732 h 12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282" h="125076">
                    <a:moveTo>
                      <a:pt x="17945" y="39732"/>
                    </a:moveTo>
                    <a:cubicBezTo>
                      <a:pt x="17945" y="28258"/>
                      <a:pt x="17945" y="26836"/>
                      <a:pt x="9961" y="21526"/>
                    </a:cubicBezTo>
                    <a:lnTo>
                      <a:pt x="7300" y="19724"/>
                    </a:lnTo>
                    <a:cubicBezTo>
                      <a:pt x="6159" y="18586"/>
                      <a:pt x="6159" y="15362"/>
                      <a:pt x="7585" y="14414"/>
                    </a:cubicBezTo>
                    <a:cubicBezTo>
                      <a:pt x="14333" y="12043"/>
                      <a:pt x="30015" y="4457"/>
                      <a:pt x="37334" y="0"/>
                    </a:cubicBezTo>
                    <a:cubicBezTo>
                      <a:pt x="38855" y="284"/>
                      <a:pt x="39710" y="853"/>
                      <a:pt x="39710" y="2086"/>
                    </a:cubicBezTo>
                    <a:lnTo>
                      <a:pt x="39710" y="19155"/>
                    </a:lnTo>
                    <a:cubicBezTo>
                      <a:pt x="39710" y="20672"/>
                      <a:pt x="39995" y="21526"/>
                      <a:pt x="40566" y="21810"/>
                    </a:cubicBezTo>
                    <a:cubicBezTo>
                      <a:pt x="50926" y="13276"/>
                      <a:pt x="62046" y="4172"/>
                      <a:pt x="72976" y="4172"/>
                    </a:cubicBezTo>
                    <a:cubicBezTo>
                      <a:pt x="80294" y="4172"/>
                      <a:pt x="86282" y="8914"/>
                      <a:pt x="86282" y="15931"/>
                    </a:cubicBezTo>
                    <a:cubicBezTo>
                      <a:pt x="86282" y="25603"/>
                      <a:pt x="78299" y="29491"/>
                      <a:pt x="73641" y="29491"/>
                    </a:cubicBezTo>
                    <a:cubicBezTo>
                      <a:pt x="70695" y="29491"/>
                      <a:pt x="69269" y="28638"/>
                      <a:pt x="67178" y="27405"/>
                    </a:cubicBezTo>
                    <a:cubicBezTo>
                      <a:pt x="62711" y="24465"/>
                      <a:pt x="58339" y="22664"/>
                      <a:pt x="54252" y="22664"/>
                    </a:cubicBezTo>
                    <a:cubicBezTo>
                      <a:pt x="49500" y="22664"/>
                      <a:pt x="45983" y="25319"/>
                      <a:pt x="43607" y="28543"/>
                    </a:cubicBezTo>
                    <a:cubicBezTo>
                      <a:pt x="40660" y="32620"/>
                      <a:pt x="39805" y="41155"/>
                      <a:pt x="39805" y="51206"/>
                    </a:cubicBezTo>
                    <a:lnTo>
                      <a:pt x="39805" y="91223"/>
                    </a:lnTo>
                    <a:cubicBezTo>
                      <a:pt x="39805" y="112370"/>
                      <a:pt x="40375" y="115878"/>
                      <a:pt x="51591" y="116826"/>
                    </a:cubicBezTo>
                    <a:lnTo>
                      <a:pt x="62236" y="117680"/>
                    </a:lnTo>
                    <a:cubicBezTo>
                      <a:pt x="64327" y="119197"/>
                      <a:pt x="63757" y="124128"/>
                      <a:pt x="61666" y="125076"/>
                    </a:cubicBezTo>
                    <a:cubicBezTo>
                      <a:pt x="47789" y="124507"/>
                      <a:pt x="39235" y="124223"/>
                      <a:pt x="28970" y="124223"/>
                    </a:cubicBezTo>
                    <a:cubicBezTo>
                      <a:pt x="18325" y="124223"/>
                      <a:pt x="9486" y="124507"/>
                      <a:pt x="1882" y="125076"/>
                    </a:cubicBezTo>
                    <a:cubicBezTo>
                      <a:pt x="-209" y="124223"/>
                      <a:pt x="-779" y="119197"/>
                      <a:pt x="1312" y="117680"/>
                    </a:cubicBezTo>
                    <a:lnTo>
                      <a:pt x="6920" y="116826"/>
                    </a:lnTo>
                    <a:cubicBezTo>
                      <a:pt x="17850" y="115025"/>
                      <a:pt x="18135" y="112464"/>
                      <a:pt x="18135" y="91223"/>
                    </a:cubicBezTo>
                    <a:lnTo>
                      <a:pt x="18135" y="39732"/>
                    </a:lnTo>
                    <a:close/>
                  </a:path>
                </a:pathLst>
              </a:custGeom>
              <a:solidFill>
                <a:srgbClr val="FAA41A"/>
              </a:solidFill>
              <a:ln w="9494" cap="flat">
                <a:noFill/>
                <a:prstDash val="solid"/>
                <a:miter/>
              </a:ln>
            </p:spPr>
            <p:txBody>
              <a:bodyPr rtlCol="0" anchor="ctr"/>
              <a:lstStyle/>
              <a:p>
                <a:endParaRPr lang="en-US"/>
              </a:p>
            </p:txBody>
          </p:sp>
        </p:grpSp>
      </p:grpSp>
      <p:sp>
        <p:nvSpPr>
          <p:cNvPr id="54" name="Text Placeholder 53">
            <a:extLst>
              <a:ext uri="{FF2B5EF4-FFF2-40B4-BE49-F238E27FC236}">
                <a16:creationId xmlns:a16="http://schemas.microsoft.com/office/drawing/2014/main" id="{0B2555B8-D8C9-4E70-9A99-D3061C4166F8}"/>
              </a:ext>
            </a:extLst>
          </p:cNvPr>
          <p:cNvSpPr>
            <a:spLocks noGrp="1"/>
          </p:cNvSpPr>
          <p:nvPr>
            <p:ph type="body" sz="quarter" idx="10" hasCustomPrompt="1"/>
          </p:nvPr>
        </p:nvSpPr>
        <p:spPr>
          <a:xfrm>
            <a:off x="523875" y="2314221"/>
            <a:ext cx="8096250" cy="1513797"/>
          </a:xfrm>
          <a:prstGeom prst="rect">
            <a:avLst/>
          </a:prstGeom>
        </p:spPr>
        <p:txBody>
          <a:bodyPr/>
          <a:lstStyle>
            <a:lvl1pPr marL="0" indent="0" algn="ctr">
              <a:buNone/>
              <a:defRPr sz="2200" i="1">
                <a:solidFill>
                  <a:srgbClr val="005278"/>
                </a:solidFill>
                <a:latin typeface="Times" panose="02020603050405020304" pitchFamily="18" charset="0"/>
                <a:cs typeface="Times" panose="02020603050405020304" pitchFamily="18" charset="0"/>
              </a:defRPr>
            </a:lvl1pPr>
            <a:lvl2pPr>
              <a:defRPr sz="2200" i="1">
                <a:solidFill>
                  <a:srgbClr val="005278"/>
                </a:solidFill>
                <a:latin typeface="Times" panose="02020603050405020304" pitchFamily="18" charset="0"/>
                <a:cs typeface="Times" panose="02020603050405020304" pitchFamily="18" charset="0"/>
              </a:defRPr>
            </a:lvl2pPr>
            <a:lvl3pPr>
              <a:defRPr sz="2200" i="1">
                <a:solidFill>
                  <a:srgbClr val="005278"/>
                </a:solidFill>
                <a:latin typeface="Times" panose="02020603050405020304" pitchFamily="18" charset="0"/>
                <a:cs typeface="Times" panose="02020603050405020304" pitchFamily="18" charset="0"/>
              </a:defRPr>
            </a:lvl3pPr>
            <a:lvl4pPr>
              <a:defRPr sz="2200" i="1">
                <a:solidFill>
                  <a:srgbClr val="005278"/>
                </a:solidFill>
                <a:latin typeface="Times" panose="02020603050405020304" pitchFamily="18" charset="0"/>
                <a:cs typeface="Times" panose="02020603050405020304" pitchFamily="18" charset="0"/>
              </a:defRPr>
            </a:lvl4pPr>
            <a:lvl5pPr>
              <a:defRPr sz="2200" i="1">
                <a:solidFill>
                  <a:srgbClr val="005278"/>
                </a:solidFill>
                <a:latin typeface="Times" panose="02020603050405020304" pitchFamily="18" charset="0"/>
                <a:cs typeface="Times" panose="02020603050405020304" pitchFamily="18" charset="0"/>
              </a:defRPr>
            </a:lvl5pPr>
          </a:lstStyle>
          <a:p>
            <a:pPr lvl="0"/>
            <a:r>
              <a:rPr lang="en-US" dirty="0"/>
              <a:t>Section Title</a:t>
            </a:r>
          </a:p>
        </p:txBody>
      </p:sp>
    </p:spTree>
    <p:extLst>
      <p:ext uri="{BB962C8B-B14F-4D97-AF65-F5344CB8AC3E}">
        <p14:creationId xmlns:p14="http://schemas.microsoft.com/office/powerpoint/2010/main" val="2423831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Content Slid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7086600" y="6467258"/>
            <a:ext cx="2057400" cy="365125"/>
          </a:xfrm>
        </p:spPr>
        <p:txBody>
          <a:bodyPr/>
          <a:lstStyle>
            <a:lvl1pPr>
              <a:defRPr b="1">
                <a:solidFill>
                  <a:schemeClr val="bg1"/>
                </a:solidFill>
              </a:defRPr>
            </a:lvl1pPr>
          </a:lstStyle>
          <a:p>
            <a:fld id="{EE6A7BE5-B0C2-AA45-BCF1-58F981C30E77}" type="slidenum">
              <a:rPr lang="en-US" smtClean="0"/>
              <a:pPr/>
              <a:t>‹#›</a:t>
            </a:fld>
            <a:endParaRPr lang="en-US"/>
          </a:p>
        </p:txBody>
      </p:sp>
    </p:spTree>
    <p:extLst>
      <p:ext uri="{BB962C8B-B14F-4D97-AF65-F5344CB8AC3E}">
        <p14:creationId xmlns:p14="http://schemas.microsoft.com/office/powerpoint/2010/main" val="2722375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7ABFB82-F9B5-4E48-A316-64018265CC3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F4D65FED-E9F2-4740-A973-0A798DEB7CC4}"/>
              </a:ext>
            </a:extLst>
          </p:cNvPr>
          <p:cNvSpPr>
            <a:spLocks noGrp="1"/>
          </p:cNvSpPr>
          <p:nvPr>
            <p:ph type="sldNum" sz="quarter" idx="11"/>
          </p:nvPr>
        </p:nvSpPr>
        <p:spPr/>
        <p:txBody>
          <a:bodyPr/>
          <a:lstStyle/>
          <a:p>
            <a:fld id="{EE6A7BE5-B0C2-AA45-BCF1-58F981C30E77}" type="slidenum">
              <a:rPr lang="en-US" smtClean="0"/>
              <a:t>‹#›</a:t>
            </a:fld>
            <a:endParaRPr lang="en-US"/>
          </a:p>
        </p:txBody>
      </p:sp>
      <p:sp>
        <p:nvSpPr>
          <p:cNvPr id="5" name="Rectangle 4">
            <a:extLst>
              <a:ext uri="{FF2B5EF4-FFF2-40B4-BE49-F238E27FC236}">
                <a16:creationId xmlns:a16="http://schemas.microsoft.com/office/drawing/2014/main" id="{816CE302-7285-43A6-A193-7DA6CB8594CF}"/>
              </a:ext>
            </a:extLst>
          </p:cNvPr>
          <p:cNvSpPr/>
          <p:nvPr userDrawn="1"/>
        </p:nvSpPr>
        <p:spPr>
          <a:xfrm>
            <a:off x="-20175" y="239496"/>
            <a:ext cx="9164175" cy="6880578"/>
          </a:xfrm>
          <a:prstGeom prst="rect">
            <a:avLst/>
          </a:prstGeom>
          <a:solidFill>
            <a:srgbClr val="0052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5F42195-BE89-4524-9517-589125EDBC09}"/>
              </a:ext>
            </a:extLst>
          </p:cNvPr>
          <p:cNvSpPr txBox="1"/>
          <p:nvPr userDrawn="1"/>
        </p:nvSpPr>
        <p:spPr>
          <a:xfrm>
            <a:off x="0" y="5680315"/>
            <a:ext cx="9144000" cy="938189"/>
          </a:xfrm>
          <a:prstGeom prst="rect">
            <a:avLst/>
          </a:prstGeom>
          <a:noFill/>
        </p:spPr>
        <p:txBody>
          <a:bodyPr wrap="square" lIns="91420" tIns="45712" rIns="91420" bIns="45712">
            <a:spAutoFit/>
          </a:bodyPr>
          <a:lstStyle/>
          <a:p>
            <a:pPr algn="ctr">
              <a:lnSpc>
                <a:spcPct val="95000"/>
              </a:lnSpc>
              <a:spcAft>
                <a:spcPts val="300"/>
              </a:spcAft>
              <a:defRPr/>
            </a:pPr>
            <a:r>
              <a:rPr lang="en-US" sz="1150" b="1" dirty="0">
                <a:solidFill>
                  <a:schemeClr val="bg1"/>
                </a:solidFill>
                <a:latin typeface="Calibri"/>
                <a:cs typeface="Calibri"/>
              </a:rPr>
              <a:t>777 Lowndes Hill Road, Building 1,  Greenville, SC </a:t>
            </a:r>
            <a:r>
              <a:rPr lang="en-US" sz="1150" b="1" dirty="0">
                <a:solidFill>
                  <a:schemeClr val="bg1"/>
                </a:solidFill>
                <a:cs typeface="Calibri"/>
              </a:rPr>
              <a:t>29607 | 16945 </a:t>
            </a:r>
            <a:r>
              <a:rPr lang="en-US" sz="1150" b="1" dirty="0" err="1">
                <a:solidFill>
                  <a:schemeClr val="bg1"/>
                </a:solidFill>
                <a:latin typeface="Calibri"/>
                <a:cs typeface="Calibri"/>
              </a:rPr>
              <a:t>Northchase</a:t>
            </a:r>
            <a:r>
              <a:rPr lang="en-US" sz="1150" b="1" dirty="0">
                <a:solidFill>
                  <a:schemeClr val="bg1"/>
                </a:solidFill>
                <a:latin typeface="Calibri"/>
                <a:cs typeface="Calibri"/>
              </a:rPr>
              <a:t> Drive, Suite 2150, Houston, TX 77060</a:t>
            </a:r>
          </a:p>
          <a:p>
            <a:pPr algn="ctr">
              <a:lnSpc>
                <a:spcPct val="95000"/>
              </a:lnSpc>
              <a:spcAft>
                <a:spcPts val="300"/>
              </a:spcAft>
              <a:defRPr/>
            </a:pPr>
            <a:r>
              <a:rPr lang="en-US" sz="1150" b="1" dirty="0">
                <a:solidFill>
                  <a:schemeClr val="bg1"/>
                </a:solidFill>
                <a:latin typeface="Calibri"/>
                <a:cs typeface="Calibri"/>
              </a:rPr>
              <a:t>Phone: 800.967.2289 | Fax 864.627.9920</a:t>
            </a:r>
          </a:p>
          <a:p>
            <a:pPr algn="ctr">
              <a:lnSpc>
                <a:spcPct val="95000"/>
              </a:lnSpc>
              <a:spcAft>
                <a:spcPts val="300"/>
              </a:spcAft>
              <a:defRPr/>
            </a:pPr>
            <a:endParaRPr lang="en-US" sz="1150" b="1" baseline="30000" dirty="0">
              <a:solidFill>
                <a:schemeClr val="bg1"/>
              </a:solidFill>
              <a:latin typeface="Calibri"/>
              <a:cs typeface="Calibri"/>
            </a:endParaRPr>
          </a:p>
          <a:p>
            <a:pPr algn="ctr">
              <a:lnSpc>
                <a:spcPct val="95000"/>
              </a:lnSpc>
              <a:spcAft>
                <a:spcPts val="300"/>
              </a:spcAft>
              <a:defRPr/>
            </a:pPr>
            <a:r>
              <a:rPr lang="en-US" sz="900" i="1" dirty="0">
                <a:solidFill>
                  <a:schemeClr val="bg1"/>
                </a:solidFill>
              </a:rPr>
              <a:t>©2022 Ob Hospitalist Group, All Rights Reserved</a:t>
            </a:r>
            <a:endParaRPr lang="en-US" sz="900" dirty="0">
              <a:solidFill>
                <a:schemeClr val="bg1"/>
              </a:solidFill>
            </a:endParaRPr>
          </a:p>
          <a:p>
            <a:pPr algn="ctr">
              <a:lnSpc>
                <a:spcPct val="95000"/>
              </a:lnSpc>
              <a:spcAft>
                <a:spcPts val="300"/>
              </a:spcAft>
              <a:defRPr/>
            </a:pPr>
            <a:endParaRPr lang="en-US" sz="1150" b="1" baseline="30000" dirty="0">
              <a:solidFill>
                <a:schemeClr val="bg1"/>
              </a:solidFill>
              <a:latin typeface="Calibri"/>
              <a:cs typeface="Calibri"/>
            </a:endParaRPr>
          </a:p>
        </p:txBody>
      </p:sp>
      <p:sp>
        <p:nvSpPr>
          <p:cNvPr id="7" name="Rectangle 6">
            <a:extLst>
              <a:ext uri="{FF2B5EF4-FFF2-40B4-BE49-F238E27FC236}">
                <a16:creationId xmlns:a16="http://schemas.microsoft.com/office/drawing/2014/main" id="{8685AFCC-627D-47D6-9F6C-62F345DC8889}"/>
              </a:ext>
            </a:extLst>
          </p:cNvPr>
          <p:cNvSpPr/>
          <p:nvPr userDrawn="1"/>
        </p:nvSpPr>
        <p:spPr>
          <a:xfrm>
            <a:off x="1479178" y="2531482"/>
            <a:ext cx="6377198" cy="1687369"/>
          </a:xfrm>
          <a:prstGeom prst="rect">
            <a:avLst/>
          </a:prstGeom>
        </p:spPr>
        <p:txBody>
          <a:bodyPr wrap="square" lIns="91420" tIns="45712" rIns="91420" bIns="45712">
            <a:spAutoFit/>
          </a:bodyPr>
          <a:lstStyle/>
          <a:p>
            <a:pPr algn="ctr">
              <a:lnSpc>
                <a:spcPct val="105000"/>
              </a:lnSpc>
            </a:pPr>
            <a:r>
              <a:rPr lang="en-US" sz="1150" dirty="0">
                <a:solidFill>
                  <a:schemeClr val="bg1"/>
                </a:solidFill>
              </a:rPr>
              <a:t>Ob Hospitalist Group (OBHG) is the nation’s largest and only dedicated provider of customized women’s health solutions, focused on improving access to care and ensuring all women receive timely, unconditional obstetric care. Our team partners with hospitals across the nation to improve maternal safety and outcomes and reduce physician burnout. As part of our dedicated women’s health focus, we ensure that every pregnant mother presenting to labor and delivery with unscheduled medical needs receives timely, expert care from a skilled clinician. Our 1,000+ clinicians partner closely with local OB/GYN physicians, providing collaborative, non-competitive support. Together, we deliver great patient care and clinicians passionate about their role in caring for pregnant women.</a:t>
            </a:r>
            <a:br>
              <a:rPr lang="en-US" sz="1150" dirty="0">
                <a:solidFill>
                  <a:schemeClr val="bg1"/>
                </a:solidFill>
                <a:latin typeface="+mn-lt"/>
              </a:rPr>
            </a:br>
            <a:endParaRPr lang="en-US" sz="700" dirty="0">
              <a:solidFill>
                <a:schemeClr val="bg1"/>
              </a:solidFill>
              <a:latin typeface="+mn-lt"/>
            </a:endParaRPr>
          </a:p>
        </p:txBody>
      </p:sp>
      <p:grpSp>
        <p:nvGrpSpPr>
          <p:cNvPr id="8" name="Graphic 54">
            <a:extLst>
              <a:ext uri="{FF2B5EF4-FFF2-40B4-BE49-F238E27FC236}">
                <a16:creationId xmlns:a16="http://schemas.microsoft.com/office/drawing/2014/main" id="{601AD53A-71E4-4141-9EF4-874D1B7E593A}"/>
              </a:ext>
            </a:extLst>
          </p:cNvPr>
          <p:cNvGrpSpPr/>
          <p:nvPr userDrawn="1"/>
        </p:nvGrpSpPr>
        <p:grpSpPr>
          <a:xfrm>
            <a:off x="3145889" y="4218915"/>
            <a:ext cx="2852221" cy="1239869"/>
            <a:chOff x="744256" y="4168048"/>
            <a:chExt cx="2594352" cy="1127773"/>
          </a:xfrm>
        </p:grpSpPr>
        <p:grpSp>
          <p:nvGrpSpPr>
            <p:cNvPr id="9" name="Graphic 54">
              <a:extLst>
                <a:ext uri="{FF2B5EF4-FFF2-40B4-BE49-F238E27FC236}">
                  <a16:creationId xmlns:a16="http://schemas.microsoft.com/office/drawing/2014/main" id="{3931766B-0C0B-4DE0-95A1-B2E7D407484C}"/>
                </a:ext>
              </a:extLst>
            </p:cNvPr>
            <p:cNvGrpSpPr/>
            <p:nvPr/>
          </p:nvGrpSpPr>
          <p:grpSpPr>
            <a:xfrm>
              <a:off x="806510" y="4168048"/>
              <a:ext cx="2492559" cy="663312"/>
              <a:chOff x="806510" y="4168048"/>
              <a:chExt cx="2492559" cy="663312"/>
            </a:xfrm>
          </p:grpSpPr>
          <p:grpSp>
            <p:nvGrpSpPr>
              <p:cNvPr id="29" name="Graphic 54">
                <a:extLst>
                  <a:ext uri="{FF2B5EF4-FFF2-40B4-BE49-F238E27FC236}">
                    <a16:creationId xmlns:a16="http://schemas.microsoft.com/office/drawing/2014/main" id="{812A213F-6F67-468F-B6D9-C63F845FC439}"/>
                  </a:ext>
                </a:extLst>
              </p:cNvPr>
              <p:cNvGrpSpPr/>
              <p:nvPr/>
            </p:nvGrpSpPr>
            <p:grpSpPr>
              <a:xfrm>
                <a:off x="806510" y="4168048"/>
                <a:ext cx="2456537" cy="663312"/>
                <a:chOff x="806510" y="4168048"/>
                <a:chExt cx="2456537" cy="663312"/>
              </a:xfrm>
            </p:grpSpPr>
            <p:grpSp>
              <p:nvGrpSpPr>
                <p:cNvPr id="31" name="Graphic 54">
                  <a:extLst>
                    <a:ext uri="{FF2B5EF4-FFF2-40B4-BE49-F238E27FC236}">
                      <a16:creationId xmlns:a16="http://schemas.microsoft.com/office/drawing/2014/main" id="{7C7B5471-A3C6-476C-93BD-FBD71879F7AE}"/>
                    </a:ext>
                  </a:extLst>
                </p:cNvPr>
                <p:cNvGrpSpPr/>
                <p:nvPr/>
              </p:nvGrpSpPr>
              <p:grpSpPr>
                <a:xfrm>
                  <a:off x="806510" y="4168048"/>
                  <a:ext cx="2426493" cy="663312"/>
                  <a:chOff x="806510" y="4168048"/>
                  <a:chExt cx="2426493" cy="663312"/>
                </a:xfrm>
              </p:grpSpPr>
              <p:sp>
                <p:nvSpPr>
                  <p:cNvPr id="33" name="Freeform 59">
                    <a:extLst>
                      <a:ext uri="{FF2B5EF4-FFF2-40B4-BE49-F238E27FC236}">
                        <a16:creationId xmlns:a16="http://schemas.microsoft.com/office/drawing/2014/main" id="{8839338C-838D-4142-A3C9-5DCAC7E7ADBD}"/>
                      </a:ext>
                    </a:extLst>
                  </p:cNvPr>
                  <p:cNvSpPr/>
                  <p:nvPr/>
                </p:nvSpPr>
                <p:spPr>
                  <a:xfrm>
                    <a:off x="806510" y="4168048"/>
                    <a:ext cx="552117" cy="559382"/>
                  </a:xfrm>
                  <a:custGeom>
                    <a:avLst/>
                    <a:gdLst>
                      <a:gd name="connsiteX0" fmla="*/ 541092 w 552117"/>
                      <a:gd name="connsiteY0" fmla="*/ 100611 h 559382"/>
                      <a:gd name="connsiteX1" fmla="*/ 512198 w 552117"/>
                      <a:gd name="connsiteY1" fmla="*/ 34707 h 559382"/>
                      <a:gd name="connsiteX2" fmla="*/ 436162 w 552117"/>
                      <a:gd name="connsiteY2" fmla="*/ 9767 h 559382"/>
                      <a:gd name="connsiteX3" fmla="*/ 247117 w 552117"/>
                      <a:gd name="connsiteY3" fmla="*/ 71784 h 559382"/>
                      <a:gd name="connsiteX4" fmla="*/ 97041 w 552117"/>
                      <a:gd name="connsiteY4" fmla="*/ 224550 h 559382"/>
                      <a:gd name="connsiteX5" fmla="*/ 35642 w 552117"/>
                      <a:gd name="connsiteY5" fmla="*/ 415436 h 559382"/>
                      <a:gd name="connsiteX6" fmla="*/ 71189 w 552117"/>
                      <a:gd name="connsiteY6" fmla="*/ 513107 h 559382"/>
                      <a:gd name="connsiteX7" fmla="*/ 162907 w 552117"/>
                      <a:gd name="connsiteY7" fmla="*/ 550753 h 559382"/>
                      <a:gd name="connsiteX8" fmla="*/ 391776 w 552117"/>
                      <a:gd name="connsiteY8" fmla="*/ 433927 h 559382"/>
                      <a:gd name="connsiteX9" fmla="*/ 519422 w 552117"/>
                      <a:gd name="connsiteY9" fmla="*/ 189274 h 559382"/>
                      <a:gd name="connsiteX10" fmla="*/ 469998 w 552117"/>
                      <a:gd name="connsiteY10" fmla="*/ 246644 h 559382"/>
                      <a:gd name="connsiteX11" fmla="*/ 421810 w 552117"/>
                      <a:gd name="connsiteY11" fmla="*/ 279739 h 559382"/>
                      <a:gd name="connsiteX12" fmla="*/ 418579 w 552117"/>
                      <a:gd name="connsiteY12" fmla="*/ 276515 h 559382"/>
                      <a:gd name="connsiteX13" fmla="*/ 425042 w 552117"/>
                      <a:gd name="connsiteY13" fmla="*/ 270825 h 559382"/>
                      <a:gd name="connsiteX14" fmla="*/ 520182 w 552117"/>
                      <a:gd name="connsiteY14" fmla="*/ 174291 h 559382"/>
                      <a:gd name="connsiteX15" fmla="*/ 490528 w 552117"/>
                      <a:gd name="connsiteY15" fmla="*/ 93784 h 559382"/>
                      <a:gd name="connsiteX16" fmla="*/ 410025 w 552117"/>
                      <a:gd name="connsiteY16" fmla="*/ 64008 h 559382"/>
                      <a:gd name="connsiteX17" fmla="*/ 216323 w 552117"/>
                      <a:gd name="connsiteY17" fmla="*/ 164429 h 559382"/>
                      <a:gd name="connsiteX18" fmla="*/ 116906 w 552117"/>
                      <a:gd name="connsiteY18" fmla="*/ 360531 h 559382"/>
                      <a:gd name="connsiteX19" fmla="*/ 134774 w 552117"/>
                      <a:gd name="connsiteY19" fmla="*/ 422358 h 559382"/>
                      <a:gd name="connsiteX20" fmla="*/ 181916 w 552117"/>
                      <a:gd name="connsiteY20" fmla="*/ 446065 h 559382"/>
                      <a:gd name="connsiteX21" fmla="*/ 210145 w 552117"/>
                      <a:gd name="connsiteY21" fmla="*/ 437910 h 559382"/>
                      <a:gd name="connsiteX22" fmla="*/ 224592 w 552117"/>
                      <a:gd name="connsiteY22" fmla="*/ 422073 h 559382"/>
                      <a:gd name="connsiteX23" fmla="*/ 222976 w 552117"/>
                      <a:gd name="connsiteY23" fmla="*/ 419608 h 559382"/>
                      <a:gd name="connsiteX24" fmla="*/ 219269 w 552117"/>
                      <a:gd name="connsiteY24" fmla="*/ 421220 h 559382"/>
                      <a:gd name="connsiteX25" fmla="*/ 203397 w 552117"/>
                      <a:gd name="connsiteY25" fmla="*/ 426056 h 559382"/>
                      <a:gd name="connsiteX26" fmla="*/ 184293 w 552117"/>
                      <a:gd name="connsiteY26" fmla="*/ 403772 h 559382"/>
                      <a:gd name="connsiteX27" fmla="*/ 193607 w 552117"/>
                      <a:gd name="connsiteY27" fmla="*/ 380634 h 559382"/>
                      <a:gd name="connsiteX28" fmla="*/ 215943 w 552117"/>
                      <a:gd name="connsiteY28" fmla="*/ 371341 h 559382"/>
                      <a:gd name="connsiteX29" fmla="*/ 241985 w 552117"/>
                      <a:gd name="connsiteY29" fmla="*/ 400169 h 559382"/>
                      <a:gd name="connsiteX30" fmla="*/ 223451 w 552117"/>
                      <a:gd name="connsiteY30" fmla="*/ 437530 h 559382"/>
                      <a:gd name="connsiteX31" fmla="*/ 180111 w 552117"/>
                      <a:gd name="connsiteY31" fmla="*/ 453366 h 559382"/>
                      <a:gd name="connsiteX32" fmla="*/ 121753 w 552117"/>
                      <a:gd name="connsiteY32" fmla="*/ 424729 h 559382"/>
                      <a:gd name="connsiteX33" fmla="*/ 98372 w 552117"/>
                      <a:gd name="connsiteY33" fmla="*/ 353135 h 559382"/>
                      <a:gd name="connsiteX34" fmla="*/ 201876 w 552117"/>
                      <a:gd name="connsiteY34" fmla="*/ 155800 h 559382"/>
                      <a:gd name="connsiteX35" fmla="*/ 409074 w 552117"/>
                      <a:gd name="connsiteY35" fmla="*/ 57465 h 559382"/>
                      <a:gd name="connsiteX36" fmla="*/ 488342 w 552117"/>
                      <a:gd name="connsiteY36" fmla="*/ 78327 h 559382"/>
                      <a:gd name="connsiteX37" fmla="*/ 535865 w 552117"/>
                      <a:gd name="connsiteY37" fmla="*/ 132852 h 559382"/>
                      <a:gd name="connsiteX38" fmla="*/ 541092 w 552117"/>
                      <a:gd name="connsiteY38" fmla="*/ 100611 h 559382"/>
                      <a:gd name="connsiteX39" fmla="*/ 552117 w 552117"/>
                      <a:gd name="connsiteY39" fmla="*/ 207670 h 559382"/>
                      <a:gd name="connsiteX40" fmla="*/ 517141 w 552117"/>
                      <a:gd name="connsiteY40" fmla="*/ 333980 h 559382"/>
                      <a:gd name="connsiteX41" fmla="*/ 420385 w 552117"/>
                      <a:gd name="connsiteY41" fmla="*/ 450237 h 559382"/>
                      <a:gd name="connsiteX42" fmla="*/ 292929 w 552117"/>
                      <a:gd name="connsiteY42" fmla="*/ 529986 h 559382"/>
                      <a:gd name="connsiteX43" fmla="*/ 167945 w 552117"/>
                      <a:gd name="connsiteY43" fmla="*/ 559383 h 559382"/>
                      <a:gd name="connsiteX44" fmla="*/ 46572 w 552117"/>
                      <a:gd name="connsiteY44" fmla="*/ 508650 h 559382"/>
                      <a:gd name="connsiteX45" fmla="*/ 0 w 552117"/>
                      <a:gd name="connsiteY45" fmla="*/ 376367 h 559382"/>
                      <a:gd name="connsiteX46" fmla="*/ 46382 w 552117"/>
                      <a:gd name="connsiteY46" fmla="*/ 224265 h 559382"/>
                      <a:gd name="connsiteX47" fmla="*/ 171557 w 552117"/>
                      <a:gd name="connsiteY47" fmla="*/ 90844 h 559382"/>
                      <a:gd name="connsiteX48" fmla="*/ 297777 w 552117"/>
                      <a:gd name="connsiteY48" fmla="*/ 25129 h 559382"/>
                      <a:gd name="connsiteX49" fmla="*/ 424377 w 552117"/>
                      <a:gd name="connsiteY49" fmla="*/ 0 h 559382"/>
                      <a:gd name="connsiteX50" fmla="*/ 514004 w 552117"/>
                      <a:gd name="connsiteY50" fmla="*/ 27215 h 559382"/>
                      <a:gd name="connsiteX51" fmla="*/ 547555 w 552117"/>
                      <a:gd name="connsiteY51" fmla="*/ 99852 h 559382"/>
                      <a:gd name="connsiteX52" fmla="*/ 540997 w 552117"/>
                      <a:gd name="connsiteY52" fmla="*/ 144042 h 559382"/>
                      <a:gd name="connsiteX53" fmla="*/ 552117 w 552117"/>
                      <a:gd name="connsiteY53" fmla="*/ 207670 h 5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52117" h="559382">
                        <a:moveTo>
                          <a:pt x="541092" y="100611"/>
                        </a:moveTo>
                        <a:cubicBezTo>
                          <a:pt x="541092" y="73301"/>
                          <a:pt x="531493" y="51301"/>
                          <a:pt x="512198" y="34707"/>
                        </a:cubicBezTo>
                        <a:cubicBezTo>
                          <a:pt x="492904" y="18112"/>
                          <a:pt x="467622" y="9767"/>
                          <a:pt x="436162" y="9767"/>
                        </a:cubicBezTo>
                        <a:cubicBezTo>
                          <a:pt x="373813" y="9767"/>
                          <a:pt x="310798" y="30439"/>
                          <a:pt x="247117" y="71784"/>
                        </a:cubicBezTo>
                        <a:cubicBezTo>
                          <a:pt x="186098" y="111516"/>
                          <a:pt x="136105" y="162438"/>
                          <a:pt x="97041" y="224550"/>
                        </a:cubicBezTo>
                        <a:cubicBezTo>
                          <a:pt x="56077" y="288842"/>
                          <a:pt x="35642" y="352471"/>
                          <a:pt x="35642" y="415436"/>
                        </a:cubicBezTo>
                        <a:cubicBezTo>
                          <a:pt x="35642" y="455452"/>
                          <a:pt x="47523" y="487978"/>
                          <a:pt x="71189" y="513107"/>
                        </a:cubicBezTo>
                        <a:cubicBezTo>
                          <a:pt x="94950" y="538236"/>
                          <a:pt x="125460" y="550753"/>
                          <a:pt x="162907" y="550753"/>
                        </a:cubicBezTo>
                        <a:cubicBezTo>
                          <a:pt x="238753" y="550753"/>
                          <a:pt x="315075" y="511780"/>
                          <a:pt x="391776" y="433927"/>
                        </a:cubicBezTo>
                        <a:cubicBezTo>
                          <a:pt x="468478" y="356074"/>
                          <a:pt x="511058" y="274523"/>
                          <a:pt x="519422" y="189274"/>
                        </a:cubicBezTo>
                        <a:cubicBezTo>
                          <a:pt x="510202" y="205489"/>
                          <a:pt x="493760" y="224644"/>
                          <a:pt x="469998" y="246644"/>
                        </a:cubicBezTo>
                        <a:cubicBezTo>
                          <a:pt x="446237" y="268644"/>
                          <a:pt x="430174" y="279739"/>
                          <a:pt x="421810" y="279739"/>
                        </a:cubicBezTo>
                        <a:cubicBezTo>
                          <a:pt x="419624" y="279739"/>
                          <a:pt x="418579" y="278696"/>
                          <a:pt x="418579" y="276515"/>
                        </a:cubicBezTo>
                        <a:cubicBezTo>
                          <a:pt x="418579" y="275187"/>
                          <a:pt x="420765" y="273290"/>
                          <a:pt x="425042" y="270825"/>
                        </a:cubicBezTo>
                        <a:cubicBezTo>
                          <a:pt x="468953" y="246455"/>
                          <a:pt x="500698" y="214308"/>
                          <a:pt x="520182" y="174291"/>
                        </a:cubicBezTo>
                        <a:cubicBezTo>
                          <a:pt x="520182" y="140533"/>
                          <a:pt x="510298" y="113602"/>
                          <a:pt x="490528" y="93784"/>
                        </a:cubicBezTo>
                        <a:cubicBezTo>
                          <a:pt x="470759" y="73965"/>
                          <a:pt x="443861" y="64008"/>
                          <a:pt x="410025" y="64008"/>
                        </a:cubicBezTo>
                        <a:cubicBezTo>
                          <a:pt x="347105" y="64008"/>
                          <a:pt x="282569" y="97482"/>
                          <a:pt x="216323" y="164429"/>
                        </a:cubicBezTo>
                        <a:cubicBezTo>
                          <a:pt x="150076" y="231377"/>
                          <a:pt x="116906" y="296713"/>
                          <a:pt x="116906" y="360531"/>
                        </a:cubicBezTo>
                        <a:cubicBezTo>
                          <a:pt x="116906" y="385945"/>
                          <a:pt x="122893" y="406522"/>
                          <a:pt x="134774" y="422358"/>
                        </a:cubicBezTo>
                        <a:cubicBezTo>
                          <a:pt x="146655" y="438194"/>
                          <a:pt x="162432" y="446065"/>
                          <a:pt x="181916" y="446065"/>
                        </a:cubicBezTo>
                        <a:cubicBezTo>
                          <a:pt x="191136" y="446065"/>
                          <a:pt x="200545" y="443315"/>
                          <a:pt x="210145" y="437910"/>
                        </a:cubicBezTo>
                        <a:cubicBezTo>
                          <a:pt x="219744" y="432504"/>
                          <a:pt x="224592" y="427194"/>
                          <a:pt x="224592" y="422073"/>
                        </a:cubicBezTo>
                        <a:cubicBezTo>
                          <a:pt x="224307" y="420461"/>
                          <a:pt x="223736" y="419608"/>
                          <a:pt x="222976" y="419608"/>
                        </a:cubicBezTo>
                        <a:lnTo>
                          <a:pt x="219269" y="421220"/>
                        </a:lnTo>
                        <a:cubicBezTo>
                          <a:pt x="216038" y="424444"/>
                          <a:pt x="210715" y="426056"/>
                          <a:pt x="203397" y="426056"/>
                        </a:cubicBezTo>
                        <a:cubicBezTo>
                          <a:pt x="190661" y="426056"/>
                          <a:pt x="184293" y="418660"/>
                          <a:pt x="184293" y="403772"/>
                        </a:cubicBezTo>
                        <a:cubicBezTo>
                          <a:pt x="184293" y="394574"/>
                          <a:pt x="187429" y="386893"/>
                          <a:pt x="193607" y="380634"/>
                        </a:cubicBezTo>
                        <a:cubicBezTo>
                          <a:pt x="199880" y="374376"/>
                          <a:pt x="207294" y="371341"/>
                          <a:pt x="215943" y="371341"/>
                        </a:cubicBezTo>
                        <a:cubicBezTo>
                          <a:pt x="233241" y="371341"/>
                          <a:pt x="241985" y="380919"/>
                          <a:pt x="241985" y="400169"/>
                        </a:cubicBezTo>
                        <a:cubicBezTo>
                          <a:pt x="241985" y="414487"/>
                          <a:pt x="235807" y="426910"/>
                          <a:pt x="223451" y="437530"/>
                        </a:cubicBezTo>
                        <a:cubicBezTo>
                          <a:pt x="211095" y="448056"/>
                          <a:pt x="196648" y="453366"/>
                          <a:pt x="180111" y="453366"/>
                        </a:cubicBezTo>
                        <a:cubicBezTo>
                          <a:pt x="156825" y="453366"/>
                          <a:pt x="137340" y="443789"/>
                          <a:pt x="121753" y="424729"/>
                        </a:cubicBezTo>
                        <a:cubicBezTo>
                          <a:pt x="106165" y="405668"/>
                          <a:pt x="98372" y="381772"/>
                          <a:pt x="98372" y="353135"/>
                        </a:cubicBezTo>
                        <a:cubicBezTo>
                          <a:pt x="98372" y="287135"/>
                          <a:pt x="132873" y="221420"/>
                          <a:pt x="201876" y="155800"/>
                        </a:cubicBezTo>
                        <a:cubicBezTo>
                          <a:pt x="270879" y="90275"/>
                          <a:pt x="339882" y="57465"/>
                          <a:pt x="409074" y="57465"/>
                        </a:cubicBezTo>
                        <a:cubicBezTo>
                          <a:pt x="438633" y="57465"/>
                          <a:pt x="465056" y="64482"/>
                          <a:pt x="488342" y="78327"/>
                        </a:cubicBezTo>
                        <a:cubicBezTo>
                          <a:pt x="511628" y="92266"/>
                          <a:pt x="527501" y="110473"/>
                          <a:pt x="535865" y="132852"/>
                        </a:cubicBezTo>
                        <a:cubicBezTo>
                          <a:pt x="539476" y="122232"/>
                          <a:pt x="541092" y="111421"/>
                          <a:pt x="541092" y="100611"/>
                        </a:cubicBezTo>
                        <a:moveTo>
                          <a:pt x="552117" y="207670"/>
                        </a:moveTo>
                        <a:cubicBezTo>
                          <a:pt x="552117" y="249015"/>
                          <a:pt x="540427" y="291213"/>
                          <a:pt x="517141" y="333980"/>
                        </a:cubicBezTo>
                        <a:cubicBezTo>
                          <a:pt x="493855" y="376841"/>
                          <a:pt x="461539" y="415625"/>
                          <a:pt x="420385" y="450237"/>
                        </a:cubicBezTo>
                        <a:cubicBezTo>
                          <a:pt x="380846" y="483806"/>
                          <a:pt x="338361" y="510357"/>
                          <a:pt x="292929" y="529986"/>
                        </a:cubicBezTo>
                        <a:cubicBezTo>
                          <a:pt x="247498" y="549615"/>
                          <a:pt x="205868" y="559383"/>
                          <a:pt x="167945" y="559383"/>
                        </a:cubicBezTo>
                        <a:cubicBezTo>
                          <a:pt x="118046" y="559383"/>
                          <a:pt x="77652" y="542503"/>
                          <a:pt x="46572" y="508650"/>
                        </a:cubicBezTo>
                        <a:cubicBezTo>
                          <a:pt x="15492" y="474892"/>
                          <a:pt x="0" y="430798"/>
                          <a:pt x="0" y="376367"/>
                        </a:cubicBezTo>
                        <a:cubicBezTo>
                          <a:pt x="0" y="326583"/>
                          <a:pt x="15492" y="275946"/>
                          <a:pt x="46382" y="224265"/>
                        </a:cubicBezTo>
                        <a:cubicBezTo>
                          <a:pt x="77272" y="172585"/>
                          <a:pt x="118997" y="128111"/>
                          <a:pt x="171557" y="90844"/>
                        </a:cubicBezTo>
                        <a:cubicBezTo>
                          <a:pt x="209004" y="63818"/>
                          <a:pt x="251014" y="41913"/>
                          <a:pt x="297777" y="25129"/>
                        </a:cubicBezTo>
                        <a:cubicBezTo>
                          <a:pt x="344539" y="8345"/>
                          <a:pt x="386739" y="0"/>
                          <a:pt x="424377" y="0"/>
                        </a:cubicBezTo>
                        <a:cubicBezTo>
                          <a:pt x="461824" y="0"/>
                          <a:pt x="491669" y="9103"/>
                          <a:pt x="514004" y="27215"/>
                        </a:cubicBezTo>
                        <a:cubicBezTo>
                          <a:pt x="536340" y="45327"/>
                          <a:pt x="547555" y="69508"/>
                          <a:pt x="547555" y="99852"/>
                        </a:cubicBezTo>
                        <a:cubicBezTo>
                          <a:pt x="547555" y="112275"/>
                          <a:pt x="545369" y="127068"/>
                          <a:pt x="540997" y="144042"/>
                        </a:cubicBezTo>
                        <a:cubicBezTo>
                          <a:pt x="548411" y="165378"/>
                          <a:pt x="552117" y="186619"/>
                          <a:pt x="552117" y="207670"/>
                        </a:cubicBezTo>
                      </a:path>
                    </a:pathLst>
                  </a:custGeom>
                  <a:solidFill>
                    <a:srgbClr val="00AEEF"/>
                  </a:solidFill>
                  <a:ln w="9494" cap="flat">
                    <a:noFill/>
                    <a:prstDash val="solid"/>
                    <a:miter/>
                  </a:ln>
                </p:spPr>
                <p:txBody>
                  <a:bodyPr rtlCol="0" anchor="ctr"/>
                  <a:lstStyle/>
                  <a:p>
                    <a:endParaRPr lang="en-US"/>
                  </a:p>
                </p:txBody>
              </p:sp>
              <p:sp>
                <p:nvSpPr>
                  <p:cNvPr id="34" name="Freeform 60">
                    <a:extLst>
                      <a:ext uri="{FF2B5EF4-FFF2-40B4-BE49-F238E27FC236}">
                        <a16:creationId xmlns:a16="http://schemas.microsoft.com/office/drawing/2014/main" id="{E1445088-BC66-4BCC-A144-8E1ACCF13504}"/>
                      </a:ext>
                    </a:extLst>
                  </p:cNvPr>
                  <p:cNvSpPr/>
                  <p:nvPr/>
                </p:nvSpPr>
                <p:spPr>
                  <a:xfrm>
                    <a:off x="1301695" y="4289237"/>
                    <a:ext cx="255766" cy="419797"/>
                  </a:xfrm>
                  <a:custGeom>
                    <a:avLst/>
                    <a:gdLst>
                      <a:gd name="connsiteX0" fmla="*/ 199215 w 255766"/>
                      <a:gd name="connsiteY0" fmla="*/ 223601 h 419797"/>
                      <a:gd name="connsiteX1" fmla="*/ 176404 w 255766"/>
                      <a:gd name="connsiteY1" fmla="*/ 196386 h 419797"/>
                      <a:gd name="connsiteX2" fmla="*/ 75181 w 255766"/>
                      <a:gd name="connsiteY2" fmla="*/ 294152 h 419797"/>
                      <a:gd name="connsiteX3" fmla="*/ 21480 w 255766"/>
                      <a:gd name="connsiteY3" fmla="*/ 392298 h 419797"/>
                      <a:gd name="connsiteX4" fmla="*/ 42675 w 255766"/>
                      <a:gd name="connsiteY4" fmla="*/ 413824 h 419797"/>
                      <a:gd name="connsiteX5" fmla="*/ 139241 w 255766"/>
                      <a:gd name="connsiteY5" fmla="*/ 340997 h 419797"/>
                      <a:gd name="connsiteX6" fmla="*/ 199215 w 255766"/>
                      <a:gd name="connsiteY6" fmla="*/ 223601 h 419797"/>
                      <a:gd name="connsiteX7" fmla="*/ 255767 w 255766"/>
                      <a:gd name="connsiteY7" fmla="*/ 853 h 419797"/>
                      <a:gd name="connsiteX8" fmla="*/ 73185 w 255766"/>
                      <a:gd name="connsiteY8" fmla="*/ 288463 h 419797"/>
                      <a:gd name="connsiteX9" fmla="*/ 137055 w 255766"/>
                      <a:gd name="connsiteY9" fmla="*/ 210136 h 419797"/>
                      <a:gd name="connsiteX10" fmla="*/ 177259 w 255766"/>
                      <a:gd name="connsiteY10" fmla="*/ 190222 h 419797"/>
                      <a:gd name="connsiteX11" fmla="*/ 214422 w 255766"/>
                      <a:gd name="connsiteY11" fmla="*/ 208714 h 419797"/>
                      <a:gd name="connsiteX12" fmla="*/ 228869 w 255766"/>
                      <a:gd name="connsiteY12" fmla="*/ 255179 h 419797"/>
                      <a:gd name="connsiteX13" fmla="*/ 150837 w 255766"/>
                      <a:gd name="connsiteY13" fmla="*/ 375608 h 419797"/>
                      <a:gd name="connsiteX14" fmla="*/ 47523 w 255766"/>
                      <a:gd name="connsiteY14" fmla="*/ 419798 h 419797"/>
                      <a:gd name="connsiteX15" fmla="*/ 13211 w 255766"/>
                      <a:gd name="connsiteY15" fmla="*/ 403772 h 419797"/>
                      <a:gd name="connsiteX16" fmla="*/ 0 w 255766"/>
                      <a:gd name="connsiteY16" fmla="*/ 362238 h 419797"/>
                      <a:gd name="connsiteX17" fmla="*/ 39064 w 255766"/>
                      <a:gd name="connsiteY17" fmla="*/ 269308 h 419797"/>
                      <a:gd name="connsiteX18" fmla="*/ 207389 w 255766"/>
                      <a:gd name="connsiteY18" fmla="*/ 0 h 419797"/>
                      <a:gd name="connsiteX19" fmla="*/ 230960 w 255766"/>
                      <a:gd name="connsiteY19" fmla="*/ 3224 h 419797"/>
                      <a:gd name="connsiteX20" fmla="*/ 255767 w 255766"/>
                      <a:gd name="connsiteY20" fmla="*/ 853 h 41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5766" h="419797">
                        <a:moveTo>
                          <a:pt x="199215" y="223601"/>
                        </a:moveTo>
                        <a:cubicBezTo>
                          <a:pt x="199215" y="205489"/>
                          <a:pt x="191611" y="196386"/>
                          <a:pt x="176404" y="196386"/>
                        </a:cubicBezTo>
                        <a:cubicBezTo>
                          <a:pt x="156634" y="196386"/>
                          <a:pt x="122893" y="229006"/>
                          <a:pt x="75181" y="294152"/>
                        </a:cubicBezTo>
                        <a:cubicBezTo>
                          <a:pt x="39444" y="342798"/>
                          <a:pt x="21480" y="375514"/>
                          <a:pt x="21480" y="392298"/>
                        </a:cubicBezTo>
                        <a:cubicBezTo>
                          <a:pt x="21480" y="406617"/>
                          <a:pt x="28514" y="413824"/>
                          <a:pt x="42675" y="413824"/>
                        </a:cubicBezTo>
                        <a:cubicBezTo>
                          <a:pt x="67102" y="413824"/>
                          <a:pt x="99227" y="389548"/>
                          <a:pt x="139241" y="340997"/>
                        </a:cubicBezTo>
                        <a:cubicBezTo>
                          <a:pt x="179255" y="292445"/>
                          <a:pt x="199215" y="253377"/>
                          <a:pt x="199215" y="223601"/>
                        </a:cubicBezTo>
                        <a:moveTo>
                          <a:pt x="255767" y="853"/>
                        </a:moveTo>
                        <a:lnTo>
                          <a:pt x="73185" y="288463"/>
                        </a:lnTo>
                        <a:cubicBezTo>
                          <a:pt x="101698" y="249489"/>
                          <a:pt x="122893" y="223412"/>
                          <a:pt x="137055" y="210136"/>
                        </a:cubicBezTo>
                        <a:cubicBezTo>
                          <a:pt x="151122" y="196860"/>
                          <a:pt x="164523" y="190222"/>
                          <a:pt x="177259" y="190222"/>
                        </a:cubicBezTo>
                        <a:cubicBezTo>
                          <a:pt x="192466" y="190222"/>
                          <a:pt x="204822" y="196386"/>
                          <a:pt x="214422" y="208714"/>
                        </a:cubicBezTo>
                        <a:cubicBezTo>
                          <a:pt x="224021" y="221041"/>
                          <a:pt x="228869" y="236498"/>
                          <a:pt x="228869" y="255179"/>
                        </a:cubicBezTo>
                        <a:cubicBezTo>
                          <a:pt x="228869" y="296049"/>
                          <a:pt x="202826" y="336161"/>
                          <a:pt x="150837" y="375608"/>
                        </a:cubicBezTo>
                        <a:cubicBezTo>
                          <a:pt x="112058" y="405100"/>
                          <a:pt x="77652" y="419798"/>
                          <a:pt x="47523" y="419798"/>
                        </a:cubicBezTo>
                        <a:cubicBezTo>
                          <a:pt x="33456" y="419798"/>
                          <a:pt x="21955" y="414487"/>
                          <a:pt x="13211" y="403772"/>
                        </a:cubicBezTo>
                        <a:cubicBezTo>
                          <a:pt x="4372" y="393057"/>
                          <a:pt x="0" y="379212"/>
                          <a:pt x="0" y="362238"/>
                        </a:cubicBezTo>
                        <a:cubicBezTo>
                          <a:pt x="0" y="341945"/>
                          <a:pt x="13021" y="311031"/>
                          <a:pt x="39064" y="269308"/>
                        </a:cubicBezTo>
                        <a:lnTo>
                          <a:pt x="207389" y="0"/>
                        </a:lnTo>
                        <a:cubicBezTo>
                          <a:pt x="214707" y="2181"/>
                          <a:pt x="222596" y="3224"/>
                          <a:pt x="230960" y="3224"/>
                        </a:cubicBezTo>
                        <a:cubicBezTo>
                          <a:pt x="237423" y="3319"/>
                          <a:pt x="245692" y="2560"/>
                          <a:pt x="255767" y="853"/>
                        </a:cubicBezTo>
                      </a:path>
                    </a:pathLst>
                  </a:custGeom>
                  <a:solidFill>
                    <a:srgbClr val="00AEEF"/>
                  </a:solidFill>
                  <a:ln w="9494" cap="flat">
                    <a:noFill/>
                    <a:prstDash val="solid"/>
                    <a:miter/>
                  </a:ln>
                </p:spPr>
                <p:txBody>
                  <a:bodyPr rtlCol="0" anchor="ctr"/>
                  <a:lstStyle/>
                  <a:p>
                    <a:endParaRPr lang="en-US"/>
                  </a:p>
                </p:txBody>
              </p:sp>
              <p:sp>
                <p:nvSpPr>
                  <p:cNvPr id="35" name="Freeform 61">
                    <a:extLst>
                      <a:ext uri="{FF2B5EF4-FFF2-40B4-BE49-F238E27FC236}">
                        <a16:creationId xmlns:a16="http://schemas.microsoft.com/office/drawing/2014/main" id="{66B0C2B7-0B5A-45CF-B64F-F1832968D40C}"/>
                      </a:ext>
                    </a:extLst>
                  </p:cNvPr>
                  <p:cNvSpPr/>
                  <p:nvPr/>
                </p:nvSpPr>
                <p:spPr>
                  <a:xfrm>
                    <a:off x="1600719" y="4419528"/>
                    <a:ext cx="303266" cy="277273"/>
                  </a:xfrm>
                  <a:custGeom>
                    <a:avLst/>
                    <a:gdLst>
                      <a:gd name="connsiteX0" fmla="*/ 92087 w 303266"/>
                      <a:gd name="connsiteY0" fmla="*/ 141576 h 277273"/>
                      <a:gd name="connsiteX1" fmla="*/ 71177 w 303266"/>
                      <a:gd name="connsiteY1" fmla="*/ 154852 h 277273"/>
                      <a:gd name="connsiteX2" fmla="*/ 71177 w 303266"/>
                      <a:gd name="connsiteY2" fmla="*/ 213550 h 277273"/>
                      <a:gd name="connsiteX3" fmla="*/ 96649 w 303266"/>
                      <a:gd name="connsiteY3" fmla="*/ 265610 h 277273"/>
                      <a:gd name="connsiteX4" fmla="*/ 108720 w 303266"/>
                      <a:gd name="connsiteY4" fmla="*/ 266842 h 277273"/>
                      <a:gd name="connsiteX5" fmla="*/ 107865 w 303266"/>
                      <a:gd name="connsiteY5" fmla="*/ 277273 h 277273"/>
                      <a:gd name="connsiteX6" fmla="*/ 54830 w 303266"/>
                      <a:gd name="connsiteY6" fmla="*/ 276040 h 277273"/>
                      <a:gd name="connsiteX7" fmla="*/ 6452 w 303266"/>
                      <a:gd name="connsiteY7" fmla="*/ 277273 h 277273"/>
                      <a:gd name="connsiteX8" fmla="*/ 5596 w 303266"/>
                      <a:gd name="connsiteY8" fmla="*/ 266842 h 277273"/>
                      <a:gd name="connsiteX9" fmla="*/ 12725 w 303266"/>
                      <a:gd name="connsiteY9" fmla="*/ 265610 h 277273"/>
                      <a:gd name="connsiteX10" fmla="*/ 36961 w 303266"/>
                      <a:gd name="connsiteY10" fmla="*/ 213550 h 277273"/>
                      <a:gd name="connsiteX11" fmla="*/ 36961 w 303266"/>
                      <a:gd name="connsiteY11" fmla="*/ 63724 h 277273"/>
                      <a:gd name="connsiteX12" fmla="*/ 12344 w 303266"/>
                      <a:gd name="connsiteY12" fmla="*/ 11284 h 277273"/>
                      <a:gd name="connsiteX13" fmla="*/ 1509 w 303266"/>
                      <a:gd name="connsiteY13" fmla="*/ 10431 h 277273"/>
                      <a:gd name="connsiteX14" fmla="*/ 2365 w 303266"/>
                      <a:gd name="connsiteY14" fmla="*/ 0 h 277273"/>
                      <a:gd name="connsiteX15" fmla="*/ 54925 w 303266"/>
                      <a:gd name="connsiteY15" fmla="*/ 1233 h 277273"/>
                      <a:gd name="connsiteX16" fmla="*/ 103303 w 303266"/>
                      <a:gd name="connsiteY16" fmla="*/ 0 h 277273"/>
                      <a:gd name="connsiteX17" fmla="*/ 104158 w 303266"/>
                      <a:gd name="connsiteY17" fmla="*/ 10431 h 277273"/>
                      <a:gd name="connsiteX18" fmla="*/ 96269 w 303266"/>
                      <a:gd name="connsiteY18" fmla="*/ 11284 h 277273"/>
                      <a:gd name="connsiteX19" fmla="*/ 71272 w 303266"/>
                      <a:gd name="connsiteY19" fmla="*/ 63724 h 277273"/>
                      <a:gd name="connsiteX20" fmla="*/ 71272 w 303266"/>
                      <a:gd name="connsiteY20" fmla="*/ 111516 h 277273"/>
                      <a:gd name="connsiteX21" fmla="*/ 92182 w 303266"/>
                      <a:gd name="connsiteY21" fmla="*/ 124792 h 277273"/>
                      <a:gd name="connsiteX22" fmla="*/ 211559 w 303266"/>
                      <a:gd name="connsiteY22" fmla="*/ 124792 h 277273"/>
                      <a:gd name="connsiteX23" fmla="*/ 232469 w 303266"/>
                      <a:gd name="connsiteY23" fmla="*/ 111516 h 277273"/>
                      <a:gd name="connsiteX24" fmla="*/ 232469 w 303266"/>
                      <a:gd name="connsiteY24" fmla="*/ 63724 h 277273"/>
                      <a:gd name="connsiteX25" fmla="*/ 206997 w 303266"/>
                      <a:gd name="connsiteY25" fmla="*/ 11284 h 277273"/>
                      <a:gd name="connsiteX26" fmla="*/ 199108 w 303266"/>
                      <a:gd name="connsiteY26" fmla="*/ 10431 h 277273"/>
                      <a:gd name="connsiteX27" fmla="*/ 199963 w 303266"/>
                      <a:gd name="connsiteY27" fmla="*/ 0 h 277273"/>
                      <a:gd name="connsiteX28" fmla="*/ 250433 w 303266"/>
                      <a:gd name="connsiteY28" fmla="*/ 1233 h 277273"/>
                      <a:gd name="connsiteX29" fmla="*/ 299666 w 303266"/>
                      <a:gd name="connsiteY29" fmla="*/ 0 h 277273"/>
                      <a:gd name="connsiteX30" fmla="*/ 300521 w 303266"/>
                      <a:gd name="connsiteY30" fmla="*/ 10431 h 277273"/>
                      <a:gd name="connsiteX31" fmla="*/ 291777 w 303266"/>
                      <a:gd name="connsiteY31" fmla="*/ 11284 h 277273"/>
                      <a:gd name="connsiteX32" fmla="*/ 266780 w 303266"/>
                      <a:gd name="connsiteY32" fmla="*/ 63724 h 277273"/>
                      <a:gd name="connsiteX33" fmla="*/ 266780 w 303266"/>
                      <a:gd name="connsiteY33" fmla="*/ 213550 h 277273"/>
                      <a:gd name="connsiteX34" fmla="*/ 291777 w 303266"/>
                      <a:gd name="connsiteY34" fmla="*/ 265610 h 277273"/>
                      <a:gd name="connsiteX35" fmla="*/ 301757 w 303266"/>
                      <a:gd name="connsiteY35" fmla="*/ 266842 h 277273"/>
                      <a:gd name="connsiteX36" fmla="*/ 300901 w 303266"/>
                      <a:gd name="connsiteY36" fmla="*/ 277273 h 277273"/>
                      <a:gd name="connsiteX37" fmla="*/ 250433 w 303266"/>
                      <a:gd name="connsiteY37" fmla="*/ 276040 h 277273"/>
                      <a:gd name="connsiteX38" fmla="*/ 199963 w 303266"/>
                      <a:gd name="connsiteY38" fmla="*/ 277273 h 277273"/>
                      <a:gd name="connsiteX39" fmla="*/ 199108 w 303266"/>
                      <a:gd name="connsiteY39" fmla="*/ 266842 h 277273"/>
                      <a:gd name="connsiteX40" fmla="*/ 206997 w 303266"/>
                      <a:gd name="connsiteY40" fmla="*/ 265610 h 277273"/>
                      <a:gd name="connsiteX41" fmla="*/ 232469 w 303266"/>
                      <a:gd name="connsiteY41" fmla="*/ 213550 h 277273"/>
                      <a:gd name="connsiteX42" fmla="*/ 232469 w 303266"/>
                      <a:gd name="connsiteY42" fmla="*/ 154852 h 277273"/>
                      <a:gd name="connsiteX43" fmla="*/ 211559 w 303266"/>
                      <a:gd name="connsiteY43" fmla="*/ 141576 h 277273"/>
                      <a:gd name="connsiteX44" fmla="*/ 92087 w 303266"/>
                      <a:gd name="connsiteY44" fmla="*/ 141576 h 27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3266" h="277273">
                        <a:moveTo>
                          <a:pt x="92087" y="141576"/>
                        </a:moveTo>
                        <a:cubicBezTo>
                          <a:pt x="72033" y="141576"/>
                          <a:pt x="71177" y="142430"/>
                          <a:pt x="71177" y="154852"/>
                        </a:cubicBezTo>
                        <a:lnTo>
                          <a:pt x="71177" y="213550"/>
                        </a:lnTo>
                        <a:cubicBezTo>
                          <a:pt x="71177" y="257265"/>
                          <a:pt x="73268" y="263049"/>
                          <a:pt x="96649" y="265610"/>
                        </a:cubicBezTo>
                        <a:lnTo>
                          <a:pt x="108720" y="266842"/>
                        </a:lnTo>
                        <a:cubicBezTo>
                          <a:pt x="111191" y="268549"/>
                          <a:pt x="110431" y="276040"/>
                          <a:pt x="107865" y="277273"/>
                        </a:cubicBezTo>
                        <a:cubicBezTo>
                          <a:pt x="85339" y="276420"/>
                          <a:pt x="71177" y="276040"/>
                          <a:pt x="54830" y="276040"/>
                        </a:cubicBezTo>
                        <a:cubicBezTo>
                          <a:pt x="36866" y="276040"/>
                          <a:pt x="22704" y="276894"/>
                          <a:pt x="6452" y="277273"/>
                        </a:cubicBezTo>
                        <a:cubicBezTo>
                          <a:pt x="3980" y="276040"/>
                          <a:pt x="3125" y="269403"/>
                          <a:pt x="5596" y="266842"/>
                        </a:cubicBezTo>
                        <a:lnTo>
                          <a:pt x="12725" y="265610"/>
                        </a:lnTo>
                        <a:cubicBezTo>
                          <a:pt x="36106" y="261437"/>
                          <a:pt x="36961" y="257265"/>
                          <a:pt x="36961" y="213550"/>
                        </a:cubicBezTo>
                        <a:lnTo>
                          <a:pt x="36961" y="63724"/>
                        </a:lnTo>
                        <a:cubicBezTo>
                          <a:pt x="36961" y="20008"/>
                          <a:pt x="34015" y="12991"/>
                          <a:pt x="12344" y="11284"/>
                        </a:cubicBezTo>
                        <a:lnTo>
                          <a:pt x="1509" y="10431"/>
                        </a:lnTo>
                        <a:cubicBezTo>
                          <a:pt x="-962" y="8724"/>
                          <a:pt x="-202" y="1328"/>
                          <a:pt x="2365" y="0"/>
                        </a:cubicBezTo>
                        <a:cubicBezTo>
                          <a:pt x="22799" y="474"/>
                          <a:pt x="36961" y="1233"/>
                          <a:pt x="54925" y="1233"/>
                        </a:cubicBezTo>
                        <a:cubicBezTo>
                          <a:pt x="71177" y="1233"/>
                          <a:pt x="85434" y="853"/>
                          <a:pt x="103303" y="0"/>
                        </a:cubicBezTo>
                        <a:cubicBezTo>
                          <a:pt x="105774" y="1233"/>
                          <a:pt x="106629" y="8724"/>
                          <a:pt x="104158" y="10431"/>
                        </a:cubicBezTo>
                        <a:lnTo>
                          <a:pt x="96269" y="11284"/>
                        </a:lnTo>
                        <a:cubicBezTo>
                          <a:pt x="72033" y="13750"/>
                          <a:pt x="71272" y="20008"/>
                          <a:pt x="71272" y="63724"/>
                        </a:cubicBezTo>
                        <a:lnTo>
                          <a:pt x="71272" y="111516"/>
                        </a:lnTo>
                        <a:cubicBezTo>
                          <a:pt x="71272" y="124413"/>
                          <a:pt x="72128" y="124792"/>
                          <a:pt x="92182" y="124792"/>
                        </a:cubicBezTo>
                        <a:lnTo>
                          <a:pt x="211559" y="124792"/>
                        </a:lnTo>
                        <a:cubicBezTo>
                          <a:pt x="231614" y="124792"/>
                          <a:pt x="232469" y="124413"/>
                          <a:pt x="232469" y="111516"/>
                        </a:cubicBezTo>
                        <a:lnTo>
                          <a:pt x="232469" y="63724"/>
                        </a:lnTo>
                        <a:cubicBezTo>
                          <a:pt x="232469" y="20008"/>
                          <a:pt x="231614" y="13750"/>
                          <a:pt x="206997" y="11284"/>
                        </a:cubicBezTo>
                        <a:lnTo>
                          <a:pt x="199108" y="10431"/>
                        </a:lnTo>
                        <a:cubicBezTo>
                          <a:pt x="196637" y="8724"/>
                          <a:pt x="197397" y="1328"/>
                          <a:pt x="199963" y="0"/>
                        </a:cubicBezTo>
                        <a:cubicBezTo>
                          <a:pt x="219163" y="853"/>
                          <a:pt x="233324" y="1233"/>
                          <a:pt x="250433" y="1233"/>
                        </a:cubicBezTo>
                        <a:cubicBezTo>
                          <a:pt x="266685" y="1233"/>
                          <a:pt x="280942" y="853"/>
                          <a:pt x="299666" y="0"/>
                        </a:cubicBezTo>
                        <a:cubicBezTo>
                          <a:pt x="302137" y="1233"/>
                          <a:pt x="302992" y="8724"/>
                          <a:pt x="300521" y="10431"/>
                        </a:cubicBezTo>
                        <a:lnTo>
                          <a:pt x="291777" y="11284"/>
                        </a:lnTo>
                        <a:cubicBezTo>
                          <a:pt x="267541" y="13750"/>
                          <a:pt x="266780" y="20008"/>
                          <a:pt x="266780" y="63724"/>
                        </a:cubicBezTo>
                        <a:lnTo>
                          <a:pt x="266780" y="213550"/>
                        </a:lnTo>
                        <a:cubicBezTo>
                          <a:pt x="266780" y="257265"/>
                          <a:pt x="267636" y="262670"/>
                          <a:pt x="291777" y="265610"/>
                        </a:cubicBezTo>
                        <a:lnTo>
                          <a:pt x="301757" y="266842"/>
                        </a:lnTo>
                        <a:cubicBezTo>
                          <a:pt x="304228" y="268549"/>
                          <a:pt x="303468" y="276040"/>
                          <a:pt x="300901" y="277273"/>
                        </a:cubicBezTo>
                        <a:cubicBezTo>
                          <a:pt x="280847" y="276420"/>
                          <a:pt x="266685" y="276040"/>
                          <a:pt x="250433" y="276040"/>
                        </a:cubicBezTo>
                        <a:cubicBezTo>
                          <a:pt x="233324" y="276040"/>
                          <a:pt x="218307" y="276420"/>
                          <a:pt x="199963" y="277273"/>
                        </a:cubicBezTo>
                        <a:cubicBezTo>
                          <a:pt x="197492" y="276040"/>
                          <a:pt x="196637" y="269403"/>
                          <a:pt x="199108" y="266842"/>
                        </a:cubicBezTo>
                        <a:lnTo>
                          <a:pt x="206997" y="265610"/>
                        </a:lnTo>
                        <a:cubicBezTo>
                          <a:pt x="232469" y="262291"/>
                          <a:pt x="231614" y="257265"/>
                          <a:pt x="232469" y="213550"/>
                        </a:cubicBezTo>
                        <a:lnTo>
                          <a:pt x="232469" y="154852"/>
                        </a:lnTo>
                        <a:cubicBezTo>
                          <a:pt x="232469" y="142335"/>
                          <a:pt x="231614" y="141576"/>
                          <a:pt x="211559" y="141576"/>
                        </a:cubicBezTo>
                        <a:lnTo>
                          <a:pt x="92087" y="141576"/>
                        </a:lnTo>
                        <a:close/>
                      </a:path>
                    </a:pathLst>
                  </a:custGeom>
                  <a:solidFill>
                    <a:srgbClr val="FFFFFF"/>
                  </a:solidFill>
                  <a:ln w="9494" cap="flat">
                    <a:noFill/>
                    <a:prstDash val="solid"/>
                    <a:miter/>
                  </a:ln>
                </p:spPr>
                <p:txBody>
                  <a:bodyPr rtlCol="0" anchor="ctr"/>
                  <a:lstStyle/>
                  <a:p>
                    <a:endParaRPr lang="en-US"/>
                  </a:p>
                </p:txBody>
              </p:sp>
              <p:sp>
                <p:nvSpPr>
                  <p:cNvPr id="36" name="Freeform 62">
                    <a:extLst>
                      <a:ext uri="{FF2B5EF4-FFF2-40B4-BE49-F238E27FC236}">
                        <a16:creationId xmlns:a16="http://schemas.microsoft.com/office/drawing/2014/main" id="{C45A2A89-DFC2-49B0-BCF7-69D947D29CC6}"/>
                      </a:ext>
                    </a:extLst>
                  </p:cNvPr>
                  <p:cNvSpPr/>
                  <p:nvPr/>
                </p:nvSpPr>
                <p:spPr>
                  <a:xfrm>
                    <a:off x="1903997" y="4525639"/>
                    <a:ext cx="173552" cy="175618"/>
                  </a:xfrm>
                  <a:custGeom>
                    <a:avLst/>
                    <a:gdLst>
                      <a:gd name="connsiteX0" fmla="*/ 83830 w 173552"/>
                      <a:gd name="connsiteY0" fmla="*/ 12517 h 175618"/>
                      <a:gd name="connsiteX1" fmla="*/ 35832 w 173552"/>
                      <a:gd name="connsiteY1" fmla="*/ 84491 h 175618"/>
                      <a:gd name="connsiteX2" fmla="*/ 89628 w 173552"/>
                      <a:gd name="connsiteY2" fmla="*/ 163102 h 175618"/>
                      <a:gd name="connsiteX3" fmla="*/ 137625 w 173552"/>
                      <a:gd name="connsiteY3" fmla="*/ 92741 h 175618"/>
                      <a:gd name="connsiteX4" fmla="*/ 83830 w 173552"/>
                      <a:gd name="connsiteY4" fmla="*/ 12517 h 175618"/>
                      <a:gd name="connsiteX5" fmla="*/ 173552 w 173552"/>
                      <a:gd name="connsiteY5" fmla="*/ 86197 h 175618"/>
                      <a:gd name="connsiteX6" fmla="*/ 85541 w 173552"/>
                      <a:gd name="connsiteY6" fmla="*/ 175619 h 175618"/>
                      <a:gd name="connsiteX7" fmla="*/ 0 w 173552"/>
                      <a:gd name="connsiteY7" fmla="*/ 89896 h 175618"/>
                      <a:gd name="connsiteX8" fmla="*/ 88867 w 173552"/>
                      <a:gd name="connsiteY8" fmla="*/ 0 h 175618"/>
                      <a:gd name="connsiteX9" fmla="*/ 173552 w 173552"/>
                      <a:gd name="connsiteY9" fmla="*/ 86197 h 17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552" h="175618">
                        <a:moveTo>
                          <a:pt x="83830" y="12517"/>
                        </a:moveTo>
                        <a:cubicBezTo>
                          <a:pt x="56267" y="12517"/>
                          <a:pt x="35832" y="38689"/>
                          <a:pt x="35832" y="84491"/>
                        </a:cubicBezTo>
                        <a:cubicBezTo>
                          <a:pt x="35832" y="122326"/>
                          <a:pt x="52940" y="163102"/>
                          <a:pt x="89628" y="163102"/>
                        </a:cubicBezTo>
                        <a:cubicBezTo>
                          <a:pt x="126315" y="163102"/>
                          <a:pt x="137625" y="124792"/>
                          <a:pt x="137625" y="92741"/>
                        </a:cubicBezTo>
                        <a:cubicBezTo>
                          <a:pt x="137720" y="57465"/>
                          <a:pt x="123464" y="12517"/>
                          <a:pt x="83830" y="12517"/>
                        </a:cubicBezTo>
                        <a:moveTo>
                          <a:pt x="173552" y="86197"/>
                        </a:moveTo>
                        <a:cubicBezTo>
                          <a:pt x="173552" y="138162"/>
                          <a:pt x="137625" y="175619"/>
                          <a:pt x="85541" y="175619"/>
                        </a:cubicBezTo>
                        <a:cubicBezTo>
                          <a:pt x="37543" y="175619"/>
                          <a:pt x="0" y="141956"/>
                          <a:pt x="0" y="89896"/>
                        </a:cubicBezTo>
                        <a:cubicBezTo>
                          <a:pt x="0" y="37457"/>
                          <a:pt x="39634" y="0"/>
                          <a:pt x="88867" y="0"/>
                        </a:cubicBezTo>
                        <a:cubicBezTo>
                          <a:pt x="135629" y="95"/>
                          <a:pt x="173552" y="34991"/>
                          <a:pt x="173552" y="86197"/>
                        </a:cubicBezTo>
                      </a:path>
                    </a:pathLst>
                  </a:custGeom>
                  <a:solidFill>
                    <a:srgbClr val="FFFFFF"/>
                  </a:solidFill>
                  <a:ln w="9494" cap="flat">
                    <a:noFill/>
                    <a:prstDash val="solid"/>
                    <a:miter/>
                  </a:ln>
                </p:spPr>
                <p:txBody>
                  <a:bodyPr rtlCol="0" anchor="ctr"/>
                  <a:lstStyle/>
                  <a:p>
                    <a:endParaRPr lang="en-US"/>
                  </a:p>
                </p:txBody>
              </p:sp>
              <p:sp>
                <p:nvSpPr>
                  <p:cNvPr id="37" name="Freeform 63">
                    <a:extLst>
                      <a:ext uri="{FF2B5EF4-FFF2-40B4-BE49-F238E27FC236}">
                        <a16:creationId xmlns:a16="http://schemas.microsoft.com/office/drawing/2014/main" id="{7B464337-3057-4A46-A0CF-055EFC37A40C}"/>
                      </a:ext>
                    </a:extLst>
                  </p:cNvPr>
                  <p:cNvSpPr/>
                  <p:nvPr/>
                </p:nvSpPr>
                <p:spPr>
                  <a:xfrm>
                    <a:off x="2098293" y="4525545"/>
                    <a:ext cx="109943" cy="175713"/>
                  </a:xfrm>
                  <a:custGeom>
                    <a:avLst/>
                    <a:gdLst>
                      <a:gd name="connsiteX0" fmla="*/ 101959 w 109943"/>
                      <a:gd name="connsiteY0" fmla="*/ 7681 h 175713"/>
                      <a:gd name="connsiteX1" fmla="*/ 108612 w 109943"/>
                      <a:gd name="connsiteY1" fmla="*/ 41344 h 175713"/>
                      <a:gd name="connsiteX2" fmla="*/ 98633 w 109943"/>
                      <a:gd name="connsiteY2" fmla="*/ 42577 h 175713"/>
                      <a:gd name="connsiteX3" fmla="*/ 61945 w 109943"/>
                      <a:gd name="connsiteY3" fmla="*/ 12233 h 175713"/>
                      <a:gd name="connsiteX4" fmla="*/ 35238 w 109943"/>
                      <a:gd name="connsiteY4" fmla="*/ 37646 h 175713"/>
                      <a:gd name="connsiteX5" fmla="*/ 67363 w 109943"/>
                      <a:gd name="connsiteY5" fmla="*/ 72163 h 175713"/>
                      <a:gd name="connsiteX6" fmla="*/ 109943 w 109943"/>
                      <a:gd name="connsiteY6" fmla="*/ 128300 h 175713"/>
                      <a:gd name="connsiteX7" fmla="*/ 49875 w 109943"/>
                      <a:gd name="connsiteY7" fmla="*/ 175714 h 175713"/>
                      <a:gd name="connsiteX8" fmla="*/ 5203 w 109943"/>
                      <a:gd name="connsiteY8" fmla="*/ 163197 h 175713"/>
                      <a:gd name="connsiteX9" fmla="*/ 166 w 109943"/>
                      <a:gd name="connsiteY9" fmla="*/ 121188 h 175713"/>
                      <a:gd name="connsiteX10" fmla="*/ 9766 w 109943"/>
                      <a:gd name="connsiteY10" fmla="*/ 120714 h 175713"/>
                      <a:gd name="connsiteX11" fmla="*/ 53961 w 109943"/>
                      <a:gd name="connsiteY11" fmla="*/ 163576 h 175713"/>
                      <a:gd name="connsiteX12" fmla="*/ 81905 w 109943"/>
                      <a:gd name="connsiteY12" fmla="*/ 136930 h 175713"/>
                      <a:gd name="connsiteX13" fmla="*/ 49779 w 109943"/>
                      <a:gd name="connsiteY13" fmla="*/ 98620 h 175713"/>
                      <a:gd name="connsiteX14" fmla="*/ 8435 w 109943"/>
                      <a:gd name="connsiteY14" fmla="*/ 47413 h 175713"/>
                      <a:gd name="connsiteX15" fmla="*/ 65177 w 109943"/>
                      <a:gd name="connsiteY15" fmla="*/ 0 h 175713"/>
                      <a:gd name="connsiteX16" fmla="*/ 101959 w 109943"/>
                      <a:gd name="connsiteY16" fmla="*/ 7681 h 17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943" h="175713">
                        <a:moveTo>
                          <a:pt x="101959" y="7681"/>
                        </a:moveTo>
                        <a:cubicBezTo>
                          <a:pt x="105666" y="16784"/>
                          <a:pt x="108612" y="30155"/>
                          <a:pt x="108612" y="41344"/>
                        </a:cubicBezTo>
                        <a:cubicBezTo>
                          <a:pt x="106902" y="44284"/>
                          <a:pt x="100724" y="45043"/>
                          <a:pt x="98633" y="42577"/>
                        </a:cubicBezTo>
                        <a:cubicBezTo>
                          <a:pt x="91504" y="24276"/>
                          <a:pt x="79053" y="12233"/>
                          <a:pt x="61945" y="12233"/>
                        </a:cubicBezTo>
                        <a:cubicBezTo>
                          <a:pt x="45693" y="12233"/>
                          <a:pt x="35238" y="22664"/>
                          <a:pt x="35238" y="37646"/>
                        </a:cubicBezTo>
                        <a:cubicBezTo>
                          <a:pt x="35238" y="54715"/>
                          <a:pt x="52726" y="63818"/>
                          <a:pt x="67363" y="72163"/>
                        </a:cubicBezTo>
                        <a:cubicBezTo>
                          <a:pt x="89508" y="84680"/>
                          <a:pt x="109943" y="98809"/>
                          <a:pt x="109943" y="128300"/>
                        </a:cubicBezTo>
                        <a:cubicBezTo>
                          <a:pt x="109943" y="159878"/>
                          <a:pt x="80764" y="175714"/>
                          <a:pt x="49875" y="175714"/>
                        </a:cubicBezTo>
                        <a:cubicBezTo>
                          <a:pt x="30295" y="175714"/>
                          <a:pt x="15658" y="171541"/>
                          <a:pt x="5203" y="163197"/>
                        </a:cubicBezTo>
                        <a:cubicBezTo>
                          <a:pt x="1877" y="155326"/>
                          <a:pt x="-689" y="134938"/>
                          <a:pt x="166" y="121188"/>
                        </a:cubicBezTo>
                        <a:cubicBezTo>
                          <a:pt x="2257" y="118723"/>
                          <a:pt x="7675" y="118249"/>
                          <a:pt x="9766" y="120714"/>
                        </a:cubicBezTo>
                        <a:cubicBezTo>
                          <a:pt x="16894" y="143568"/>
                          <a:pt x="30200" y="163576"/>
                          <a:pt x="53961" y="163576"/>
                        </a:cubicBezTo>
                        <a:cubicBezTo>
                          <a:pt x="68979" y="163576"/>
                          <a:pt x="81905" y="154852"/>
                          <a:pt x="81905" y="136930"/>
                        </a:cubicBezTo>
                        <a:cubicBezTo>
                          <a:pt x="81905" y="117775"/>
                          <a:pt x="65177" y="107344"/>
                          <a:pt x="49779" y="98620"/>
                        </a:cubicBezTo>
                        <a:cubicBezTo>
                          <a:pt x="25543" y="84870"/>
                          <a:pt x="8435" y="70361"/>
                          <a:pt x="8435" y="47413"/>
                        </a:cubicBezTo>
                        <a:cubicBezTo>
                          <a:pt x="8435" y="17069"/>
                          <a:pt x="33432" y="0"/>
                          <a:pt x="65177" y="0"/>
                        </a:cubicBezTo>
                        <a:cubicBezTo>
                          <a:pt x="82760" y="190"/>
                          <a:pt x="98253" y="4362"/>
                          <a:pt x="101959" y="7681"/>
                        </a:cubicBezTo>
                      </a:path>
                    </a:pathLst>
                  </a:custGeom>
                  <a:solidFill>
                    <a:srgbClr val="FFFFFF"/>
                  </a:solidFill>
                  <a:ln w="9494" cap="flat">
                    <a:noFill/>
                    <a:prstDash val="solid"/>
                    <a:miter/>
                  </a:ln>
                </p:spPr>
                <p:txBody>
                  <a:bodyPr rtlCol="0" anchor="ctr"/>
                  <a:lstStyle/>
                  <a:p>
                    <a:endParaRPr lang="en-US"/>
                  </a:p>
                </p:txBody>
              </p:sp>
              <p:sp>
                <p:nvSpPr>
                  <p:cNvPr id="38" name="Freeform 64">
                    <a:extLst>
                      <a:ext uri="{FF2B5EF4-FFF2-40B4-BE49-F238E27FC236}">
                        <a16:creationId xmlns:a16="http://schemas.microsoft.com/office/drawing/2014/main" id="{02840C1B-AB1B-491E-BA38-212D45BC8012}"/>
                      </a:ext>
                    </a:extLst>
                  </p:cNvPr>
                  <p:cNvSpPr/>
                  <p:nvPr/>
                </p:nvSpPr>
                <p:spPr>
                  <a:xfrm>
                    <a:off x="2219279" y="4517864"/>
                    <a:ext cx="187981" cy="285143"/>
                  </a:xfrm>
                  <a:custGeom>
                    <a:avLst/>
                    <a:gdLst>
                      <a:gd name="connsiteX0" fmla="*/ 57390 w 187981"/>
                      <a:gd name="connsiteY0" fmla="*/ 135602 h 285143"/>
                      <a:gd name="connsiteX1" fmla="*/ 69936 w 187981"/>
                      <a:gd name="connsiteY1" fmla="*/ 160542 h 285143"/>
                      <a:gd name="connsiteX2" fmla="*/ 99970 w 187981"/>
                      <a:gd name="connsiteY2" fmla="*/ 169645 h 285143"/>
                      <a:gd name="connsiteX3" fmla="*/ 154241 w 187981"/>
                      <a:gd name="connsiteY3" fmla="*/ 94732 h 285143"/>
                      <a:gd name="connsiteX4" fmla="*/ 97879 w 187981"/>
                      <a:gd name="connsiteY4" fmla="*/ 27784 h 285143"/>
                      <a:gd name="connsiteX5" fmla="*/ 62427 w 187981"/>
                      <a:gd name="connsiteY5" fmla="*/ 39448 h 285143"/>
                      <a:gd name="connsiteX6" fmla="*/ 57390 w 187981"/>
                      <a:gd name="connsiteY6" fmla="*/ 64008 h 285143"/>
                      <a:gd name="connsiteX7" fmla="*/ 57390 w 187981"/>
                      <a:gd name="connsiteY7" fmla="*/ 135602 h 285143"/>
                      <a:gd name="connsiteX8" fmla="*/ 26500 w 187981"/>
                      <a:gd name="connsiteY8" fmla="*/ 58224 h 285143"/>
                      <a:gd name="connsiteX9" fmla="*/ 15190 w 187981"/>
                      <a:gd name="connsiteY9" fmla="*/ 32431 h 285143"/>
                      <a:gd name="connsiteX10" fmla="*/ 11483 w 187981"/>
                      <a:gd name="connsiteY10" fmla="*/ 29965 h 285143"/>
                      <a:gd name="connsiteX11" fmla="*/ 11863 w 187981"/>
                      <a:gd name="connsiteY11" fmla="*/ 22474 h 285143"/>
                      <a:gd name="connsiteX12" fmla="*/ 53208 w 187981"/>
                      <a:gd name="connsiteY12" fmla="*/ 0 h 285143"/>
                      <a:gd name="connsiteX13" fmla="*/ 58245 w 187981"/>
                      <a:gd name="connsiteY13" fmla="*/ 2940 h 285143"/>
                      <a:gd name="connsiteX14" fmla="*/ 56534 w 187981"/>
                      <a:gd name="connsiteY14" fmla="*/ 22095 h 285143"/>
                      <a:gd name="connsiteX15" fmla="*/ 60241 w 187981"/>
                      <a:gd name="connsiteY15" fmla="*/ 27500 h 285143"/>
                      <a:gd name="connsiteX16" fmla="*/ 118694 w 187981"/>
                      <a:gd name="connsiteY16" fmla="*/ 7965 h 285143"/>
                      <a:gd name="connsiteX17" fmla="*/ 187982 w 187981"/>
                      <a:gd name="connsiteY17" fmla="*/ 84111 h 285143"/>
                      <a:gd name="connsiteX18" fmla="*/ 86188 w 187981"/>
                      <a:gd name="connsiteY18" fmla="*/ 183584 h 285143"/>
                      <a:gd name="connsiteX19" fmla="*/ 63282 w 187981"/>
                      <a:gd name="connsiteY19" fmla="*/ 181878 h 285143"/>
                      <a:gd name="connsiteX20" fmla="*/ 57390 w 187981"/>
                      <a:gd name="connsiteY20" fmla="*/ 193541 h 285143"/>
                      <a:gd name="connsiteX21" fmla="*/ 57390 w 187981"/>
                      <a:gd name="connsiteY21" fmla="*/ 237256 h 285143"/>
                      <a:gd name="connsiteX22" fmla="*/ 73262 w 187981"/>
                      <a:gd name="connsiteY22" fmla="*/ 272627 h 285143"/>
                      <a:gd name="connsiteX23" fmla="*/ 89515 w 187981"/>
                      <a:gd name="connsiteY23" fmla="*/ 274713 h 285143"/>
                      <a:gd name="connsiteX24" fmla="*/ 88659 w 187981"/>
                      <a:gd name="connsiteY24" fmla="*/ 285144 h 285143"/>
                      <a:gd name="connsiteX25" fmla="*/ 41897 w 187981"/>
                      <a:gd name="connsiteY25" fmla="*/ 283911 h 285143"/>
                      <a:gd name="connsiteX26" fmla="*/ 2644 w 187981"/>
                      <a:gd name="connsiteY26" fmla="*/ 285144 h 285143"/>
                      <a:gd name="connsiteX27" fmla="*/ 1788 w 187981"/>
                      <a:gd name="connsiteY27" fmla="*/ 274713 h 285143"/>
                      <a:gd name="connsiteX28" fmla="*/ 10532 w 187981"/>
                      <a:gd name="connsiteY28" fmla="*/ 273480 h 285143"/>
                      <a:gd name="connsiteX29" fmla="*/ 26405 w 187981"/>
                      <a:gd name="connsiteY29" fmla="*/ 237256 h 285143"/>
                      <a:gd name="connsiteX30" fmla="*/ 26405 w 187981"/>
                      <a:gd name="connsiteY30" fmla="*/ 58224 h 28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7981" h="285143">
                        <a:moveTo>
                          <a:pt x="57390" y="135602"/>
                        </a:moveTo>
                        <a:cubicBezTo>
                          <a:pt x="57390" y="148878"/>
                          <a:pt x="61572" y="153904"/>
                          <a:pt x="69936" y="160542"/>
                        </a:cubicBezTo>
                        <a:cubicBezTo>
                          <a:pt x="78300" y="166800"/>
                          <a:pt x="91226" y="169645"/>
                          <a:pt x="99970" y="169645"/>
                        </a:cubicBezTo>
                        <a:cubicBezTo>
                          <a:pt x="134186" y="169645"/>
                          <a:pt x="154241" y="138068"/>
                          <a:pt x="154241" y="94732"/>
                        </a:cubicBezTo>
                        <a:cubicBezTo>
                          <a:pt x="154241" y="61448"/>
                          <a:pt x="135422" y="27784"/>
                          <a:pt x="97879" y="27784"/>
                        </a:cubicBezTo>
                        <a:cubicBezTo>
                          <a:pt x="79915" y="27784"/>
                          <a:pt x="66989" y="34422"/>
                          <a:pt x="62427" y="39448"/>
                        </a:cubicBezTo>
                        <a:cubicBezTo>
                          <a:pt x="58720" y="44000"/>
                          <a:pt x="57390" y="50258"/>
                          <a:pt x="57390" y="64008"/>
                        </a:cubicBezTo>
                        <a:lnTo>
                          <a:pt x="57390" y="135602"/>
                        </a:lnTo>
                        <a:close/>
                        <a:moveTo>
                          <a:pt x="26500" y="58224"/>
                        </a:moveTo>
                        <a:cubicBezTo>
                          <a:pt x="26500" y="42008"/>
                          <a:pt x="26500" y="39922"/>
                          <a:pt x="15190" y="32431"/>
                        </a:cubicBezTo>
                        <a:lnTo>
                          <a:pt x="11483" y="29965"/>
                        </a:lnTo>
                        <a:cubicBezTo>
                          <a:pt x="9772" y="28258"/>
                          <a:pt x="9772" y="23707"/>
                          <a:pt x="11863" y="22474"/>
                        </a:cubicBezTo>
                        <a:cubicBezTo>
                          <a:pt x="22698" y="17922"/>
                          <a:pt x="42373" y="7871"/>
                          <a:pt x="53208" y="0"/>
                        </a:cubicBezTo>
                        <a:cubicBezTo>
                          <a:pt x="55679" y="0"/>
                          <a:pt x="57390" y="853"/>
                          <a:pt x="58245" y="2940"/>
                        </a:cubicBezTo>
                        <a:cubicBezTo>
                          <a:pt x="57390" y="10431"/>
                          <a:pt x="56534" y="16690"/>
                          <a:pt x="56534" y="22095"/>
                        </a:cubicBezTo>
                        <a:cubicBezTo>
                          <a:pt x="56534" y="25034"/>
                          <a:pt x="57390" y="27500"/>
                          <a:pt x="60241" y="27500"/>
                        </a:cubicBezTo>
                        <a:cubicBezTo>
                          <a:pt x="65659" y="25034"/>
                          <a:pt x="91986" y="7965"/>
                          <a:pt x="118694" y="7965"/>
                        </a:cubicBezTo>
                        <a:cubicBezTo>
                          <a:pt x="160799" y="7965"/>
                          <a:pt x="187982" y="42103"/>
                          <a:pt x="187982" y="84111"/>
                        </a:cubicBezTo>
                        <a:cubicBezTo>
                          <a:pt x="187982" y="141956"/>
                          <a:pt x="145401" y="183584"/>
                          <a:pt x="86188" y="183584"/>
                        </a:cubicBezTo>
                        <a:cubicBezTo>
                          <a:pt x="78680" y="183584"/>
                          <a:pt x="66989" y="182731"/>
                          <a:pt x="63282" y="181878"/>
                        </a:cubicBezTo>
                        <a:cubicBezTo>
                          <a:pt x="59576" y="182731"/>
                          <a:pt x="57390" y="184817"/>
                          <a:pt x="57390" y="193541"/>
                        </a:cubicBezTo>
                        <a:lnTo>
                          <a:pt x="57390" y="237256"/>
                        </a:lnTo>
                        <a:cubicBezTo>
                          <a:pt x="57390" y="266842"/>
                          <a:pt x="58245" y="270541"/>
                          <a:pt x="73262" y="272627"/>
                        </a:cubicBezTo>
                        <a:lnTo>
                          <a:pt x="89515" y="274713"/>
                        </a:lnTo>
                        <a:cubicBezTo>
                          <a:pt x="92461" y="276799"/>
                          <a:pt x="91606" y="283816"/>
                          <a:pt x="88659" y="285144"/>
                        </a:cubicBezTo>
                        <a:cubicBezTo>
                          <a:pt x="68605" y="284290"/>
                          <a:pt x="56534" y="283911"/>
                          <a:pt x="41897" y="283911"/>
                        </a:cubicBezTo>
                        <a:cubicBezTo>
                          <a:pt x="26880" y="283911"/>
                          <a:pt x="14334" y="284290"/>
                          <a:pt x="2644" y="285144"/>
                        </a:cubicBezTo>
                        <a:cubicBezTo>
                          <a:pt x="-303" y="283911"/>
                          <a:pt x="-1063" y="276799"/>
                          <a:pt x="1788" y="274713"/>
                        </a:cubicBezTo>
                        <a:lnTo>
                          <a:pt x="10532" y="273480"/>
                        </a:lnTo>
                        <a:cubicBezTo>
                          <a:pt x="26025" y="271394"/>
                          <a:pt x="26405" y="267222"/>
                          <a:pt x="26405" y="237256"/>
                        </a:cubicBezTo>
                        <a:lnTo>
                          <a:pt x="26405" y="58224"/>
                        </a:lnTo>
                        <a:close/>
                      </a:path>
                    </a:pathLst>
                  </a:custGeom>
                  <a:solidFill>
                    <a:srgbClr val="FFFFFF"/>
                  </a:solidFill>
                  <a:ln w="9494" cap="flat">
                    <a:noFill/>
                    <a:prstDash val="solid"/>
                    <a:miter/>
                  </a:ln>
                </p:spPr>
                <p:txBody>
                  <a:bodyPr rtlCol="0" anchor="ctr"/>
                  <a:lstStyle/>
                  <a:p>
                    <a:endParaRPr lang="en-US"/>
                  </a:p>
                </p:txBody>
              </p:sp>
              <p:sp>
                <p:nvSpPr>
                  <p:cNvPr id="39" name="Freeform 65">
                    <a:extLst>
                      <a:ext uri="{FF2B5EF4-FFF2-40B4-BE49-F238E27FC236}">
                        <a16:creationId xmlns:a16="http://schemas.microsoft.com/office/drawing/2014/main" id="{A53B9482-CB6D-40A3-B9CB-F8F90820B096}"/>
                      </a:ext>
                    </a:extLst>
                  </p:cNvPr>
                  <p:cNvSpPr/>
                  <p:nvPr/>
                </p:nvSpPr>
                <p:spPr>
                  <a:xfrm>
                    <a:off x="2421630" y="4420003"/>
                    <a:ext cx="83834" cy="276799"/>
                  </a:xfrm>
                  <a:custGeom>
                    <a:avLst/>
                    <a:gdLst>
                      <a:gd name="connsiteX0" fmla="*/ 60811 w 83834"/>
                      <a:gd name="connsiteY0" fmla="*/ 21241 h 276799"/>
                      <a:gd name="connsiteX1" fmla="*/ 39141 w 83834"/>
                      <a:gd name="connsiteY1" fmla="*/ 42482 h 276799"/>
                      <a:gd name="connsiteX2" fmla="*/ 17851 w 83834"/>
                      <a:gd name="connsiteY2" fmla="*/ 22095 h 276799"/>
                      <a:gd name="connsiteX3" fmla="*/ 40377 w 83834"/>
                      <a:gd name="connsiteY3" fmla="*/ 0 h 276799"/>
                      <a:gd name="connsiteX4" fmla="*/ 60811 w 83834"/>
                      <a:gd name="connsiteY4" fmla="*/ 21241 h 276799"/>
                      <a:gd name="connsiteX5" fmla="*/ 26595 w 83834"/>
                      <a:gd name="connsiteY5" fmla="*/ 156085 h 276799"/>
                      <a:gd name="connsiteX6" fmla="*/ 15285 w 83834"/>
                      <a:gd name="connsiteY6" fmla="*/ 130292 h 276799"/>
                      <a:gd name="connsiteX7" fmla="*/ 11578 w 83834"/>
                      <a:gd name="connsiteY7" fmla="*/ 127826 h 276799"/>
                      <a:gd name="connsiteX8" fmla="*/ 11958 w 83834"/>
                      <a:gd name="connsiteY8" fmla="*/ 120335 h 276799"/>
                      <a:gd name="connsiteX9" fmla="*/ 54919 w 83834"/>
                      <a:gd name="connsiteY9" fmla="*/ 99947 h 276799"/>
                      <a:gd name="connsiteX10" fmla="*/ 59100 w 83834"/>
                      <a:gd name="connsiteY10" fmla="*/ 102413 h 276799"/>
                      <a:gd name="connsiteX11" fmla="*/ 57390 w 83834"/>
                      <a:gd name="connsiteY11" fmla="*/ 153999 h 276799"/>
                      <a:gd name="connsiteX12" fmla="*/ 57390 w 83834"/>
                      <a:gd name="connsiteY12" fmla="*/ 228912 h 276799"/>
                      <a:gd name="connsiteX13" fmla="*/ 73262 w 83834"/>
                      <a:gd name="connsiteY13" fmla="*/ 265135 h 276799"/>
                      <a:gd name="connsiteX14" fmla="*/ 82006 w 83834"/>
                      <a:gd name="connsiteY14" fmla="*/ 266368 h 276799"/>
                      <a:gd name="connsiteX15" fmla="*/ 81151 w 83834"/>
                      <a:gd name="connsiteY15" fmla="*/ 276799 h 276799"/>
                      <a:gd name="connsiteX16" fmla="*/ 41897 w 83834"/>
                      <a:gd name="connsiteY16" fmla="*/ 275566 h 276799"/>
                      <a:gd name="connsiteX17" fmla="*/ 2644 w 83834"/>
                      <a:gd name="connsiteY17" fmla="*/ 276799 h 276799"/>
                      <a:gd name="connsiteX18" fmla="*/ 1788 w 83834"/>
                      <a:gd name="connsiteY18" fmla="*/ 266368 h 276799"/>
                      <a:gd name="connsiteX19" fmla="*/ 10532 w 83834"/>
                      <a:gd name="connsiteY19" fmla="*/ 265135 h 276799"/>
                      <a:gd name="connsiteX20" fmla="*/ 26405 w 83834"/>
                      <a:gd name="connsiteY20" fmla="*/ 228912 h 276799"/>
                      <a:gd name="connsiteX21" fmla="*/ 26405 w 83834"/>
                      <a:gd name="connsiteY21" fmla="*/ 156085 h 27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834" h="276799">
                        <a:moveTo>
                          <a:pt x="60811" y="21241"/>
                        </a:moveTo>
                        <a:cubicBezTo>
                          <a:pt x="60811" y="35844"/>
                          <a:pt x="50356" y="42482"/>
                          <a:pt x="39141" y="42482"/>
                        </a:cubicBezTo>
                        <a:cubicBezTo>
                          <a:pt x="26215" y="42482"/>
                          <a:pt x="17851" y="33284"/>
                          <a:pt x="17851" y="22095"/>
                        </a:cubicBezTo>
                        <a:cubicBezTo>
                          <a:pt x="17851" y="8345"/>
                          <a:pt x="28306" y="0"/>
                          <a:pt x="40377" y="0"/>
                        </a:cubicBezTo>
                        <a:cubicBezTo>
                          <a:pt x="52827" y="0"/>
                          <a:pt x="60811" y="9578"/>
                          <a:pt x="60811" y="21241"/>
                        </a:cubicBezTo>
                        <a:moveTo>
                          <a:pt x="26595" y="156085"/>
                        </a:moveTo>
                        <a:cubicBezTo>
                          <a:pt x="26595" y="139869"/>
                          <a:pt x="26595" y="137783"/>
                          <a:pt x="15285" y="130292"/>
                        </a:cubicBezTo>
                        <a:lnTo>
                          <a:pt x="11578" y="127826"/>
                        </a:lnTo>
                        <a:cubicBezTo>
                          <a:pt x="9867" y="126119"/>
                          <a:pt x="9867" y="121568"/>
                          <a:pt x="11958" y="120335"/>
                        </a:cubicBezTo>
                        <a:cubicBezTo>
                          <a:pt x="21558" y="117016"/>
                          <a:pt x="45319" y="106206"/>
                          <a:pt x="54919" y="99947"/>
                        </a:cubicBezTo>
                        <a:cubicBezTo>
                          <a:pt x="57010" y="99947"/>
                          <a:pt x="58625" y="100801"/>
                          <a:pt x="59100" y="102413"/>
                        </a:cubicBezTo>
                        <a:cubicBezTo>
                          <a:pt x="58245" y="117016"/>
                          <a:pt x="57390" y="136930"/>
                          <a:pt x="57390" y="153999"/>
                        </a:cubicBezTo>
                        <a:lnTo>
                          <a:pt x="57390" y="228912"/>
                        </a:lnTo>
                        <a:cubicBezTo>
                          <a:pt x="57390" y="258877"/>
                          <a:pt x="58245" y="263049"/>
                          <a:pt x="73262" y="265135"/>
                        </a:cubicBezTo>
                        <a:lnTo>
                          <a:pt x="82006" y="266368"/>
                        </a:lnTo>
                        <a:cubicBezTo>
                          <a:pt x="84953" y="268454"/>
                          <a:pt x="84097" y="275471"/>
                          <a:pt x="81151" y="276799"/>
                        </a:cubicBezTo>
                        <a:cubicBezTo>
                          <a:pt x="68605" y="275946"/>
                          <a:pt x="56534" y="275566"/>
                          <a:pt x="41897" y="275566"/>
                        </a:cubicBezTo>
                        <a:cubicBezTo>
                          <a:pt x="26880" y="275566"/>
                          <a:pt x="14334" y="275946"/>
                          <a:pt x="2644" y="276799"/>
                        </a:cubicBezTo>
                        <a:cubicBezTo>
                          <a:pt x="-303" y="275566"/>
                          <a:pt x="-1063" y="268454"/>
                          <a:pt x="1788" y="266368"/>
                        </a:cubicBezTo>
                        <a:lnTo>
                          <a:pt x="10532" y="265135"/>
                        </a:lnTo>
                        <a:cubicBezTo>
                          <a:pt x="26025" y="263049"/>
                          <a:pt x="26405" y="258877"/>
                          <a:pt x="26405" y="228912"/>
                        </a:cubicBezTo>
                        <a:lnTo>
                          <a:pt x="26405" y="156085"/>
                        </a:lnTo>
                        <a:close/>
                      </a:path>
                    </a:pathLst>
                  </a:custGeom>
                  <a:solidFill>
                    <a:srgbClr val="FFFFFF"/>
                  </a:solidFill>
                  <a:ln w="9494" cap="flat">
                    <a:noFill/>
                    <a:prstDash val="solid"/>
                    <a:miter/>
                  </a:ln>
                </p:spPr>
                <p:txBody>
                  <a:bodyPr rtlCol="0" anchor="ctr"/>
                  <a:lstStyle/>
                  <a:p>
                    <a:endParaRPr lang="en-US"/>
                  </a:p>
                </p:txBody>
              </p:sp>
              <p:sp>
                <p:nvSpPr>
                  <p:cNvPr id="40" name="Freeform 66">
                    <a:extLst>
                      <a:ext uri="{FF2B5EF4-FFF2-40B4-BE49-F238E27FC236}">
                        <a16:creationId xmlns:a16="http://schemas.microsoft.com/office/drawing/2014/main" id="{5DD55AF3-DD06-4176-8018-AF23F66A1C2F}"/>
                      </a:ext>
                    </a:extLst>
                  </p:cNvPr>
                  <p:cNvSpPr/>
                  <p:nvPr/>
                </p:nvSpPr>
                <p:spPr>
                  <a:xfrm>
                    <a:off x="2522390" y="4502388"/>
                    <a:ext cx="111258" cy="198870"/>
                  </a:xfrm>
                  <a:custGeom>
                    <a:avLst/>
                    <a:gdLst>
                      <a:gd name="connsiteX0" fmla="*/ 60989 w 111258"/>
                      <a:gd name="connsiteY0" fmla="*/ 46579 h 198870"/>
                      <a:gd name="connsiteX1" fmla="*/ 53481 w 111258"/>
                      <a:gd name="connsiteY1" fmla="*/ 56536 h 198870"/>
                      <a:gd name="connsiteX2" fmla="*/ 53481 w 111258"/>
                      <a:gd name="connsiteY2" fmla="*/ 134293 h 198870"/>
                      <a:gd name="connsiteX3" fmla="*/ 83990 w 111258"/>
                      <a:gd name="connsiteY3" fmla="*/ 180474 h 198870"/>
                      <a:gd name="connsiteX4" fmla="*/ 95301 w 111258"/>
                      <a:gd name="connsiteY4" fmla="*/ 178388 h 198870"/>
                      <a:gd name="connsiteX5" fmla="*/ 105756 w 111258"/>
                      <a:gd name="connsiteY5" fmla="*/ 172603 h 198870"/>
                      <a:gd name="connsiteX6" fmla="*/ 109938 w 111258"/>
                      <a:gd name="connsiteY6" fmla="*/ 179715 h 198870"/>
                      <a:gd name="connsiteX7" fmla="*/ 66122 w 111258"/>
                      <a:gd name="connsiteY7" fmla="*/ 198870 h 198870"/>
                      <a:gd name="connsiteX8" fmla="*/ 22686 w 111258"/>
                      <a:gd name="connsiteY8" fmla="*/ 153923 h 198870"/>
                      <a:gd name="connsiteX9" fmla="*/ 22686 w 111258"/>
                      <a:gd name="connsiteY9" fmla="*/ 58717 h 198870"/>
                      <a:gd name="connsiteX10" fmla="*/ 13942 w 111258"/>
                      <a:gd name="connsiteY10" fmla="*/ 46674 h 198870"/>
                      <a:gd name="connsiteX11" fmla="*/ 2251 w 111258"/>
                      <a:gd name="connsiteY11" fmla="*/ 46674 h 198870"/>
                      <a:gd name="connsiteX12" fmla="*/ 1016 w 111258"/>
                      <a:gd name="connsiteY12" fmla="*/ 37950 h 198870"/>
                      <a:gd name="connsiteX13" fmla="*/ 27724 w 111258"/>
                      <a:gd name="connsiteY13" fmla="*/ 25053 h 198870"/>
                      <a:gd name="connsiteX14" fmla="*/ 45212 w 111258"/>
                      <a:gd name="connsiteY14" fmla="*/ 493 h 198870"/>
                      <a:gd name="connsiteX15" fmla="*/ 53956 w 111258"/>
                      <a:gd name="connsiteY15" fmla="*/ 2579 h 198870"/>
                      <a:gd name="connsiteX16" fmla="*/ 53956 w 111258"/>
                      <a:gd name="connsiteY16" fmla="*/ 21260 h 198870"/>
                      <a:gd name="connsiteX17" fmla="*/ 61465 w 111258"/>
                      <a:gd name="connsiteY17" fmla="*/ 29131 h 198870"/>
                      <a:gd name="connsiteX18" fmla="*/ 107752 w 111258"/>
                      <a:gd name="connsiteY18" fmla="*/ 29131 h 198870"/>
                      <a:gd name="connsiteX19" fmla="*/ 108132 w 111258"/>
                      <a:gd name="connsiteY19" fmla="*/ 46579 h 198870"/>
                      <a:gd name="connsiteX20" fmla="*/ 60989 w 111258"/>
                      <a:gd name="connsiteY20" fmla="*/ 46579 h 19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258" h="198870">
                        <a:moveTo>
                          <a:pt x="60989" y="46579"/>
                        </a:moveTo>
                        <a:cubicBezTo>
                          <a:pt x="53861" y="46579"/>
                          <a:pt x="53481" y="47812"/>
                          <a:pt x="53481" y="56536"/>
                        </a:cubicBezTo>
                        <a:lnTo>
                          <a:pt x="53481" y="134293"/>
                        </a:lnTo>
                        <a:cubicBezTo>
                          <a:pt x="53481" y="158474"/>
                          <a:pt x="56427" y="180474"/>
                          <a:pt x="83990" y="180474"/>
                        </a:cubicBezTo>
                        <a:cubicBezTo>
                          <a:pt x="88172" y="180474"/>
                          <a:pt x="91879" y="179621"/>
                          <a:pt x="95301" y="178388"/>
                        </a:cubicBezTo>
                        <a:cubicBezTo>
                          <a:pt x="99007" y="177155"/>
                          <a:pt x="104520" y="172603"/>
                          <a:pt x="105756" y="172603"/>
                        </a:cubicBezTo>
                        <a:cubicBezTo>
                          <a:pt x="109082" y="172603"/>
                          <a:pt x="110793" y="177155"/>
                          <a:pt x="109938" y="179715"/>
                        </a:cubicBezTo>
                        <a:cubicBezTo>
                          <a:pt x="102429" y="188439"/>
                          <a:pt x="87412" y="198870"/>
                          <a:pt x="66122" y="198870"/>
                        </a:cubicBezTo>
                        <a:cubicBezTo>
                          <a:pt x="30195" y="198870"/>
                          <a:pt x="22686" y="178862"/>
                          <a:pt x="22686" y="153923"/>
                        </a:cubicBezTo>
                        <a:lnTo>
                          <a:pt x="22686" y="58717"/>
                        </a:lnTo>
                        <a:cubicBezTo>
                          <a:pt x="22686" y="47527"/>
                          <a:pt x="22306" y="46674"/>
                          <a:pt x="13942" y="46674"/>
                        </a:cubicBezTo>
                        <a:lnTo>
                          <a:pt x="2251" y="46674"/>
                        </a:lnTo>
                        <a:cubicBezTo>
                          <a:pt x="-220" y="44967"/>
                          <a:pt x="-695" y="40415"/>
                          <a:pt x="1016" y="37950"/>
                        </a:cubicBezTo>
                        <a:cubicBezTo>
                          <a:pt x="13087" y="34251"/>
                          <a:pt x="23542" y="28751"/>
                          <a:pt x="27724" y="25053"/>
                        </a:cubicBezTo>
                        <a:cubicBezTo>
                          <a:pt x="33141" y="20027"/>
                          <a:pt x="41030" y="8838"/>
                          <a:pt x="45212" y="493"/>
                        </a:cubicBezTo>
                        <a:cubicBezTo>
                          <a:pt x="47303" y="-360"/>
                          <a:pt x="52340" y="-360"/>
                          <a:pt x="53956" y="2579"/>
                        </a:cubicBezTo>
                        <a:lnTo>
                          <a:pt x="53956" y="21260"/>
                        </a:lnTo>
                        <a:cubicBezTo>
                          <a:pt x="53956" y="28751"/>
                          <a:pt x="54431" y="29131"/>
                          <a:pt x="61465" y="29131"/>
                        </a:cubicBezTo>
                        <a:lnTo>
                          <a:pt x="107752" y="29131"/>
                        </a:lnTo>
                        <a:cubicBezTo>
                          <a:pt x="112789" y="32829"/>
                          <a:pt x="111934" y="44113"/>
                          <a:pt x="108132" y="46579"/>
                        </a:cubicBezTo>
                        <a:lnTo>
                          <a:pt x="60989" y="46579"/>
                        </a:lnTo>
                        <a:close/>
                      </a:path>
                    </a:pathLst>
                  </a:custGeom>
                  <a:solidFill>
                    <a:srgbClr val="FFFFFF"/>
                  </a:solidFill>
                  <a:ln w="9494" cap="flat">
                    <a:noFill/>
                    <a:prstDash val="solid"/>
                    <a:miter/>
                  </a:ln>
                </p:spPr>
                <p:txBody>
                  <a:bodyPr rtlCol="0" anchor="ctr"/>
                  <a:lstStyle/>
                  <a:p>
                    <a:endParaRPr lang="en-US"/>
                  </a:p>
                </p:txBody>
              </p:sp>
              <p:sp>
                <p:nvSpPr>
                  <p:cNvPr id="41" name="Freeform 67">
                    <a:extLst>
                      <a:ext uri="{FF2B5EF4-FFF2-40B4-BE49-F238E27FC236}">
                        <a16:creationId xmlns:a16="http://schemas.microsoft.com/office/drawing/2014/main" id="{66B69BA2-73DB-42D5-B99B-92C091536DEE}"/>
                      </a:ext>
                    </a:extLst>
                  </p:cNvPr>
                  <p:cNvSpPr/>
                  <p:nvPr/>
                </p:nvSpPr>
                <p:spPr>
                  <a:xfrm>
                    <a:off x="2642878" y="4525639"/>
                    <a:ext cx="157204" cy="175618"/>
                  </a:xfrm>
                  <a:custGeom>
                    <a:avLst/>
                    <a:gdLst>
                      <a:gd name="connsiteX0" fmla="*/ 58263 w 157204"/>
                      <a:gd name="connsiteY0" fmla="*/ 156938 h 175618"/>
                      <a:gd name="connsiteX1" fmla="*/ 83735 w 157204"/>
                      <a:gd name="connsiteY1" fmla="*/ 146507 h 175618"/>
                      <a:gd name="connsiteX2" fmla="*/ 89152 w 157204"/>
                      <a:gd name="connsiteY2" fmla="*/ 126973 h 175618"/>
                      <a:gd name="connsiteX3" fmla="*/ 90008 w 157204"/>
                      <a:gd name="connsiteY3" fmla="*/ 102413 h 175618"/>
                      <a:gd name="connsiteX4" fmla="*/ 85826 w 157204"/>
                      <a:gd name="connsiteY4" fmla="*/ 97008 h 175618"/>
                      <a:gd name="connsiteX5" fmla="*/ 68718 w 157204"/>
                      <a:gd name="connsiteY5" fmla="*/ 101180 h 175618"/>
                      <a:gd name="connsiteX6" fmla="*/ 32030 w 157204"/>
                      <a:gd name="connsiteY6" fmla="*/ 131999 h 175618"/>
                      <a:gd name="connsiteX7" fmla="*/ 58263 w 157204"/>
                      <a:gd name="connsiteY7" fmla="*/ 156938 h 175618"/>
                      <a:gd name="connsiteX8" fmla="*/ 84115 w 157204"/>
                      <a:gd name="connsiteY8" fmla="*/ 83732 h 175618"/>
                      <a:gd name="connsiteX9" fmla="*/ 91243 w 157204"/>
                      <a:gd name="connsiteY9" fmla="*/ 71689 h 175618"/>
                      <a:gd name="connsiteX10" fmla="*/ 91624 w 157204"/>
                      <a:gd name="connsiteY10" fmla="*/ 52534 h 175618"/>
                      <a:gd name="connsiteX11" fmla="*/ 61114 w 157204"/>
                      <a:gd name="connsiteY11" fmla="*/ 16310 h 175618"/>
                      <a:gd name="connsiteX12" fmla="*/ 34406 w 157204"/>
                      <a:gd name="connsiteY12" fmla="*/ 34991 h 175618"/>
                      <a:gd name="connsiteX13" fmla="*/ 30224 w 157204"/>
                      <a:gd name="connsiteY13" fmla="*/ 49120 h 175618"/>
                      <a:gd name="connsiteX14" fmla="*/ 6463 w 157204"/>
                      <a:gd name="connsiteY14" fmla="*/ 56991 h 175618"/>
                      <a:gd name="connsiteX15" fmla="*/ 570 w 157204"/>
                      <a:gd name="connsiteY15" fmla="*/ 51206 h 175618"/>
                      <a:gd name="connsiteX16" fmla="*/ 78222 w 157204"/>
                      <a:gd name="connsiteY16" fmla="*/ 0 h 175618"/>
                      <a:gd name="connsiteX17" fmla="*/ 121658 w 157204"/>
                      <a:gd name="connsiteY17" fmla="*/ 48646 h 175618"/>
                      <a:gd name="connsiteX18" fmla="*/ 119187 w 157204"/>
                      <a:gd name="connsiteY18" fmla="*/ 120999 h 175618"/>
                      <a:gd name="connsiteX19" fmla="*/ 138386 w 157204"/>
                      <a:gd name="connsiteY19" fmla="*/ 157223 h 175618"/>
                      <a:gd name="connsiteX20" fmla="*/ 148841 w 157204"/>
                      <a:gd name="connsiteY20" fmla="*/ 154757 h 175618"/>
                      <a:gd name="connsiteX21" fmla="*/ 154258 w 157204"/>
                      <a:gd name="connsiteY21" fmla="*/ 151817 h 175618"/>
                      <a:gd name="connsiteX22" fmla="*/ 157205 w 157204"/>
                      <a:gd name="connsiteY22" fmla="*/ 157223 h 175618"/>
                      <a:gd name="connsiteX23" fmla="*/ 122133 w 157204"/>
                      <a:gd name="connsiteY23" fmla="*/ 175524 h 175618"/>
                      <a:gd name="connsiteX24" fmla="*/ 95045 w 157204"/>
                      <a:gd name="connsiteY24" fmla="*/ 162628 h 175618"/>
                      <a:gd name="connsiteX25" fmla="*/ 88392 w 157204"/>
                      <a:gd name="connsiteY25" fmla="*/ 156843 h 175618"/>
                      <a:gd name="connsiteX26" fmla="*/ 72139 w 157204"/>
                      <a:gd name="connsiteY26" fmla="*/ 165188 h 175618"/>
                      <a:gd name="connsiteX27" fmla="*/ 42105 w 157204"/>
                      <a:gd name="connsiteY27" fmla="*/ 175619 h 175618"/>
                      <a:gd name="connsiteX28" fmla="*/ 12926 w 157204"/>
                      <a:gd name="connsiteY28" fmla="*/ 166041 h 175618"/>
                      <a:gd name="connsiteX29" fmla="*/ 0 w 157204"/>
                      <a:gd name="connsiteY29" fmla="*/ 136930 h 175618"/>
                      <a:gd name="connsiteX30" fmla="*/ 34596 w 157204"/>
                      <a:gd name="connsiteY30" fmla="*/ 101559 h 175618"/>
                      <a:gd name="connsiteX31" fmla="*/ 84115 w 157204"/>
                      <a:gd name="connsiteY31" fmla="*/ 83732 h 17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7204" h="175618">
                        <a:moveTo>
                          <a:pt x="58263" y="156938"/>
                        </a:moveTo>
                        <a:cubicBezTo>
                          <a:pt x="66627" y="156938"/>
                          <a:pt x="79553" y="150680"/>
                          <a:pt x="83735" y="146507"/>
                        </a:cubicBezTo>
                        <a:cubicBezTo>
                          <a:pt x="88772" y="141481"/>
                          <a:pt x="89152" y="135697"/>
                          <a:pt x="89152" y="126973"/>
                        </a:cubicBezTo>
                        <a:lnTo>
                          <a:pt x="90008" y="102413"/>
                        </a:lnTo>
                        <a:cubicBezTo>
                          <a:pt x="90008" y="97861"/>
                          <a:pt x="88297" y="97008"/>
                          <a:pt x="85826" y="97008"/>
                        </a:cubicBezTo>
                        <a:cubicBezTo>
                          <a:pt x="83355" y="97008"/>
                          <a:pt x="76226" y="98715"/>
                          <a:pt x="68718" y="101180"/>
                        </a:cubicBezTo>
                        <a:cubicBezTo>
                          <a:pt x="44101" y="109525"/>
                          <a:pt x="32030" y="115783"/>
                          <a:pt x="32030" y="131999"/>
                        </a:cubicBezTo>
                        <a:cubicBezTo>
                          <a:pt x="31935" y="139016"/>
                          <a:pt x="36973" y="156938"/>
                          <a:pt x="58263" y="156938"/>
                        </a:cubicBezTo>
                        <a:moveTo>
                          <a:pt x="84115" y="83732"/>
                        </a:moveTo>
                        <a:cubicBezTo>
                          <a:pt x="90388" y="81646"/>
                          <a:pt x="90768" y="77948"/>
                          <a:pt x="91243" y="71689"/>
                        </a:cubicBezTo>
                        <a:lnTo>
                          <a:pt x="91624" y="52534"/>
                        </a:lnTo>
                        <a:cubicBezTo>
                          <a:pt x="92004" y="37172"/>
                          <a:pt x="87061" y="16310"/>
                          <a:pt x="61114" y="16310"/>
                        </a:cubicBezTo>
                        <a:cubicBezTo>
                          <a:pt x="49423" y="16310"/>
                          <a:pt x="35262" y="22095"/>
                          <a:pt x="34406" y="34991"/>
                        </a:cubicBezTo>
                        <a:cubicBezTo>
                          <a:pt x="34026" y="41629"/>
                          <a:pt x="33551" y="46655"/>
                          <a:pt x="30224" y="49120"/>
                        </a:cubicBezTo>
                        <a:cubicBezTo>
                          <a:pt x="23951" y="54146"/>
                          <a:pt x="12736" y="56991"/>
                          <a:pt x="6463" y="56991"/>
                        </a:cubicBezTo>
                        <a:cubicBezTo>
                          <a:pt x="2661" y="56991"/>
                          <a:pt x="570" y="54905"/>
                          <a:pt x="570" y="51206"/>
                        </a:cubicBezTo>
                        <a:cubicBezTo>
                          <a:pt x="570" y="29586"/>
                          <a:pt x="47713" y="0"/>
                          <a:pt x="78222" y="0"/>
                        </a:cubicBezTo>
                        <a:cubicBezTo>
                          <a:pt x="108256" y="0"/>
                          <a:pt x="122893" y="17448"/>
                          <a:pt x="121658" y="48646"/>
                        </a:cubicBezTo>
                        <a:lnTo>
                          <a:pt x="119187" y="120999"/>
                        </a:lnTo>
                        <a:cubicBezTo>
                          <a:pt x="118331" y="140154"/>
                          <a:pt x="122133" y="157223"/>
                          <a:pt x="138386" y="157223"/>
                        </a:cubicBezTo>
                        <a:cubicBezTo>
                          <a:pt x="142568" y="157223"/>
                          <a:pt x="146275" y="155990"/>
                          <a:pt x="148841" y="154757"/>
                        </a:cubicBezTo>
                        <a:cubicBezTo>
                          <a:pt x="150932" y="153524"/>
                          <a:pt x="153023" y="151817"/>
                          <a:pt x="154258" y="151817"/>
                        </a:cubicBezTo>
                        <a:cubicBezTo>
                          <a:pt x="155969" y="151817"/>
                          <a:pt x="157205" y="154283"/>
                          <a:pt x="157205" y="157223"/>
                        </a:cubicBezTo>
                        <a:cubicBezTo>
                          <a:pt x="157205" y="159309"/>
                          <a:pt x="142568" y="175524"/>
                          <a:pt x="122133" y="175524"/>
                        </a:cubicBezTo>
                        <a:cubicBezTo>
                          <a:pt x="112153" y="175524"/>
                          <a:pt x="102078" y="171826"/>
                          <a:pt x="95045" y="162628"/>
                        </a:cubicBezTo>
                        <a:cubicBezTo>
                          <a:pt x="93334" y="160162"/>
                          <a:pt x="90863" y="156843"/>
                          <a:pt x="88392" y="156843"/>
                        </a:cubicBezTo>
                        <a:cubicBezTo>
                          <a:pt x="85446" y="156843"/>
                          <a:pt x="80503" y="160542"/>
                          <a:pt x="72139" y="165188"/>
                        </a:cubicBezTo>
                        <a:cubicBezTo>
                          <a:pt x="62920" y="170214"/>
                          <a:pt x="53795" y="175619"/>
                          <a:pt x="42105" y="175619"/>
                        </a:cubicBezTo>
                        <a:cubicBezTo>
                          <a:pt x="30034" y="175619"/>
                          <a:pt x="19959" y="172300"/>
                          <a:pt x="12926" y="166041"/>
                        </a:cubicBezTo>
                        <a:cubicBezTo>
                          <a:pt x="5037" y="158929"/>
                          <a:pt x="0" y="148593"/>
                          <a:pt x="0" y="136930"/>
                        </a:cubicBezTo>
                        <a:cubicBezTo>
                          <a:pt x="0" y="120714"/>
                          <a:pt x="7889" y="111137"/>
                          <a:pt x="34596" y="101559"/>
                        </a:cubicBezTo>
                        <a:lnTo>
                          <a:pt x="84115" y="83732"/>
                        </a:lnTo>
                        <a:close/>
                      </a:path>
                    </a:pathLst>
                  </a:custGeom>
                  <a:solidFill>
                    <a:srgbClr val="FFFFFF"/>
                  </a:solidFill>
                  <a:ln w="9494" cap="flat">
                    <a:noFill/>
                    <a:prstDash val="solid"/>
                    <a:miter/>
                  </a:ln>
                </p:spPr>
                <p:txBody>
                  <a:bodyPr rtlCol="0" anchor="ctr"/>
                  <a:lstStyle/>
                  <a:p>
                    <a:endParaRPr lang="en-US"/>
                  </a:p>
                </p:txBody>
              </p:sp>
              <p:sp>
                <p:nvSpPr>
                  <p:cNvPr id="42" name="Freeform 68">
                    <a:extLst>
                      <a:ext uri="{FF2B5EF4-FFF2-40B4-BE49-F238E27FC236}">
                        <a16:creationId xmlns:a16="http://schemas.microsoft.com/office/drawing/2014/main" id="{E49E957E-AFA9-4B55-AC79-D105B5221762}"/>
                      </a:ext>
                    </a:extLst>
                  </p:cNvPr>
                  <p:cNvSpPr/>
                  <p:nvPr/>
                </p:nvSpPr>
                <p:spPr>
                  <a:xfrm>
                    <a:off x="2799910" y="4398003"/>
                    <a:ext cx="85830" cy="298798"/>
                  </a:xfrm>
                  <a:custGeom>
                    <a:avLst/>
                    <a:gdLst>
                      <a:gd name="connsiteX0" fmla="*/ 58150 w 85830"/>
                      <a:gd name="connsiteY0" fmla="*/ 250911 h 298798"/>
                      <a:gd name="connsiteX1" fmla="*/ 74023 w 85830"/>
                      <a:gd name="connsiteY1" fmla="*/ 287135 h 298798"/>
                      <a:gd name="connsiteX2" fmla="*/ 84002 w 85830"/>
                      <a:gd name="connsiteY2" fmla="*/ 288368 h 298798"/>
                      <a:gd name="connsiteX3" fmla="*/ 83147 w 85830"/>
                      <a:gd name="connsiteY3" fmla="*/ 298799 h 298798"/>
                      <a:gd name="connsiteX4" fmla="*/ 42658 w 85830"/>
                      <a:gd name="connsiteY4" fmla="*/ 297566 h 298798"/>
                      <a:gd name="connsiteX5" fmla="*/ 2644 w 85830"/>
                      <a:gd name="connsiteY5" fmla="*/ 298799 h 298798"/>
                      <a:gd name="connsiteX6" fmla="*/ 1788 w 85830"/>
                      <a:gd name="connsiteY6" fmla="*/ 288368 h 298798"/>
                      <a:gd name="connsiteX7" fmla="*/ 11388 w 85830"/>
                      <a:gd name="connsiteY7" fmla="*/ 287135 h 298798"/>
                      <a:gd name="connsiteX8" fmla="*/ 27260 w 85830"/>
                      <a:gd name="connsiteY8" fmla="*/ 250911 h 298798"/>
                      <a:gd name="connsiteX9" fmla="*/ 27260 w 85830"/>
                      <a:gd name="connsiteY9" fmla="*/ 62775 h 298798"/>
                      <a:gd name="connsiteX10" fmla="*/ 14334 w 85830"/>
                      <a:gd name="connsiteY10" fmla="*/ 28258 h 298798"/>
                      <a:gd name="connsiteX11" fmla="*/ 10152 w 85830"/>
                      <a:gd name="connsiteY11" fmla="*/ 25793 h 298798"/>
                      <a:gd name="connsiteX12" fmla="*/ 10152 w 85830"/>
                      <a:gd name="connsiteY12" fmla="*/ 17448 h 298798"/>
                      <a:gd name="connsiteX13" fmla="*/ 55204 w 85830"/>
                      <a:gd name="connsiteY13" fmla="*/ 0 h 298798"/>
                      <a:gd name="connsiteX14" fmla="*/ 59386 w 85830"/>
                      <a:gd name="connsiteY14" fmla="*/ 2465 h 298798"/>
                      <a:gd name="connsiteX15" fmla="*/ 58150 w 85830"/>
                      <a:gd name="connsiteY15" fmla="*/ 54051 h 298798"/>
                      <a:gd name="connsiteX16" fmla="*/ 58150 w 85830"/>
                      <a:gd name="connsiteY16" fmla="*/ 250911 h 29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830" h="298798">
                        <a:moveTo>
                          <a:pt x="58150" y="250911"/>
                        </a:moveTo>
                        <a:cubicBezTo>
                          <a:pt x="58150" y="280877"/>
                          <a:pt x="59005" y="285049"/>
                          <a:pt x="74023" y="287135"/>
                        </a:cubicBezTo>
                        <a:lnTo>
                          <a:pt x="84002" y="288368"/>
                        </a:lnTo>
                        <a:cubicBezTo>
                          <a:pt x="86949" y="290454"/>
                          <a:pt x="86093" y="297471"/>
                          <a:pt x="83147" y="298799"/>
                        </a:cubicBezTo>
                        <a:cubicBezTo>
                          <a:pt x="69365" y="297945"/>
                          <a:pt x="57295" y="297566"/>
                          <a:pt x="42658" y="297566"/>
                        </a:cubicBezTo>
                        <a:cubicBezTo>
                          <a:pt x="27641" y="297566"/>
                          <a:pt x="15095" y="297945"/>
                          <a:pt x="2644" y="298799"/>
                        </a:cubicBezTo>
                        <a:cubicBezTo>
                          <a:pt x="-303" y="297566"/>
                          <a:pt x="-1063" y="290454"/>
                          <a:pt x="1788" y="288368"/>
                        </a:cubicBezTo>
                        <a:lnTo>
                          <a:pt x="11388" y="287135"/>
                        </a:lnTo>
                        <a:cubicBezTo>
                          <a:pt x="26785" y="285049"/>
                          <a:pt x="27260" y="280877"/>
                          <a:pt x="27260" y="250911"/>
                        </a:cubicBezTo>
                        <a:lnTo>
                          <a:pt x="27260" y="62775"/>
                        </a:lnTo>
                        <a:cubicBezTo>
                          <a:pt x="27260" y="38215"/>
                          <a:pt x="26785" y="35750"/>
                          <a:pt x="14334" y="28258"/>
                        </a:cubicBezTo>
                        <a:lnTo>
                          <a:pt x="10152" y="25793"/>
                        </a:lnTo>
                        <a:cubicBezTo>
                          <a:pt x="8061" y="24560"/>
                          <a:pt x="8061" y="18681"/>
                          <a:pt x="10152" y="17448"/>
                        </a:cubicBezTo>
                        <a:cubicBezTo>
                          <a:pt x="20607" y="14129"/>
                          <a:pt x="40187" y="7871"/>
                          <a:pt x="55204" y="0"/>
                        </a:cubicBezTo>
                        <a:cubicBezTo>
                          <a:pt x="56914" y="0"/>
                          <a:pt x="58530" y="853"/>
                          <a:pt x="59386" y="2465"/>
                        </a:cubicBezTo>
                        <a:cubicBezTo>
                          <a:pt x="58910" y="14983"/>
                          <a:pt x="58150" y="35750"/>
                          <a:pt x="58150" y="54051"/>
                        </a:cubicBezTo>
                        <a:lnTo>
                          <a:pt x="58150" y="250911"/>
                        </a:lnTo>
                        <a:close/>
                      </a:path>
                    </a:pathLst>
                  </a:custGeom>
                  <a:solidFill>
                    <a:srgbClr val="FFFFFF"/>
                  </a:solidFill>
                  <a:ln w="9494" cap="flat">
                    <a:noFill/>
                    <a:prstDash val="solid"/>
                    <a:miter/>
                  </a:ln>
                </p:spPr>
                <p:txBody>
                  <a:bodyPr rtlCol="0" anchor="ctr"/>
                  <a:lstStyle/>
                  <a:p>
                    <a:endParaRPr lang="en-US"/>
                  </a:p>
                </p:txBody>
              </p:sp>
              <p:sp>
                <p:nvSpPr>
                  <p:cNvPr id="43" name="Freeform 69">
                    <a:extLst>
                      <a:ext uri="{FF2B5EF4-FFF2-40B4-BE49-F238E27FC236}">
                        <a16:creationId xmlns:a16="http://schemas.microsoft.com/office/drawing/2014/main" id="{059DDBC8-D60D-41D7-B962-A467FDE1A632}"/>
                      </a:ext>
                    </a:extLst>
                  </p:cNvPr>
                  <p:cNvSpPr/>
                  <p:nvPr/>
                </p:nvSpPr>
                <p:spPr>
                  <a:xfrm>
                    <a:off x="2896571" y="4420003"/>
                    <a:ext cx="83834" cy="276799"/>
                  </a:xfrm>
                  <a:custGeom>
                    <a:avLst/>
                    <a:gdLst>
                      <a:gd name="connsiteX0" fmla="*/ 60811 w 83834"/>
                      <a:gd name="connsiteY0" fmla="*/ 21241 h 276799"/>
                      <a:gd name="connsiteX1" fmla="*/ 39141 w 83834"/>
                      <a:gd name="connsiteY1" fmla="*/ 42482 h 276799"/>
                      <a:gd name="connsiteX2" fmla="*/ 17851 w 83834"/>
                      <a:gd name="connsiteY2" fmla="*/ 22095 h 276799"/>
                      <a:gd name="connsiteX3" fmla="*/ 40377 w 83834"/>
                      <a:gd name="connsiteY3" fmla="*/ 0 h 276799"/>
                      <a:gd name="connsiteX4" fmla="*/ 60811 w 83834"/>
                      <a:gd name="connsiteY4" fmla="*/ 21241 h 276799"/>
                      <a:gd name="connsiteX5" fmla="*/ 26595 w 83834"/>
                      <a:gd name="connsiteY5" fmla="*/ 156085 h 276799"/>
                      <a:gd name="connsiteX6" fmla="*/ 15285 w 83834"/>
                      <a:gd name="connsiteY6" fmla="*/ 130292 h 276799"/>
                      <a:gd name="connsiteX7" fmla="*/ 11578 w 83834"/>
                      <a:gd name="connsiteY7" fmla="*/ 127826 h 276799"/>
                      <a:gd name="connsiteX8" fmla="*/ 11958 w 83834"/>
                      <a:gd name="connsiteY8" fmla="*/ 120335 h 276799"/>
                      <a:gd name="connsiteX9" fmla="*/ 54919 w 83834"/>
                      <a:gd name="connsiteY9" fmla="*/ 99947 h 276799"/>
                      <a:gd name="connsiteX10" fmla="*/ 59100 w 83834"/>
                      <a:gd name="connsiteY10" fmla="*/ 102413 h 276799"/>
                      <a:gd name="connsiteX11" fmla="*/ 57390 w 83834"/>
                      <a:gd name="connsiteY11" fmla="*/ 153999 h 276799"/>
                      <a:gd name="connsiteX12" fmla="*/ 57390 w 83834"/>
                      <a:gd name="connsiteY12" fmla="*/ 228912 h 276799"/>
                      <a:gd name="connsiteX13" fmla="*/ 73262 w 83834"/>
                      <a:gd name="connsiteY13" fmla="*/ 265135 h 276799"/>
                      <a:gd name="connsiteX14" fmla="*/ 82006 w 83834"/>
                      <a:gd name="connsiteY14" fmla="*/ 266368 h 276799"/>
                      <a:gd name="connsiteX15" fmla="*/ 81151 w 83834"/>
                      <a:gd name="connsiteY15" fmla="*/ 276799 h 276799"/>
                      <a:gd name="connsiteX16" fmla="*/ 41897 w 83834"/>
                      <a:gd name="connsiteY16" fmla="*/ 275566 h 276799"/>
                      <a:gd name="connsiteX17" fmla="*/ 2644 w 83834"/>
                      <a:gd name="connsiteY17" fmla="*/ 276799 h 276799"/>
                      <a:gd name="connsiteX18" fmla="*/ 1788 w 83834"/>
                      <a:gd name="connsiteY18" fmla="*/ 266368 h 276799"/>
                      <a:gd name="connsiteX19" fmla="*/ 10532 w 83834"/>
                      <a:gd name="connsiteY19" fmla="*/ 265135 h 276799"/>
                      <a:gd name="connsiteX20" fmla="*/ 26405 w 83834"/>
                      <a:gd name="connsiteY20" fmla="*/ 228912 h 276799"/>
                      <a:gd name="connsiteX21" fmla="*/ 26405 w 83834"/>
                      <a:gd name="connsiteY21" fmla="*/ 156085 h 27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834" h="276799">
                        <a:moveTo>
                          <a:pt x="60811" y="21241"/>
                        </a:moveTo>
                        <a:cubicBezTo>
                          <a:pt x="60811" y="35844"/>
                          <a:pt x="50356" y="42482"/>
                          <a:pt x="39141" y="42482"/>
                        </a:cubicBezTo>
                        <a:cubicBezTo>
                          <a:pt x="26215" y="42482"/>
                          <a:pt x="17851" y="33284"/>
                          <a:pt x="17851" y="22095"/>
                        </a:cubicBezTo>
                        <a:cubicBezTo>
                          <a:pt x="17851" y="8345"/>
                          <a:pt x="28306" y="0"/>
                          <a:pt x="40377" y="0"/>
                        </a:cubicBezTo>
                        <a:cubicBezTo>
                          <a:pt x="52828" y="0"/>
                          <a:pt x="60811" y="9578"/>
                          <a:pt x="60811" y="21241"/>
                        </a:cubicBezTo>
                        <a:moveTo>
                          <a:pt x="26595" y="156085"/>
                        </a:moveTo>
                        <a:cubicBezTo>
                          <a:pt x="26595" y="139869"/>
                          <a:pt x="26595" y="137783"/>
                          <a:pt x="15285" y="130292"/>
                        </a:cubicBezTo>
                        <a:lnTo>
                          <a:pt x="11578" y="127826"/>
                        </a:lnTo>
                        <a:cubicBezTo>
                          <a:pt x="9867" y="126119"/>
                          <a:pt x="9867" y="121568"/>
                          <a:pt x="11958" y="120335"/>
                        </a:cubicBezTo>
                        <a:cubicBezTo>
                          <a:pt x="21558" y="117016"/>
                          <a:pt x="45319" y="106206"/>
                          <a:pt x="54919" y="99947"/>
                        </a:cubicBezTo>
                        <a:cubicBezTo>
                          <a:pt x="57009" y="99947"/>
                          <a:pt x="58625" y="100801"/>
                          <a:pt x="59100" y="102413"/>
                        </a:cubicBezTo>
                        <a:cubicBezTo>
                          <a:pt x="58245" y="117016"/>
                          <a:pt x="57390" y="136930"/>
                          <a:pt x="57390" y="153999"/>
                        </a:cubicBezTo>
                        <a:lnTo>
                          <a:pt x="57390" y="228912"/>
                        </a:lnTo>
                        <a:cubicBezTo>
                          <a:pt x="57390" y="258877"/>
                          <a:pt x="58245" y="263049"/>
                          <a:pt x="73262" y="265135"/>
                        </a:cubicBezTo>
                        <a:lnTo>
                          <a:pt x="82006" y="266368"/>
                        </a:lnTo>
                        <a:cubicBezTo>
                          <a:pt x="84953" y="268454"/>
                          <a:pt x="84097" y="275471"/>
                          <a:pt x="81151" y="276799"/>
                        </a:cubicBezTo>
                        <a:cubicBezTo>
                          <a:pt x="68605" y="275946"/>
                          <a:pt x="56534" y="275566"/>
                          <a:pt x="41897" y="275566"/>
                        </a:cubicBezTo>
                        <a:cubicBezTo>
                          <a:pt x="26880" y="275566"/>
                          <a:pt x="14334" y="275946"/>
                          <a:pt x="2644" y="276799"/>
                        </a:cubicBezTo>
                        <a:cubicBezTo>
                          <a:pt x="-303" y="275566"/>
                          <a:pt x="-1063" y="268454"/>
                          <a:pt x="1788" y="266368"/>
                        </a:cubicBezTo>
                        <a:lnTo>
                          <a:pt x="10532" y="265135"/>
                        </a:lnTo>
                        <a:cubicBezTo>
                          <a:pt x="26025" y="263049"/>
                          <a:pt x="26405" y="258877"/>
                          <a:pt x="26405" y="228912"/>
                        </a:cubicBezTo>
                        <a:lnTo>
                          <a:pt x="26405" y="156085"/>
                        </a:lnTo>
                        <a:close/>
                      </a:path>
                    </a:pathLst>
                  </a:custGeom>
                  <a:solidFill>
                    <a:srgbClr val="FFFFFF"/>
                  </a:solidFill>
                  <a:ln w="9494" cap="flat">
                    <a:noFill/>
                    <a:prstDash val="solid"/>
                    <a:miter/>
                  </a:ln>
                </p:spPr>
                <p:txBody>
                  <a:bodyPr rtlCol="0" anchor="ctr"/>
                  <a:lstStyle/>
                  <a:p>
                    <a:endParaRPr lang="en-US"/>
                  </a:p>
                </p:txBody>
              </p:sp>
              <p:sp>
                <p:nvSpPr>
                  <p:cNvPr id="44" name="Freeform 70">
                    <a:extLst>
                      <a:ext uri="{FF2B5EF4-FFF2-40B4-BE49-F238E27FC236}">
                        <a16:creationId xmlns:a16="http://schemas.microsoft.com/office/drawing/2014/main" id="{B899712A-E3AD-4479-9CEE-89A5E6D348FE}"/>
                      </a:ext>
                    </a:extLst>
                  </p:cNvPr>
                  <p:cNvSpPr/>
                  <p:nvPr/>
                </p:nvSpPr>
                <p:spPr>
                  <a:xfrm>
                    <a:off x="2993523" y="4525545"/>
                    <a:ext cx="109943" cy="175713"/>
                  </a:xfrm>
                  <a:custGeom>
                    <a:avLst/>
                    <a:gdLst>
                      <a:gd name="connsiteX0" fmla="*/ 101959 w 109943"/>
                      <a:gd name="connsiteY0" fmla="*/ 7681 h 175713"/>
                      <a:gd name="connsiteX1" fmla="*/ 108613 w 109943"/>
                      <a:gd name="connsiteY1" fmla="*/ 41344 h 175713"/>
                      <a:gd name="connsiteX2" fmla="*/ 98633 w 109943"/>
                      <a:gd name="connsiteY2" fmla="*/ 42577 h 175713"/>
                      <a:gd name="connsiteX3" fmla="*/ 61945 w 109943"/>
                      <a:gd name="connsiteY3" fmla="*/ 12233 h 175713"/>
                      <a:gd name="connsiteX4" fmla="*/ 35238 w 109943"/>
                      <a:gd name="connsiteY4" fmla="*/ 37646 h 175713"/>
                      <a:gd name="connsiteX5" fmla="*/ 67363 w 109943"/>
                      <a:gd name="connsiteY5" fmla="*/ 72163 h 175713"/>
                      <a:gd name="connsiteX6" fmla="*/ 109943 w 109943"/>
                      <a:gd name="connsiteY6" fmla="*/ 128300 h 175713"/>
                      <a:gd name="connsiteX7" fmla="*/ 49875 w 109943"/>
                      <a:gd name="connsiteY7" fmla="*/ 175714 h 175713"/>
                      <a:gd name="connsiteX8" fmla="*/ 5203 w 109943"/>
                      <a:gd name="connsiteY8" fmla="*/ 163197 h 175713"/>
                      <a:gd name="connsiteX9" fmla="*/ 166 w 109943"/>
                      <a:gd name="connsiteY9" fmla="*/ 121188 h 175713"/>
                      <a:gd name="connsiteX10" fmla="*/ 9766 w 109943"/>
                      <a:gd name="connsiteY10" fmla="*/ 120714 h 175713"/>
                      <a:gd name="connsiteX11" fmla="*/ 53962 w 109943"/>
                      <a:gd name="connsiteY11" fmla="*/ 163576 h 175713"/>
                      <a:gd name="connsiteX12" fmla="*/ 81905 w 109943"/>
                      <a:gd name="connsiteY12" fmla="*/ 136930 h 175713"/>
                      <a:gd name="connsiteX13" fmla="*/ 49780 w 109943"/>
                      <a:gd name="connsiteY13" fmla="*/ 98620 h 175713"/>
                      <a:gd name="connsiteX14" fmla="*/ 8435 w 109943"/>
                      <a:gd name="connsiteY14" fmla="*/ 47413 h 175713"/>
                      <a:gd name="connsiteX15" fmla="*/ 65177 w 109943"/>
                      <a:gd name="connsiteY15" fmla="*/ 0 h 175713"/>
                      <a:gd name="connsiteX16" fmla="*/ 101959 w 109943"/>
                      <a:gd name="connsiteY16" fmla="*/ 7681 h 17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943" h="175713">
                        <a:moveTo>
                          <a:pt x="101959" y="7681"/>
                        </a:moveTo>
                        <a:cubicBezTo>
                          <a:pt x="105666" y="16784"/>
                          <a:pt x="108613" y="30155"/>
                          <a:pt x="108613" y="41344"/>
                        </a:cubicBezTo>
                        <a:cubicBezTo>
                          <a:pt x="106902" y="44284"/>
                          <a:pt x="100724" y="45043"/>
                          <a:pt x="98633" y="42577"/>
                        </a:cubicBezTo>
                        <a:cubicBezTo>
                          <a:pt x="91504" y="24276"/>
                          <a:pt x="79054" y="12233"/>
                          <a:pt x="61945" y="12233"/>
                        </a:cubicBezTo>
                        <a:cubicBezTo>
                          <a:pt x="45693" y="12233"/>
                          <a:pt x="35238" y="22664"/>
                          <a:pt x="35238" y="37646"/>
                        </a:cubicBezTo>
                        <a:cubicBezTo>
                          <a:pt x="35238" y="54715"/>
                          <a:pt x="52726" y="63818"/>
                          <a:pt x="67363" y="72163"/>
                        </a:cubicBezTo>
                        <a:cubicBezTo>
                          <a:pt x="89509" y="84680"/>
                          <a:pt x="109943" y="98809"/>
                          <a:pt x="109943" y="128300"/>
                        </a:cubicBezTo>
                        <a:cubicBezTo>
                          <a:pt x="109943" y="159878"/>
                          <a:pt x="80764" y="175714"/>
                          <a:pt x="49875" y="175714"/>
                        </a:cubicBezTo>
                        <a:cubicBezTo>
                          <a:pt x="30295" y="175714"/>
                          <a:pt x="15658" y="171541"/>
                          <a:pt x="5203" y="163197"/>
                        </a:cubicBezTo>
                        <a:cubicBezTo>
                          <a:pt x="1877" y="155326"/>
                          <a:pt x="-689" y="134938"/>
                          <a:pt x="166" y="121188"/>
                        </a:cubicBezTo>
                        <a:cubicBezTo>
                          <a:pt x="2257" y="118723"/>
                          <a:pt x="7675" y="118249"/>
                          <a:pt x="9766" y="120714"/>
                        </a:cubicBezTo>
                        <a:cubicBezTo>
                          <a:pt x="16894" y="143568"/>
                          <a:pt x="30200" y="163576"/>
                          <a:pt x="53962" y="163576"/>
                        </a:cubicBezTo>
                        <a:cubicBezTo>
                          <a:pt x="68979" y="163576"/>
                          <a:pt x="81905" y="154852"/>
                          <a:pt x="81905" y="136930"/>
                        </a:cubicBezTo>
                        <a:cubicBezTo>
                          <a:pt x="81905" y="117775"/>
                          <a:pt x="65177" y="107344"/>
                          <a:pt x="49780" y="98620"/>
                        </a:cubicBezTo>
                        <a:cubicBezTo>
                          <a:pt x="25543" y="84870"/>
                          <a:pt x="8435" y="70361"/>
                          <a:pt x="8435" y="47413"/>
                        </a:cubicBezTo>
                        <a:cubicBezTo>
                          <a:pt x="8435" y="17069"/>
                          <a:pt x="33432" y="0"/>
                          <a:pt x="65177" y="0"/>
                        </a:cubicBezTo>
                        <a:cubicBezTo>
                          <a:pt x="82760" y="190"/>
                          <a:pt x="98253" y="4362"/>
                          <a:pt x="101959" y="7681"/>
                        </a:cubicBezTo>
                      </a:path>
                    </a:pathLst>
                  </a:custGeom>
                  <a:solidFill>
                    <a:srgbClr val="FFFFFF"/>
                  </a:solidFill>
                  <a:ln w="9494" cap="flat">
                    <a:noFill/>
                    <a:prstDash val="solid"/>
                    <a:miter/>
                  </a:ln>
                </p:spPr>
                <p:txBody>
                  <a:bodyPr rtlCol="0" anchor="ctr"/>
                  <a:lstStyle/>
                  <a:p>
                    <a:endParaRPr lang="en-US"/>
                  </a:p>
                </p:txBody>
              </p:sp>
              <p:sp>
                <p:nvSpPr>
                  <p:cNvPr id="45" name="Freeform 71">
                    <a:extLst>
                      <a:ext uri="{FF2B5EF4-FFF2-40B4-BE49-F238E27FC236}">
                        <a16:creationId xmlns:a16="http://schemas.microsoft.com/office/drawing/2014/main" id="{1E36445E-6F0B-453D-AA03-FC1AA3BA0655}"/>
                      </a:ext>
                    </a:extLst>
                  </p:cNvPr>
                  <p:cNvSpPr/>
                  <p:nvPr/>
                </p:nvSpPr>
                <p:spPr>
                  <a:xfrm>
                    <a:off x="3121745" y="4502388"/>
                    <a:ext cx="111258" cy="198870"/>
                  </a:xfrm>
                  <a:custGeom>
                    <a:avLst/>
                    <a:gdLst>
                      <a:gd name="connsiteX0" fmla="*/ 60989 w 111258"/>
                      <a:gd name="connsiteY0" fmla="*/ 46579 h 198870"/>
                      <a:gd name="connsiteX1" fmla="*/ 53481 w 111258"/>
                      <a:gd name="connsiteY1" fmla="*/ 56536 h 198870"/>
                      <a:gd name="connsiteX2" fmla="*/ 53481 w 111258"/>
                      <a:gd name="connsiteY2" fmla="*/ 134293 h 198870"/>
                      <a:gd name="connsiteX3" fmla="*/ 83990 w 111258"/>
                      <a:gd name="connsiteY3" fmla="*/ 180474 h 198870"/>
                      <a:gd name="connsiteX4" fmla="*/ 95301 w 111258"/>
                      <a:gd name="connsiteY4" fmla="*/ 178388 h 198870"/>
                      <a:gd name="connsiteX5" fmla="*/ 105756 w 111258"/>
                      <a:gd name="connsiteY5" fmla="*/ 172603 h 198870"/>
                      <a:gd name="connsiteX6" fmla="*/ 109938 w 111258"/>
                      <a:gd name="connsiteY6" fmla="*/ 179715 h 198870"/>
                      <a:gd name="connsiteX7" fmla="*/ 66122 w 111258"/>
                      <a:gd name="connsiteY7" fmla="*/ 198870 h 198870"/>
                      <a:gd name="connsiteX8" fmla="*/ 22686 w 111258"/>
                      <a:gd name="connsiteY8" fmla="*/ 153923 h 198870"/>
                      <a:gd name="connsiteX9" fmla="*/ 22686 w 111258"/>
                      <a:gd name="connsiteY9" fmla="*/ 58717 h 198870"/>
                      <a:gd name="connsiteX10" fmla="*/ 13942 w 111258"/>
                      <a:gd name="connsiteY10" fmla="*/ 46674 h 198870"/>
                      <a:gd name="connsiteX11" fmla="*/ 2251 w 111258"/>
                      <a:gd name="connsiteY11" fmla="*/ 46674 h 198870"/>
                      <a:gd name="connsiteX12" fmla="*/ 1016 w 111258"/>
                      <a:gd name="connsiteY12" fmla="*/ 37950 h 198870"/>
                      <a:gd name="connsiteX13" fmla="*/ 27724 w 111258"/>
                      <a:gd name="connsiteY13" fmla="*/ 25053 h 198870"/>
                      <a:gd name="connsiteX14" fmla="*/ 45212 w 111258"/>
                      <a:gd name="connsiteY14" fmla="*/ 493 h 198870"/>
                      <a:gd name="connsiteX15" fmla="*/ 53956 w 111258"/>
                      <a:gd name="connsiteY15" fmla="*/ 2579 h 198870"/>
                      <a:gd name="connsiteX16" fmla="*/ 53956 w 111258"/>
                      <a:gd name="connsiteY16" fmla="*/ 21260 h 198870"/>
                      <a:gd name="connsiteX17" fmla="*/ 61465 w 111258"/>
                      <a:gd name="connsiteY17" fmla="*/ 29131 h 198870"/>
                      <a:gd name="connsiteX18" fmla="*/ 107752 w 111258"/>
                      <a:gd name="connsiteY18" fmla="*/ 29131 h 198870"/>
                      <a:gd name="connsiteX19" fmla="*/ 108132 w 111258"/>
                      <a:gd name="connsiteY19" fmla="*/ 46579 h 198870"/>
                      <a:gd name="connsiteX20" fmla="*/ 60989 w 111258"/>
                      <a:gd name="connsiteY20" fmla="*/ 46579 h 19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258" h="198870">
                        <a:moveTo>
                          <a:pt x="60989" y="46579"/>
                        </a:moveTo>
                        <a:cubicBezTo>
                          <a:pt x="53861" y="46579"/>
                          <a:pt x="53481" y="47812"/>
                          <a:pt x="53481" y="56536"/>
                        </a:cubicBezTo>
                        <a:lnTo>
                          <a:pt x="53481" y="134293"/>
                        </a:lnTo>
                        <a:cubicBezTo>
                          <a:pt x="53481" y="158474"/>
                          <a:pt x="56427" y="180474"/>
                          <a:pt x="83990" y="180474"/>
                        </a:cubicBezTo>
                        <a:cubicBezTo>
                          <a:pt x="88172" y="180474"/>
                          <a:pt x="91879" y="179621"/>
                          <a:pt x="95301" y="178388"/>
                        </a:cubicBezTo>
                        <a:cubicBezTo>
                          <a:pt x="99007" y="177155"/>
                          <a:pt x="104520" y="172603"/>
                          <a:pt x="105756" y="172603"/>
                        </a:cubicBezTo>
                        <a:cubicBezTo>
                          <a:pt x="109082" y="172603"/>
                          <a:pt x="110793" y="177155"/>
                          <a:pt x="109938" y="179715"/>
                        </a:cubicBezTo>
                        <a:cubicBezTo>
                          <a:pt x="102429" y="188439"/>
                          <a:pt x="87412" y="198870"/>
                          <a:pt x="66122" y="198870"/>
                        </a:cubicBezTo>
                        <a:cubicBezTo>
                          <a:pt x="30195" y="198870"/>
                          <a:pt x="22686" y="178862"/>
                          <a:pt x="22686" y="153923"/>
                        </a:cubicBezTo>
                        <a:lnTo>
                          <a:pt x="22686" y="58717"/>
                        </a:lnTo>
                        <a:cubicBezTo>
                          <a:pt x="22686" y="47527"/>
                          <a:pt x="22306" y="46674"/>
                          <a:pt x="13942" y="46674"/>
                        </a:cubicBezTo>
                        <a:lnTo>
                          <a:pt x="2251" y="46674"/>
                        </a:lnTo>
                        <a:cubicBezTo>
                          <a:pt x="-220" y="44967"/>
                          <a:pt x="-695" y="40415"/>
                          <a:pt x="1016" y="37950"/>
                        </a:cubicBezTo>
                        <a:cubicBezTo>
                          <a:pt x="13086" y="34251"/>
                          <a:pt x="23542" y="28751"/>
                          <a:pt x="27724" y="25053"/>
                        </a:cubicBezTo>
                        <a:cubicBezTo>
                          <a:pt x="33141" y="20027"/>
                          <a:pt x="41030" y="8838"/>
                          <a:pt x="45212" y="493"/>
                        </a:cubicBezTo>
                        <a:cubicBezTo>
                          <a:pt x="47303" y="-360"/>
                          <a:pt x="52340" y="-360"/>
                          <a:pt x="53956" y="2579"/>
                        </a:cubicBezTo>
                        <a:lnTo>
                          <a:pt x="53956" y="21260"/>
                        </a:lnTo>
                        <a:cubicBezTo>
                          <a:pt x="53956" y="28751"/>
                          <a:pt x="54431" y="29131"/>
                          <a:pt x="61465" y="29131"/>
                        </a:cubicBezTo>
                        <a:lnTo>
                          <a:pt x="107752" y="29131"/>
                        </a:lnTo>
                        <a:cubicBezTo>
                          <a:pt x="112789" y="32829"/>
                          <a:pt x="111934" y="44113"/>
                          <a:pt x="108132" y="46579"/>
                        </a:cubicBezTo>
                        <a:lnTo>
                          <a:pt x="60989" y="46579"/>
                        </a:lnTo>
                        <a:close/>
                      </a:path>
                    </a:pathLst>
                  </a:custGeom>
                  <a:solidFill>
                    <a:srgbClr val="FFFFFF"/>
                  </a:solidFill>
                  <a:ln w="9494" cap="flat">
                    <a:noFill/>
                    <a:prstDash val="solid"/>
                    <a:miter/>
                  </a:ln>
                </p:spPr>
                <p:txBody>
                  <a:bodyPr rtlCol="0" anchor="ctr"/>
                  <a:lstStyle/>
                  <a:p>
                    <a:endParaRPr lang="en-US"/>
                  </a:p>
                </p:txBody>
              </p:sp>
              <p:sp>
                <p:nvSpPr>
                  <p:cNvPr id="46" name="Freeform 72">
                    <a:extLst>
                      <a:ext uri="{FF2B5EF4-FFF2-40B4-BE49-F238E27FC236}">
                        <a16:creationId xmlns:a16="http://schemas.microsoft.com/office/drawing/2014/main" id="{11CC70E6-1214-4802-AE22-6CDBE58E3499}"/>
                      </a:ext>
                    </a:extLst>
                  </p:cNvPr>
                  <p:cNvSpPr/>
                  <p:nvPr/>
                </p:nvSpPr>
                <p:spPr>
                  <a:xfrm>
                    <a:off x="2498789" y="4756827"/>
                    <a:ext cx="64535" cy="74533"/>
                  </a:xfrm>
                  <a:custGeom>
                    <a:avLst/>
                    <a:gdLst>
                      <a:gd name="connsiteX0" fmla="*/ 36307 w 64535"/>
                      <a:gd name="connsiteY0" fmla="*/ 36793 h 74533"/>
                      <a:gd name="connsiteX1" fmla="*/ 64536 w 64535"/>
                      <a:gd name="connsiteY1" fmla="*/ 36793 h 74533"/>
                      <a:gd name="connsiteX2" fmla="*/ 64536 w 64535"/>
                      <a:gd name="connsiteY2" fmla="*/ 46370 h 74533"/>
                      <a:gd name="connsiteX3" fmla="*/ 62540 w 64535"/>
                      <a:gd name="connsiteY3" fmla="*/ 57275 h 74533"/>
                      <a:gd name="connsiteX4" fmla="*/ 56742 w 64535"/>
                      <a:gd name="connsiteY4" fmla="*/ 66189 h 74533"/>
                      <a:gd name="connsiteX5" fmla="*/ 47237 w 64535"/>
                      <a:gd name="connsiteY5" fmla="*/ 72258 h 74533"/>
                      <a:gd name="connsiteX6" fmla="*/ 34121 w 64535"/>
                      <a:gd name="connsiteY6" fmla="*/ 74534 h 74533"/>
                      <a:gd name="connsiteX7" fmla="*/ 20530 w 64535"/>
                      <a:gd name="connsiteY7" fmla="*/ 72163 h 74533"/>
                      <a:gd name="connsiteX8" fmla="*/ 9695 w 64535"/>
                      <a:gd name="connsiteY8" fmla="*/ 65146 h 74533"/>
                      <a:gd name="connsiteX9" fmla="*/ 2566 w 64535"/>
                      <a:gd name="connsiteY9" fmla="*/ 53577 h 74533"/>
                      <a:gd name="connsiteX10" fmla="*/ 0 w 64535"/>
                      <a:gd name="connsiteY10" fmla="*/ 37362 h 74533"/>
                      <a:gd name="connsiteX11" fmla="*/ 2566 w 64535"/>
                      <a:gd name="connsiteY11" fmla="*/ 21241 h 74533"/>
                      <a:gd name="connsiteX12" fmla="*/ 9790 w 64535"/>
                      <a:gd name="connsiteY12" fmla="*/ 9483 h 74533"/>
                      <a:gd name="connsiteX13" fmla="*/ 20625 w 64535"/>
                      <a:gd name="connsiteY13" fmla="*/ 2371 h 74533"/>
                      <a:gd name="connsiteX14" fmla="*/ 34311 w 64535"/>
                      <a:gd name="connsiteY14" fmla="*/ 0 h 74533"/>
                      <a:gd name="connsiteX15" fmla="*/ 49518 w 64535"/>
                      <a:gd name="connsiteY15" fmla="*/ 3129 h 74533"/>
                      <a:gd name="connsiteX16" fmla="*/ 61019 w 64535"/>
                      <a:gd name="connsiteY16" fmla="*/ 13465 h 74533"/>
                      <a:gd name="connsiteX17" fmla="*/ 52560 w 64535"/>
                      <a:gd name="connsiteY17" fmla="*/ 19155 h 74533"/>
                      <a:gd name="connsiteX18" fmla="*/ 44006 w 64535"/>
                      <a:gd name="connsiteY18" fmla="*/ 12612 h 74533"/>
                      <a:gd name="connsiteX19" fmla="*/ 34026 w 64535"/>
                      <a:gd name="connsiteY19" fmla="*/ 10431 h 74533"/>
                      <a:gd name="connsiteX20" fmla="*/ 24712 w 64535"/>
                      <a:gd name="connsiteY20" fmla="*/ 12138 h 74533"/>
                      <a:gd name="connsiteX21" fmla="*/ 17583 w 64535"/>
                      <a:gd name="connsiteY21" fmla="*/ 17258 h 74533"/>
                      <a:gd name="connsiteX22" fmla="*/ 12926 w 64535"/>
                      <a:gd name="connsiteY22" fmla="*/ 25698 h 74533"/>
                      <a:gd name="connsiteX23" fmla="*/ 11310 w 64535"/>
                      <a:gd name="connsiteY23" fmla="*/ 37551 h 74533"/>
                      <a:gd name="connsiteX24" fmla="*/ 12926 w 64535"/>
                      <a:gd name="connsiteY24" fmla="*/ 49405 h 74533"/>
                      <a:gd name="connsiteX25" fmla="*/ 17583 w 64535"/>
                      <a:gd name="connsiteY25" fmla="*/ 57844 h 74533"/>
                      <a:gd name="connsiteX26" fmla="*/ 24712 w 64535"/>
                      <a:gd name="connsiteY26" fmla="*/ 62965 h 74533"/>
                      <a:gd name="connsiteX27" fmla="*/ 34026 w 64535"/>
                      <a:gd name="connsiteY27" fmla="*/ 64672 h 74533"/>
                      <a:gd name="connsiteX28" fmla="*/ 41250 w 64535"/>
                      <a:gd name="connsiteY28" fmla="*/ 63439 h 74533"/>
                      <a:gd name="connsiteX29" fmla="*/ 47237 w 64535"/>
                      <a:gd name="connsiteY29" fmla="*/ 60025 h 74533"/>
                      <a:gd name="connsiteX30" fmla="*/ 51324 w 64535"/>
                      <a:gd name="connsiteY30" fmla="*/ 55094 h 74533"/>
                      <a:gd name="connsiteX31" fmla="*/ 52845 w 64535"/>
                      <a:gd name="connsiteY31" fmla="*/ 49025 h 74533"/>
                      <a:gd name="connsiteX32" fmla="*/ 52845 w 64535"/>
                      <a:gd name="connsiteY32" fmla="*/ 46844 h 74533"/>
                      <a:gd name="connsiteX33" fmla="*/ 36307 w 64535"/>
                      <a:gd name="connsiteY33" fmla="*/ 46844 h 74533"/>
                      <a:gd name="connsiteX34" fmla="*/ 36307 w 64535"/>
                      <a:gd name="connsiteY34" fmla="*/ 36793 h 7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535" h="74533">
                        <a:moveTo>
                          <a:pt x="36307" y="36793"/>
                        </a:moveTo>
                        <a:lnTo>
                          <a:pt x="64536" y="36793"/>
                        </a:lnTo>
                        <a:lnTo>
                          <a:pt x="64536" y="46370"/>
                        </a:lnTo>
                        <a:cubicBezTo>
                          <a:pt x="64536" y="50258"/>
                          <a:pt x="63870" y="53862"/>
                          <a:pt x="62540" y="57275"/>
                        </a:cubicBezTo>
                        <a:cubicBezTo>
                          <a:pt x="61209" y="60689"/>
                          <a:pt x="59308" y="63629"/>
                          <a:pt x="56742" y="66189"/>
                        </a:cubicBezTo>
                        <a:cubicBezTo>
                          <a:pt x="54176" y="68749"/>
                          <a:pt x="51039" y="70741"/>
                          <a:pt x="47237" y="72258"/>
                        </a:cubicBezTo>
                        <a:cubicBezTo>
                          <a:pt x="43436" y="73775"/>
                          <a:pt x="39064" y="74534"/>
                          <a:pt x="34121" y="74534"/>
                        </a:cubicBezTo>
                        <a:cubicBezTo>
                          <a:pt x="29274" y="74534"/>
                          <a:pt x="24712" y="73775"/>
                          <a:pt x="20530" y="72163"/>
                        </a:cubicBezTo>
                        <a:cubicBezTo>
                          <a:pt x="16348" y="70551"/>
                          <a:pt x="12736" y="68180"/>
                          <a:pt x="9695" y="65146"/>
                        </a:cubicBezTo>
                        <a:cubicBezTo>
                          <a:pt x="6653" y="62017"/>
                          <a:pt x="4277" y="58129"/>
                          <a:pt x="2566" y="53577"/>
                        </a:cubicBezTo>
                        <a:cubicBezTo>
                          <a:pt x="855" y="48931"/>
                          <a:pt x="0" y="43525"/>
                          <a:pt x="0" y="37362"/>
                        </a:cubicBezTo>
                        <a:cubicBezTo>
                          <a:pt x="0" y="31293"/>
                          <a:pt x="855" y="25888"/>
                          <a:pt x="2566" y="21241"/>
                        </a:cubicBezTo>
                        <a:cubicBezTo>
                          <a:pt x="4277" y="16595"/>
                          <a:pt x="6653" y="12707"/>
                          <a:pt x="9790" y="9483"/>
                        </a:cubicBezTo>
                        <a:cubicBezTo>
                          <a:pt x="12831" y="6259"/>
                          <a:pt x="16538" y="3888"/>
                          <a:pt x="20625" y="2371"/>
                        </a:cubicBezTo>
                        <a:cubicBezTo>
                          <a:pt x="24807" y="759"/>
                          <a:pt x="29369" y="0"/>
                          <a:pt x="34311" y="0"/>
                        </a:cubicBezTo>
                        <a:cubicBezTo>
                          <a:pt x="39919" y="0"/>
                          <a:pt x="45051" y="1043"/>
                          <a:pt x="49518" y="3129"/>
                        </a:cubicBezTo>
                        <a:cubicBezTo>
                          <a:pt x="53986" y="5215"/>
                          <a:pt x="57882" y="8724"/>
                          <a:pt x="61019" y="13465"/>
                        </a:cubicBezTo>
                        <a:lnTo>
                          <a:pt x="52560" y="19155"/>
                        </a:lnTo>
                        <a:cubicBezTo>
                          <a:pt x="50089" y="16215"/>
                          <a:pt x="47237" y="14034"/>
                          <a:pt x="44006" y="12612"/>
                        </a:cubicBezTo>
                        <a:cubicBezTo>
                          <a:pt x="40869" y="11095"/>
                          <a:pt x="37543" y="10431"/>
                          <a:pt x="34026" y="10431"/>
                        </a:cubicBezTo>
                        <a:cubicBezTo>
                          <a:pt x="30605" y="10431"/>
                          <a:pt x="27468" y="11000"/>
                          <a:pt x="24712" y="12138"/>
                        </a:cubicBezTo>
                        <a:cubicBezTo>
                          <a:pt x="21955" y="13276"/>
                          <a:pt x="19579" y="14983"/>
                          <a:pt x="17583" y="17258"/>
                        </a:cubicBezTo>
                        <a:cubicBezTo>
                          <a:pt x="15587" y="19534"/>
                          <a:pt x="14067" y="22284"/>
                          <a:pt x="12926" y="25698"/>
                        </a:cubicBezTo>
                        <a:cubicBezTo>
                          <a:pt x="11786" y="29112"/>
                          <a:pt x="11310" y="33000"/>
                          <a:pt x="11310" y="37551"/>
                        </a:cubicBezTo>
                        <a:cubicBezTo>
                          <a:pt x="11310" y="42103"/>
                          <a:pt x="11881" y="45991"/>
                          <a:pt x="12926" y="49405"/>
                        </a:cubicBezTo>
                        <a:cubicBezTo>
                          <a:pt x="14067" y="52818"/>
                          <a:pt x="15587" y="55568"/>
                          <a:pt x="17583" y="57844"/>
                        </a:cubicBezTo>
                        <a:cubicBezTo>
                          <a:pt x="19579" y="60120"/>
                          <a:pt x="21955" y="61827"/>
                          <a:pt x="24712" y="62965"/>
                        </a:cubicBezTo>
                        <a:cubicBezTo>
                          <a:pt x="27468" y="64103"/>
                          <a:pt x="30605" y="64672"/>
                          <a:pt x="34026" y="64672"/>
                        </a:cubicBezTo>
                        <a:cubicBezTo>
                          <a:pt x="36497" y="64672"/>
                          <a:pt x="38968" y="64292"/>
                          <a:pt x="41250" y="63439"/>
                        </a:cubicBezTo>
                        <a:cubicBezTo>
                          <a:pt x="43531" y="62586"/>
                          <a:pt x="45527" y="61448"/>
                          <a:pt x="47237" y="60025"/>
                        </a:cubicBezTo>
                        <a:cubicBezTo>
                          <a:pt x="48948" y="58603"/>
                          <a:pt x="50374" y="56991"/>
                          <a:pt x="51324" y="55094"/>
                        </a:cubicBezTo>
                        <a:cubicBezTo>
                          <a:pt x="52370" y="53198"/>
                          <a:pt x="52845" y="51206"/>
                          <a:pt x="52845" y="49025"/>
                        </a:cubicBezTo>
                        <a:lnTo>
                          <a:pt x="52845" y="46844"/>
                        </a:lnTo>
                        <a:lnTo>
                          <a:pt x="36307" y="46844"/>
                        </a:lnTo>
                        <a:lnTo>
                          <a:pt x="36307" y="36793"/>
                        </a:lnTo>
                        <a:close/>
                      </a:path>
                    </a:pathLst>
                  </a:custGeom>
                  <a:solidFill>
                    <a:srgbClr val="FFFFFF"/>
                  </a:solidFill>
                  <a:ln w="9494" cap="flat">
                    <a:noFill/>
                    <a:prstDash val="solid"/>
                    <a:miter/>
                  </a:ln>
                </p:spPr>
                <p:txBody>
                  <a:bodyPr rtlCol="0" anchor="ctr"/>
                  <a:lstStyle/>
                  <a:p>
                    <a:endParaRPr lang="en-US"/>
                  </a:p>
                </p:txBody>
              </p:sp>
              <p:sp>
                <p:nvSpPr>
                  <p:cNvPr id="47" name="Freeform 73">
                    <a:extLst>
                      <a:ext uri="{FF2B5EF4-FFF2-40B4-BE49-F238E27FC236}">
                        <a16:creationId xmlns:a16="http://schemas.microsoft.com/office/drawing/2014/main" id="{A291846C-6228-4880-8803-842F7531009E}"/>
                      </a:ext>
                    </a:extLst>
                  </p:cNvPr>
                  <p:cNvSpPr/>
                  <p:nvPr/>
                </p:nvSpPr>
                <p:spPr>
                  <a:xfrm>
                    <a:off x="2662267" y="4757965"/>
                    <a:ext cx="57407" cy="71878"/>
                  </a:xfrm>
                  <a:custGeom>
                    <a:avLst/>
                    <a:gdLst>
                      <a:gd name="connsiteX0" fmla="*/ 11310 w 57407"/>
                      <a:gd name="connsiteY0" fmla="*/ 33758 h 71878"/>
                      <a:gd name="connsiteX1" fmla="*/ 30700 w 57407"/>
                      <a:gd name="connsiteY1" fmla="*/ 33758 h 71878"/>
                      <a:gd name="connsiteX2" fmla="*/ 41155 w 57407"/>
                      <a:gd name="connsiteY2" fmla="*/ 30913 h 71878"/>
                      <a:gd name="connsiteX3" fmla="*/ 45241 w 57407"/>
                      <a:gd name="connsiteY3" fmla="*/ 21810 h 71878"/>
                      <a:gd name="connsiteX4" fmla="*/ 44196 w 57407"/>
                      <a:gd name="connsiteY4" fmla="*/ 16500 h 71878"/>
                      <a:gd name="connsiteX5" fmla="*/ 41155 w 57407"/>
                      <a:gd name="connsiteY5" fmla="*/ 12896 h 71878"/>
                      <a:gd name="connsiteX6" fmla="*/ 36592 w 57407"/>
                      <a:gd name="connsiteY6" fmla="*/ 10810 h 71878"/>
                      <a:gd name="connsiteX7" fmla="*/ 30795 w 57407"/>
                      <a:gd name="connsiteY7" fmla="*/ 10146 h 71878"/>
                      <a:gd name="connsiteX8" fmla="*/ 11405 w 57407"/>
                      <a:gd name="connsiteY8" fmla="*/ 10146 h 71878"/>
                      <a:gd name="connsiteX9" fmla="*/ 11405 w 57407"/>
                      <a:gd name="connsiteY9" fmla="*/ 33758 h 71878"/>
                      <a:gd name="connsiteX10" fmla="*/ 27753 w 57407"/>
                      <a:gd name="connsiteY10" fmla="*/ 43525 h 71878"/>
                      <a:gd name="connsiteX11" fmla="*/ 11310 w 57407"/>
                      <a:gd name="connsiteY11" fmla="*/ 43525 h 71878"/>
                      <a:gd name="connsiteX12" fmla="*/ 11310 w 57407"/>
                      <a:gd name="connsiteY12" fmla="*/ 71784 h 71878"/>
                      <a:gd name="connsiteX13" fmla="*/ 0 w 57407"/>
                      <a:gd name="connsiteY13" fmla="*/ 71784 h 71878"/>
                      <a:gd name="connsiteX14" fmla="*/ 0 w 57407"/>
                      <a:gd name="connsiteY14" fmla="*/ 0 h 71878"/>
                      <a:gd name="connsiteX15" fmla="*/ 30414 w 57407"/>
                      <a:gd name="connsiteY15" fmla="*/ 0 h 71878"/>
                      <a:gd name="connsiteX16" fmla="*/ 40964 w 57407"/>
                      <a:gd name="connsiteY16" fmla="*/ 1328 h 71878"/>
                      <a:gd name="connsiteX17" fmla="*/ 49043 w 57407"/>
                      <a:gd name="connsiteY17" fmla="*/ 5405 h 71878"/>
                      <a:gd name="connsiteX18" fmla="*/ 54271 w 57407"/>
                      <a:gd name="connsiteY18" fmla="*/ 12138 h 71878"/>
                      <a:gd name="connsiteX19" fmla="*/ 56077 w 57407"/>
                      <a:gd name="connsiteY19" fmla="*/ 21336 h 71878"/>
                      <a:gd name="connsiteX20" fmla="*/ 51229 w 57407"/>
                      <a:gd name="connsiteY20" fmla="*/ 35465 h 71878"/>
                      <a:gd name="connsiteX21" fmla="*/ 39159 w 57407"/>
                      <a:gd name="connsiteY21" fmla="*/ 42103 h 71878"/>
                      <a:gd name="connsiteX22" fmla="*/ 57407 w 57407"/>
                      <a:gd name="connsiteY22" fmla="*/ 71879 h 71878"/>
                      <a:gd name="connsiteX23" fmla="*/ 43911 w 57407"/>
                      <a:gd name="connsiteY23" fmla="*/ 71879 h 71878"/>
                      <a:gd name="connsiteX24" fmla="*/ 27753 w 57407"/>
                      <a:gd name="connsiteY24" fmla="*/ 43525 h 7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407" h="71878">
                        <a:moveTo>
                          <a:pt x="11310" y="33758"/>
                        </a:moveTo>
                        <a:lnTo>
                          <a:pt x="30700" y="33758"/>
                        </a:lnTo>
                        <a:cubicBezTo>
                          <a:pt x="34977" y="33758"/>
                          <a:pt x="38493" y="32810"/>
                          <a:pt x="41155" y="30913"/>
                        </a:cubicBezTo>
                        <a:cubicBezTo>
                          <a:pt x="43816" y="29017"/>
                          <a:pt x="45241" y="25982"/>
                          <a:pt x="45241" y="21810"/>
                        </a:cubicBezTo>
                        <a:cubicBezTo>
                          <a:pt x="45241" y="19724"/>
                          <a:pt x="44861" y="18017"/>
                          <a:pt x="44196" y="16500"/>
                        </a:cubicBezTo>
                        <a:cubicBezTo>
                          <a:pt x="43436" y="15077"/>
                          <a:pt x="42485" y="13845"/>
                          <a:pt x="41155" y="12896"/>
                        </a:cubicBezTo>
                        <a:cubicBezTo>
                          <a:pt x="39824" y="11948"/>
                          <a:pt x="38303" y="11284"/>
                          <a:pt x="36592" y="10810"/>
                        </a:cubicBezTo>
                        <a:cubicBezTo>
                          <a:pt x="34882" y="10336"/>
                          <a:pt x="32886" y="10146"/>
                          <a:pt x="30795" y="10146"/>
                        </a:cubicBezTo>
                        <a:lnTo>
                          <a:pt x="11405" y="10146"/>
                        </a:lnTo>
                        <a:lnTo>
                          <a:pt x="11405" y="33758"/>
                        </a:lnTo>
                        <a:close/>
                        <a:moveTo>
                          <a:pt x="27753" y="43525"/>
                        </a:moveTo>
                        <a:lnTo>
                          <a:pt x="11310" y="43525"/>
                        </a:lnTo>
                        <a:lnTo>
                          <a:pt x="11310" y="71784"/>
                        </a:lnTo>
                        <a:lnTo>
                          <a:pt x="0" y="71784"/>
                        </a:lnTo>
                        <a:lnTo>
                          <a:pt x="0" y="0"/>
                        </a:lnTo>
                        <a:lnTo>
                          <a:pt x="30414" y="0"/>
                        </a:lnTo>
                        <a:cubicBezTo>
                          <a:pt x="34311" y="0"/>
                          <a:pt x="37828" y="474"/>
                          <a:pt x="40964" y="1328"/>
                        </a:cubicBezTo>
                        <a:cubicBezTo>
                          <a:pt x="44101" y="2181"/>
                          <a:pt x="46857" y="3603"/>
                          <a:pt x="49043" y="5405"/>
                        </a:cubicBezTo>
                        <a:cubicBezTo>
                          <a:pt x="51324" y="7207"/>
                          <a:pt x="53035" y="9388"/>
                          <a:pt x="54271" y="12138"/>
                        </a:cubicBezTo>
                        <a:cubicBezTo>
                          <a:pt x="55506" y="14793"/>
                          <a:pt x="56077" y="17827"/>
                          <a:pt x="56077" y="21336"/>
                        </a:cubicBezTo>
                        <a:cubicBezTo>
                          <a:pt x="56077" y="27310"/>
                          <a:pt x="54461" y="32051"/>
                          <a:pt x="51229" y="35465"/>
                        </a:cubicBezTo>
                        <a:cubicBezTo>
                          <a:pt x="47998" y="38879"/>
                          <a:pt x="44006" y="41060"/>
                          <a:pt x="39159" y="42103"/>
                        </a:cubicBezTo>
                        <a:lnTo>
                          <a:pt x="57407" y="71879"/>
                        </a:lnTo>
                        <a:lnTo>
                          <a:pt x="43911" y="71879"/>
                        </a:lnTo>
                        <a:lnTo>
                          <a:pt x="27753" y="43525"/>
                        </a:lnTo>
                        <a:close/>
                      </a:path>
                    </a:pathLst>
                  </a:custGeom>
                  <a:solidFill>
                    <a:srgbClr val="FFFFFF"/>
                  </a:solidFill>
                  <a:ln w="9494" cap="flat">
                    <a:noFill/>
                    <a:prstDash val="solid"/>
                    <a:miter/>
                  </a:ln>
                </p:spPr>
                <p:txBody>
                  <a:bodyPr rtlCol="0" anchor="ctr"/>
                  <a:lstStyle/>
                  <a:p>
                    <a:endParaRPr lang="en-US"/>
                  </a:p>
                </p:txBody>
              </p:sp>
              <p:sp>
                <p:nvSpPr>
                  <p:cNvPr id="48" name="Freeform 74">
                    <a:extLst>
                      <a:ext uri="{FF2B5EF4-FFF2-40B4-BE49-F238E27FC236}">
                        <a16:creationId xmlns:a16="http://schemas.microsoft.com/office/drawing/2014/main" id="{16AE8824-66C7-45C1-BF16-7642CAF7228F}"/>
                      </a:ext>
                    </a:extLst>
                  </p:cNvPr>
                  <p:cNvSpPr/>
                  <p:nvPr/>
                </p:nvSpPr>
                <p:spPr>
                  <a:xfrm>
                    <a:off x="2817381" y="4756637"/>
                    <a:ext cx="66911" cy="74533"/>
                  </a:xfrm>
                  <a:custGeom>
                    <a:avLst/>
                    <a:gdLst>
                      <a:gd name="connsiteX0" fmla="*/ 33361 w 66911"/>
                      <a:gd name="connsiteY0" fmla="*/ 10336 h 74533"/>
                      <a:gd name="connsiteX1" fmla="*/ 17203 w 66911"/>
                      <a:gd name="connsiteY1" fmla="*/ 17069 h 74533"/>
                      <a:gd name="connsiteX2" fmla="*/ 11215 w 66911"/>
                      <a:gd name="connsiteY2" fmla="*/ 37362 h 74533"/>
                      <a:gd name="connsiteX3" fmla="*/ 17203 w 66911"/>
                      <a:gd name="connsiteY3" fmla="*/ 57655 h 74533"/>
                      <a:gd name="connsiteX4" fmla="*/ 33361 w 66911"/>
                      <a:gd name="connsiteY4" fmla="*/ 64387 h 74533"/>
                      <a:gd name="connsiteX5" fmla="*/ 49518 w 66911"/>
                      <a:gd name="connsiteY5" fmla="*/ 57560 h 74533"/>
                      <a:gd name="connsiteX6" fmla="*/ 55506 w 66911"/>
                      <a:gd name="connsiteY6" fmla="*/ 37267 h 74533"/>
                      <a:gd name="connsiteX7" fmla="*/ 49518 w 66911"/>
                      <a:gd name="connsiteY7" fmla="*/ 16974 h 74533"/>
                      <a:gd name="connsiteX8" fmla="*/ 33361 w 66911"/>
                      <a:gd name="connsiteY8" fmla="*/ 10336 h 74533"/>
                      <a:gd name="connsiteX9" fmla="*/ 33361 w 66911"/>
                      <a:gd name="connsiteY9" fmla="*/ 0 h 74533"/>
                      <a:gd name="connsiteX10" fmla="*/ 46857 w 66911"/>
                      <a:gd name="connsiteY10" fmla="*/ 2371 h 74533"/>
                      <a:gd name="connsiteX11" fmla="*/ 57502 w 66911"/>
                      <a:gd name="connsiteY11" fmla="*/ 9483 h 74533"/>
                      <a:gd name="connsiteX12" fmla="*/ 64441 w 66911"/>
                      <a:gd name="connsiteY12" fmla="*/ 21241 h 74533"/>
                      <a:gd name="connsiteX13" fmla="*/ 66912 w 66911"/>
                      <a:gd name="connsiteY13" fmla="*/ 37362 h 74533"/>
                      <a:gd name="connsiteX14" fmla="*/ 64441 w 66911"/>
                      <a:gd name="connsiteY14" fmla="*/ 53482 h 74533"/>
                      <a:gd name="connsiteX15" fmla="*/ 57502 w 66911"/>
                      <a:gd name="connsiteY15" fmla="*/ 65146 h 74533"/>
                      <a:gd name="connsiteX16" fmla="*/ 46857 w 66911"/>
                      <a:gd name="connsiteY16" fmla="*/ 72163 h 74533"/>
                      <a:gd name="connsiteX17" fmla="*/ 33361 w 66911"/>
                      <a:gd name="connsiteY17" fmla="*/ 74534 h 74533"/>
                      <a:gd name="connsiteX18" fmla="*/ 19959 w 66911"/>
                      <a:gd name="connsiteY18" fmla="*/ 72163 h 74533"/>
                      <a:gd name="connsiteX19" fmla="*/ 9409 w 66911"/>
                      <a:gd name="connsiteY19" fmla="*/ 65146 h 74533"/>
                      <a:gd name="connsiteX20" fmla="*/ 2471 w 66911"/>
                      <a:gd name="connsiteY20" fmla="*/ 53482 h 74533"/>
                      <a:gd name="connsiteX21" fmla="*/ 0 w 66911"/>
                      <a:gd name="connsiteY21" fmla="*/ 37362 h 74533"/>
                      <a:gd name="connsiteX22" fmla="*/ 2471 w 66911"/>
                      <a:gd name="connsiteY22" fmla="*/ 21241 h 74533"/>
                      <a:gd name="connsiteX23" fmla="*/ 9409 w 66911"/>
                      <a:gd name="connsiteY23" fmla="*/ 9483 h 74533"/>
                      <a:gd name="connsiteX24" fmla="*/ 19959 w 66911"/>
                      <a:gd name="connsiteY24" fmla="*/ 2371 h 74533"/>
                      <a:gd name="connsiteX25" fmla="*/ 33361 w 66911"/>
                      <a:gd name="connsiteY25" fmla="*/ 0 h 7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911" h="74533">
                        <a:moveTo>
                          <a:pt x="33361" y="10336"/>
                        </a:moveTo>
                        <a:cubicBezTo>
                          <a:pt x="26613" y="10336"/>
                          <a:pt x="21195" y="12612"/>
                          <a:pt x="17203" y="17069"/>
                        </a:cubicBezTo>
                        <a:cubicBezTo>
                          <a:pt x="13211" y="21526"/>
                          <a:pt x="11215" y="28353"/>
                          <a:pt x="11215" y="37362"/>
                        </a:cubicBezTo>
                        <a:cubicBezTo>
                          <a:pt x="11215" y="46370"/>
                          <a:pt x="13211" y="53198"/>
                          <a:pt x="17203" y="57655"/>
                        </a:cubicBezTo>
                        <a:cubicBezTo>
                          <a:pt x="21195" y="62111"/>
                          <a:pt x="26518" y="64387"/>
                          <a:pt x="33361" y="64387"/>
                        </a:cubicBezTo>
                        <a:cubicBezTo>
                          <a:pt x="40109" y="64387"/>
                          <a:pt x="45527" y="62111"/>
                          <a:pt x="49518" y="57560"/>
                        </a:cubicBezTo>
                        <a:cubicBezTo>
                          <a:pt x="53510" y="53008"/>
                          <a:pt x="55506" y="46275"/>
                          <a:pt x="55506" y="37267"/>
                        </a:cubicBezTo>
                        <a:cubicBezTo>
                          <a:pt x="55506" y="28258"/>
                          <a:pt x="53510" y="21431"/>
                          <a:pt x="49518" y="16974"/>
                        </a:cubicBezTo>
                        <a:cubicBezTo>
                          <a:pt x="45622" y="12612"/>
                          <a:pt x="40204" y="10336"/>
                          <a:pt x="33361" y="10336"/>
                        </a:cubicBezTo>
                        <a:moveTo>
                          <a:pt x="33361" y="0"/>
                        </a:moveTo>
                        <a:cubicBezTo>
                          <a:pt x="38208" y="0"/>
                          <a:pt x="42770" y="759"/>
                          <a:pt x="46857" y="2371"/>
                        </a:cubicBezTo>
                        <a:cubicBezTo>
                          <a:pt x="50944" y="3983"/>
                          <a:pt x="54556" y="6353"/>
                          <a:pt x="57502" y="9483"/>
                        </a:cubicBezTo>
                        <a:cubicBezTo>
                          <a:pt x="60449" y="12707"/>
                          <a:pt x="62825" y="16595"/>
                          <a:pt x="64441" y="21241"/>
                        </a:cubicBezTo>
                        <a:cubicBezTo>
                          <a:pt x="66056" y="25888"/>
                          <a:pt x="66912" y="31293"/>
                          <a:pt x="66912" y="37362"/>
                        </a:cubicBezTo>
                        <a:cubicBezTo>
                          <a:pt x="66912" y="43525"/>
                          <a:pt x="66056" y="48931"/>
                          <a:pt x="64441" y="53482"/>
                        </a:cubicBezTo>
                        <a:cubicBezTo>
                          <a:pt x="62825" y="58129"/>
                          <a:pt x="60449" y="62017"/>
                          <a:pt x="57502" y="65146"/>
                        </a:cubicBezTo>
                        <a:cubicBezTo>
                          <a:pt x="54556" y="68275"/>
                          <a:pt x="50944" y="70551"/>
                          <a:pt x="46857" y="72163"/>
                        </a:cubicBezTo>
                        <a:cubicBezTo>
                          <a:pt x="42770" y="73775"/>
                          <a:pt x="38303" y="74534"/>
                          <a:pt x="33361" y="74534"/>
                        </a:cubicBezTo>
                        <a:cubicBezTo>
                          <a:pt x="28514" y="74534"/>
                          <a:pt x="24046" y="73775"/>
                          <a:pt x="19959" y="72163"/>
                        </a:cubicBezTo>
                        <a:cubicBezTo>
                          <a:pt x="15873" y="70551"/>
                          <a:pt x="12356" y="68180"/>
                          <a:pt x="9409" y="65146"/>
                        </a:cubicBezTo>
                        <a:cubicBezTo>
                          <a:pt x="6463" y="62017"/>
                          <a:pt x="4087" y="58129"/>
                          <a:pt x="2471" y="53482"/>
                        </a:cubicBezTo>
                        <a:cubicBezTo>
                          <a:pt x="855" y="48836"/>
                          <a:pt x="0" y="43431"/>
                          <a:pt x="0" y="37362"/>
                        </a:cubicBezTo>
                        <a:cubicBezTo>
                          <a:pt x="0" y="31293"/>
                          <a:pt x="855" y="25888"/>
                          <a:pt x="2471" y="21241"/>
                        </a:cubicBezTo>
                        <a:cubicBezTo>
                          <a:pt x="4087" y="16595"/>
                          <a:pt x="6463" y="12707"/>
                          <a:pt x="9409" y="9483"/>
                        </a:cubicBezTo>
                        <a:cubicBezTo>
                          <a:pt x="12356" y="6353"/>
                          <a:pt x="15873" y="3888"/>
                          <a:pt x="19959" y="2371"/>
                        </a:cubicBezTo>
                        <a:cubicBezTo>
                          <a:pt x="24046" y="759"/>
                          <a:pt x="28514" y="0"/>
                          <a:pt x="33361" y="0"/>
                        </a:cubicBezTo>
                      </a:path>
                    </a:pathLst>
                  </a:custGeom>
                  <a:solidFill>
                    <a:srgbClr val="FFFFFF"/>
                  </a:solidFill>
                  <a:ln w="9494" cap="flat">
                    <a:noFill/>
                    <a:prstDash val="solid"/>
                    <a:miter/>
                  </a:ln>
                </p:spPr>
                <p:txBody>
                  <a:bodyPr rtlCol="0" anchor="ctr"/>
                  <a:lstStyle/>
                  <a:p>
                    <a:endParaRPr lang="en-US"/>
                  </a:p>
                </p:txBody>
              </p:sp>
              <p:sp>
                <p:nvSpPr>
                  <p:cNvPr id="49" name="Freeform 75">
                    <a:extLst>
                      <a:ext uri="{FF2B5EF4-FFF2-40B4-BE49-F238E27FC236}">
                        <a16:creationId xmlns:a16="http://schemas.microsoft.com/office/drawing/2014/main" id="{9A2F005F-C7CC-4BE6-9234-5459FAE34B9B}"/>
                      </a:ext>
                    </a:extLst>
                  </p:cNvPr>
                  <p:cNvSpPr/>
                  <p:nvPr/>
                </p:nvSpPr>
                <p:spPr>
                  <a:xfrm>
                    <a:off x="2983234" y="4758060"/>
                    <a:ext cx="56741" cy="72352"/>
                  </a:xfrm>
                  <a:custGeom>
                    <a:avLst/>
                    <a:gdLst>
                      <a:gd name="connsiteX0" fmla="*/ 11215 w 56741"/>
                      <a:gd name="connsiteY0" fmla="*/ 45801 h 72352"/>
                      <a:gd name="connsiteX1" fmla="*/ 12546 w 56741"/>
                      <a:gd name="connsiteY1" fmla="*/ 52155 h 72352"/>
                      <a:gd name="connsiteX2" fmla="*/ 16253 w 56741"/>
                      <a:gd name="connsiteY2" fmla="*/ 57465 h 72352"/>
                      <a:gd name="connsiteX3" fmla="*/ 21670 w 56741"/>
                      <a:gd name="connsiteY3" fmla="*/ 61068 h 72352"/>
                      <a:gd name="connsiteX4" fmla="*/ 28323 w 56741"/>
                      <a:gd name="connsiteY4" fmla="*/ 62396 h 72352"/>
                      <a:gd name="connsiteX5" fmla="*/ 34977 w 56741"/>
                      <a:gd name="connsiteY5" fmla="*/ 61068 h 72352"/>
                      <a:gd name="connsiteX6" fmla="*/ 40394 w 56741"/>
                      <a:gd name="connsiteY6" fmla="*/ 57465 h 72352"/>
                      <a:gd name="connsiteX7" fmla="*/ 44101 w 56741"/>
                      <a:gd name="connsiteY7" fmla="*/ 52155 h 72352"/>
                      <a:gd name="connsiteX8" fmla="*/ 45432 w 56741"/>
                      <a:gd name="connsiteY8" fmla="*/ 45801 h 72352"/>
                      <a:gd name="connsiteX9" fmla="*/ 45432 w 56741"/>
                      <a:gd name="connsiteY9" fmla="*/ 0 h 72352"/>
                      <a:gd name="connsiteX10" fmla="*/ 56742 w 56741"/>
                      <a:gd name="connsiteY10" fmla="*/ 0 h 72352"/>
                      <a:gd name="connsiteX11" fmla="*/ 56742 w 56741"/>
                      <a:gd name="connsiteY11" fmla="*/ 45801 h 72352"/>
                      <a:gd name="connsiteX12" fmla="*/ 54461 w 56741"/>
                      <a:gd name="connsiteY12" fmla="*/ 56327 h 72352"/>
                      <a:gd name="connsiteX13" fmla="*/ 48378 w 56741"/>
                      <a:gd name="connsiteY13" fmla="*/ 64767 h 72352"/>
                      <a:gd name="connsiteX14" fmla="*/ 39349 w 56741"/>
                      <a:gd name="connsiteY14" fmla="*/ 70361 h 72352"/>
                      <a:gd name="connsiteX15" fmla="*/ 28323 w 56741"/>
                      <a:gd name="connsiteY15" fmla="*/ 72353 h 72352"/>
                      <a:gd name="connsiteX16" fmla="*/ 17298 w 56741"/>
                      <a:gd name="connsiteY16" fmla="*/ 70361 h 72352"/>
                      <a:gd name="connsiteX17" fmla="*/ 8364 w 56741"/>
                      <a:gd name="connsiteY17" fmla="*/ 64767 h 72352"/>
                      <a:gd name="connsiteX18" fmla="*/ 2281 w 56741"/>
                      <a:gd name="connsiteY18" fmla="*/ 56327 h 72352"/>
                      <a:gd name="connsiteX19" fmla="*/ 0 w 56741"/>
                      <a:gd name="connsiteY19" fmla="*/ 45801 h 72352"/>
                      <a:gd name="connsiteX20" fmla="*/ 0 w 56741"/>
                      <a:gd name="connsiteY20" fmla="*/ 0 h 72352"/>
                      <a:gd name="connsiteX21" fmla="*/ 11310 w 56741"/>
                      <a:gd name="connsiteY21" fmla="*/ 0 h 72352"/>
                      <a:gd name="connsiteX22" fmla="*/ 11310 w 56741"/>
                      <a:gd name="connsiteY22" fmla="*/ 45801 h 7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741" h="72352">
                        <a:moveTo>
                          <a:pt x="11215" y="45801"/>
                        </a:moveTo>
                        <a:cubicBezTo>
                          <a:pt x="11215" y="47982"/>
                          <a:pt x="11691" y="50163"/>
                          <a:pt x="12546" y="52155"/>
                        </a:cubicBezTo>
                        <a:cubicBezTo>
                          <a:pt x="13401" y="54146"/>
                          <a:pt x="14637" y="55948"/>
                          <a:pt x="16253" y="57465"/>
                        </a:cubicBezTo>
                        <a:cubicBezTo>
                          <a:pt x="17773" y="58982"/>
                          <a:pt x="19579" y="60215"/>
                          <a:pt x="21670" y="61068"/>
                        </a:cubicBezTo>
                        <a:cubicBezTo>
                          <a:pt x="23761" y="61922"/>
                          <a:pt x="25947" y="62396"/>
                          <a:pt x="28323" y="62396"/>
                        </a:cubicBezTo>
                        <a:cubicBezTo>
                          <a:pt x="30700" y="62396"/>
                          <a:pt x="32886" y="61922"/>
                          <a:pt x="34977" y="61068"/>
                        </a:cubicBezTo>
                        <a:cubicBezTo>
                          <a:pt x="37068" y="60215"/>
                          <a:pt x="38873" y="58982"/>
                          <a:pt x="40394" y="57465"/>
                        </a:cubicBezTo>
                        <a:cubicBezTo>
                          <a:pt x="41915" y="55948"/>
                          <a:pt x="43151" y="54146"/>
                          <a:pt x="44101" y="52155"/>
                        </a:cubicBezTo>
                        <a:cubicBezTo>
                          <a:pt x="45051" y="50163"/>
                          <a:pt x="45432" y="48077"/>
                          <a:pt x="45432" y="45801"/>
                        </a:cubicBezTo>
                        <a:lnTo>
                          <a:pt x="45432" y="0"/>
                        </a:lnTo>
                        <a:lnTo>
                          <a:pt x="56742" y="0"/>
                        </a:lnTo>
                        <a:lnTo>
                          <a:pt x="56742" y="45801"/>
                        </a:lnTo>
                        <a:cubicBezTo>
                          <a:pt x="56742" y="49594"/>
                          <a:pt x="55981" y="53103"/>
                          <a:pt x="54461" y="56327"/>
                        </a:cubicBezTo>
                        <a:cubicBezTo>
                          <a:pt x="52940" y="59551"/>
                          <a:pt x="50849" y="62396"/>
                          <a:pt x="48378" y="64767"/>
                        </a:cubicBezTo>
                        <a:cubicBezTo>
                          <a:pt x="45812" y="67137"/>
                          <a:pt x="42770" y="69034"/>
                          <a:pt x="39349" y="70361"/>
                        </a:cubicBezTo>
                        <a:cubicBezTo>
                          <a:pt x="35927" y="71689"/>
                          <a:pt x="32220" y="72353"/>
                          <a:pt x="28323" y="72353"/>
                        </a:cubicBezTo>
                        <a:cubicBezTo>
                          <a:pt x="24427" y="72353"/>
                          <a:pt x="20815" y="71689"/>
                          <a:pt x="17298" y="70361"/>
                        </a:cubicBezTo>
                        <a:cubicBezTo>
                          <a:pt x="13877" y="69034"/>
                          <a:pt x="10835" y="67137"/>
                          <a:pt x="8364" y="64767"/>
                        </a:cubicBezTo>
                        <a:cubicBezTo>
                          <a:pt x="5798" y="62396"/>
                          <a:pt x="3802" y="59551"/>
                          <a:pt x="2281" y="56327"/>
                        </a:cubicBezTo>
                        <a:cubicBezTo>
                          <a:pt x="760" y="53103"/>
                          <a:pt x="0" y="49594"/>
                          <a:pt x="0" y="45801"/>
                        </a:cubicBezTo>
                        <a:lnTo>
                          <a:pt x="0" y="0"/>
                        </a:lnTo>
                        <a:lnTo>
                          <a:pt x="11310" y="0"/>
                        </a:lnTo>
                        <a:lnTo>
                          <a:pt x="11310" y="45801"/>
                        </a:lnTo>
                        <a:close/>
                      </a:path>
                    </a:pathLst>
                  </a:custGeom>
                  <a:solidFill>
                    <a:srgbClr val="FFFFFF"/>
                  </a:solidFill>
                  <a:ln w="9494" cap="flat">
                    <a:noFill/>
                    <a:prstDash val="solid"/>
                    <a:miter/>
                  </a:ln>
                </p:spPr>
                <p:txBody>
                  <a:bodyPr rtlCol="0" anchor="ctr"/>
                  <a:lstStyle/>
                  <a:p>
                    <a:endParaRPr lang="en-US"/>
                  </a:p>
                </p:txBody>
              </p:sp>
              <p:sp>
                <p:nvSpPr>
                  <p:cNvPr id="50" name="Freeform 76">
                    <a:extLst>
                      <a:ext uri="{FF2B5EF4-FFF2-40B4-BE49-F238E27FC236}">
                        <a16:creationId xmlns:a16="http://schemas.microsoft.com/office/drawing/2014/main" id="{2EB678A1-0A2D-4453-8658-7A9B533D7D68}"/>
                      </a:ext>
                    </a:extLst>
                  </p:cNvPr>
                  <p:cNvSpPr/>
                  <p:nvPr/>
                </p:nvSpPr>
                <p:spPr>
                  <a:xfrm>
                    <a:off x="3139964" y="4757965"/>
                    <a:ext cx="56076" cy="71783"/>
                  </a:xfrm>
                  <a:custGeom>
                    <a:avLst/>
                    <a:gdLst>
                      <a:gd name="connsiteX0" fmla="*/ 11406 w 56076"/>
                      <a:gd name="connsiteY0" fmla="*/ 33853 h 71783"/>
                      <a:gd name="connsiteX1" fmla="*/ 30700 w 56076"/>
                      <a:gd name="connsiteY1" fmla="*/ 33853 h 71783"/>
                      <a:gd name="connsiteX2" fmla="*/ 41250 w 56076"/>
                      <a:gd name="connsiteY2" fmla="*/ 31008 h 71783"/>
                      <a:gd name="connsiteX3" fmla="*/ 45337 w 56076"/>
                      <a:gd name="connsiteY3" fmla="*/ 21905 h 71783"/>
                      <a:gd name="connsiteX4" fmla="*/ 41250 w 56076"/>
                      <a:gd name="connsiteY4" fmla="*/ 13086 h 71783"/>
                      <a:gd name="connsiteX5" fmla="*/ 30700 w 56076"/>
                      <a:gd name="connsiteY5" fmla="*/ 10336 h 71783"/>
                      <a:gd name="connsiteX6" fmla="*/ 11406 w 56076"/>
                      <a:gd name="connsiteY6" fmla="*/ 10336 h 71783"/>
                      <a:gd name="connsiteX7" fmla="*/ 11406 w 56076"/>
                      <a:gd name="connsiteY7" fmla="*/ 33853 h 71783"/>
                      <a:gd name="connsiteX8" fmla="*/ 30415 w 56076"/>
                      <a:gd name="connsiteY8" fmla="*/ 95 h 71783"/>
                      <a:gd name="connsiteX9" fmla="*/ 40964 w 56076"/>
                      <a:gd name="connsiteY9" fmla="*/ 1517 h 71783"/>
                      <a:gd name="connsiteX10" fmla="*/ 49043 w 56076"/>
                      <a:gd name="connsiteY10" fmla="*/ 5595 h 71783"/>
                      <a:gd name="connsiteX11" fmla="*/ 54271 w 56076"/>
                      <a:gd name="connsiteY11" fmla="*/ 12327 h 71783"/>
                      <a:gd name="connsiteX12" fmla="*/ 56077 w 56076"/>
                      <a:gd name="connsiteY12" fmla="*/ 21715 h 71783"/>
                      <a:gd name="connsiteX13" fmla="*/ 54271 w 56076"/>
                      <a:gd name="connsiteY13" fmla="*/ 31103 h 71783"/>
                      <a:gd name="connsiteX14" fmla="*/ 49043 w 56076"/>
                      <a:gd name="connsiteY14" fmla="*/ 37931 h 71783"/>
                      <a:gd name="connsiteX15" fmla="*/ 40964 w 56076"/>
                      <a:gd name="connsiteY15" fmla="*/ 42103 h 71783"/>
                      <a:gd name="connsiteX16" fmla="*/ 30415 w 56076"/>
                      <a:gd name="connsiteY16" fmla="*/ 43525 h 71783"/>
                      <a:gd name="connsiteX17" fmla="*/ 11310 w 56076"/>
                      <a:gd name="connsiteY17" fmla="*/ 43525 h 71783"/>
                      <a:gd name="connsiteX18" fmla="*/ 11310 w 56076"/>
                      <a:gd name="connsiteY18" fmla="*/ 71784 h 71783"/>
                      <a:gd name="connsiteX19" fmla="*/ 0 w 56076"/>
                      <a:gd name="connsiteY19" fmla="*/ 71784 h 71783"/>
                      <a:gd name="connsiteX20" fmla="*/ 0 w 56076"/>
                      <a:gd name="connsiteY20" fmla="*/ 0 h 71783"/>
                      <a:gd name="connsiteX21" fmla="*/ 30415 w 56076"/>
                      <a:gd name="connsiteY21" fmla="*/ 0 h 7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076" h="71783">
                        <a:moveTo>
                          <a:pt x="11406" y="33853"/>
                        </a:moveTo>
                        <a:lnTo>
                          <a:pt x="30700" y="33853"/>
                        </a:lnTo>
                        <a:cubicBezTo>
                          <a:pt x="35072" y="33853"/>
                          <a:pt x="38588" y="32905"/>
                          <a:pt x="41250" y="31008"/>
                        </a:cubicBezTo>
                        <a:cubicBezTo>
                          <a:pt x="44006" y="29112"/>
                          <a:pt x="45337" y="26077"/>
                          <a:pt x="45337" y="21905"/>
                        </a:cubicBezTo>
                        <a:cubicBezTo>
                          <a:pt x="45337" y="17827"/>
                          <a:pt x="43911" y="14888"/>
                          <a:pt x="41250" y="13086"/>
                        </a:cubicBezTo>
                        <a:cubicBezTo>
                          <a:pt x="38493" y="11284"/>
                          <a:pt x="34977" y="10336"/>
                          <a:pt x="30700" y="10336"/>
                        </a:cubicBezTo>
                        <a:lnTo>
                          <a:pt x="11406" y="10336"/>
                        </a:lnTo>
                        <a:lnTo>
                          <a:pt x="11406" y="33853"/>
                        </a:lnTo>
                        <a:close/>
                        <a:moveTo>
                          <a:pt x="30415" y="95"/>
                        </a:moveTo>
                        <a:cubicBezTo>
                          <a:pt x="34311" y="95"/>
                          <a:pt x="37828" y="569"/>
                          <a:pt x="40964" y="1517"/>
                        </a:cubicBezTo>
                        <a:cubicBezTo>
                          <a:pt x="44101" y="2465"/>
                          <a:pt x="46857" y="3793"/>
                          <a:pt x="49043" y="5595"/>
                        </a:cubicBezTo>
                        <a:cubicBezTo>
                          <a:pt x="51324" y="7396"/>
                          <a:pt x="53035" y="9672"/>
                          <a:pt x="54271" y="12327"/>
                        </a:cubicBezTo>
                        <a:cubicBezTo>
                          <a:pt x="55506" y="14983"/>
                          <a:pt x="56077" y="18207"/>
                          <a:pt x="56077" y="21715"/>
                        </a:cubicBezTo>
                        <a:cubicBezTo>
                          <a:pt x="56077" y="25319"/>
                          <a:pt x="55506" y="28448"/>
                          <a:pt x="54271" y="31103"/>
                        </a:cubicBezTo>
                        <a:cubicBezTo>
                          <a:pt x="53035" y="33758"/>
                          <a:pt x="51324" y="36034"/>
                          <a:pt x="49043" y="37931"/>
                        </a:cubicBezTo>
                        <a:cubicBezTo>
                          <a:pt x="46762" y="39732"/>
                          <a:pt x="44101" y="41155"/>
                          <a:pt x="40964" y="42103"/>
                        </a:cubicBezTo>
                        <a:cubicBezTo>
                          <a:pt x="37828" y="43051"/>
                          <a:pt x="34311" y="43525"/>
                          <a:pt x="30415" y="43525"/>
                        </a:cubicBezTo>
                        <a:lnTo>
                          <a:pt x="11310" y="43525"/>
                        </a:lnTo>
                        <a:lnTo>
                          <a:pt x="11310" y="71784"/>
                        </a:lnTo>
                        <a:lnTo>
                          <a:pt x="0" y="71784"/>
                        </a:lnTo>
                        <a:lnTo>
                          <a:pt x="0" y="0"/>
                        </a:lnTo>
                        <a:lnTo>
                          <a:pt x="30415" y="0"/>
                        </a:lnTo>
                        <a:close/>
                      </a:path>
                    </a:pathLst>
                  </a:custGeom>
                  <a:solidFill>
                    <a:srgbClr val="FFFFFF"/>
                  </a:solidFill>
                  <a:ln w="9494" cap="flat">
                    <a:noFill/>
                    <a:prstDash val="solid"/>
                    <a:miter/>
                  </a:ln>
                </p:spPr>
                <p:txBody>
                  <a:bodyPr rtlCol="0" anchor="ctr"/>
                  <a:lstStyle/>
                  <a:p>
                    <a:endParaRPr lang="en-US"/>
                  </a:p>
                </p:txBody>
              </p:sp>
            </p:grpSp>
            <p:sp>
              <p:nvSpPr>
                <p:cNvPr id="32" name="Freeform 77">
                  <a:extLst>
                    <a:ext uri="{FF2B5EF4-FFF2-40B4-BE49-F238E27FC236}">
                      <a16:creationId xmlns:a16="http://schemas.microsoft.com/office/drawing/2014/main" id="{F6ECFFD9-FA13-4D4D-889B-11C2915DA739}"/>
                    </a:ext>
                  </a:extLst>
                </p:cNvPr>
                <p:cNvSpPr/>
                <p:nvPr/>
              </p:nvSpPr>
              <p:spPr>
                <a:xfrm>
                  <a:off x="3235674" y="4463907"/>
                  <a:ext cx="27373" cy="33189"/>
                </a:xfrm>
                <a:custGeom>
                  <a:avLst/>
                  <a:gdLst>
                    <a:gd name="connsiteX0" fmla="*/ 13877 w 27373"/>
                    <a:gd name="connsiteY0" fmla="*/ 0 h 33189"/>
                    <a:gd name="connsiteX1" fmla="*/ 20815 w 27373"/>
                    <a:gd name="connsiteY1" fmla="*/ 1233 h 33189"/>
                    <a:gd name="connsiteX2" fmla="*/ 25472 w 27373"/>
                    <a:gd name="connsiteY2" fmla="*/ 4362 h 33189"/>
                    <a:gd name="connsiteX3" fmla="*/ 21765 w 27373"/>
                    <a:gd name="connsiteY3" fmla="*/ 7491 h 33189"/>
                    <a:gd name="connsiteX4" fmla="*/ 13877 w 27373"/>
                    <a:gd name="connsiteY4" fmla="*/ 4457 h 33189"/>
                    <a:gd name="connsiteX5" fmla="*/ 11310 w 27373"/>
                    <a:gd name="connsiteY5" fmla="*/ 4741 h 33189"/>
                    <a:gd name="connsiteX6" fmla="*/ 9219 w 27373"/>
                    <a:gd name="connsiteY6" fmla="*/ 5500 h 33189"/>
                    <a:gd name="connsiteX7" fmla="*/ 7794 w 27373"/>
                    <a:gd name="connsiteY7" fmla="*/ 6638 h 33189"/>
                    <a:gd name="connsiteX8" fmla="*/ 7224 w 27373"/>
                    <a:gd name="connsiteY8" fmla="*/ 8155 h 33189"/>
                    <a:gd name="connsiteX9" fmla="*/ 7889 w 27373"/>
                    <a:gd name="connsiteY9" fmla="*/ 10052 h 33189"/>
                    <a:gd name="connsiteX10" fmla="*/ 9600 w 27373"/>
                    <a:gd name="connsiteY10" fmla="*/ 11379 h 33189"/>
                    <a:gd name="connsiteX11" fmla="*/ 12166 w 27373"/>
                    <a:gd name="connsiteY11" fmla="*/ 12327 h 33189"/>
                    <a:gd name="connsiteX12" fmla="*/ 15207 w 27373"/>
                    <a:gd name="connsiteY12" fmla="*/ 13181 h 33189"/>
                    <a:gd name="connsiteX13" fmla="*/ 19674 w 27373"/>
                    <a:gd name="connsiteY13" fmla="*/ 14603 h 33189"/>
                    <a:gd name="connsiteX14" fmla="*/ 23571 w 27373"/>
                    <a:gd name="connsiteY14" fmla="*/ 16500 h 33189"/>
                    <a:gd name="connsiteX15" fmla="*/ 26327 w 27373"/>
                    <a:gd name="connsiteY15" fmla="*/ 19345 h 33189"/>
                    <a:gd name="connsiteX16" fmla="*/ 27373 w 27373"/>
                    <a:gd name="connsiteY16" fmla="*/ 23612 h 33189"/>
                    <a:gd name="connsiteX17" fmla="*/ 26137 w 27373"/>
                    <a:gd name="connsiteY17" fmla="*/ 28164 h 33189"/>
                    <a:gd name="connsiteX18" fmla="*/ 23001 w 27373"/>
                    <a:gd name="connsiteY18" fmla="*/ 31103 h 33189"/>
                    <a:gd name="connsiteX19" fmla="*/ 18724 w 27373"/>
                    <a:gd name="connsiteY19" fmla="*/ 32715 h 33189"/>
                    <a:gd name="connsiteX20" fmla="*/ 14162 w 27373"/>
                    <a:gd name="connsiteY20" fmla="*/ 33189 h 33189"/>
                    <a:gd name="connsiteX21" fmla="*/ 5798 w 27373"/>
                    <a:gd name="connsiteY21" fmla="*/ 31957 h 33189"/>
                    <a:gd name="connsiteX22" fmla="*/ 0 w 27373"/>
                    <a:gd name="connsiteY22" fmla="*/ 28353 h 33189"/>
                    <a:gd name="connsiteX23" fmla="*/ 3707 w 27373"/>
                    <a:gd name="connsiteY23" fmla="*/ 25224 h 33189"/>
                    <a:gd name="connsiteX24" fmla="*/ 8079 w 27373"/>
                    <a:gd name="connsiteY24" fmla="*/ 27784 h 33189"/>
                    <a:gd name="connsiteX25" fmla="*/ 14067 w 27373"/>
                    <a:gd name="connsiteY25" fmla="*/ 28732 h 33189"/>
                    <a:gd name="connsiteX26" fmla="*/ 20150 w 27373"/>
                    <a:gd name="connsiteY26" fmla="*/ 27405 h 33189"/>
                    <a:gd name="connsiteX27" fmla="*/ 22431 w 27373"/>
                    <a:gd name="connsiteY27" fmla="*/ 23801 h 33189"/>
                    <a:gd name="connsiteX28" fmla="*/ 21670 w 27373"/>
                    <a:gd name="connsiteY28" fmla="*/ 21431 h 33189"/>
                    <a:gd name="connsiteX29" fmla="*/ 19864 w 27373"/>
                    <a:gd name="connsiteY29" fmla="*/ 19724 h 33189"/>
                    <a:gd name="connsiteX30" fmla="*/ 17393 w 27373"/>
                    <a:gd name="connsiteY30" fmla="*/ 18586 h 33189"/>
                    <a:gd name="connsiteX31" fmla="*/ 14732 w 27373"/>
                    <a:gd name="connsiteY31" fmla="*/ 17827 h 33189"/>
                    <a:gd name="connsiteX32" fmla="*/ 10550 w 27373"/>
                    <a:gd name="connsiteY32" fmla="*/ 16689 h 33189"/>
                    <a:gd name="connsiteX33" fmla="*/ 6558 w 27373"/>
                    <a:gd name="connsiteY33" fmla="*/ 14888 h 33189"/>
                    <a:gd name="connsiteX34" fmla="*/ 3517 w 27373"/>
                    <a:gd name="connsiteY34" fmla="*/ 12138 h 33189"/>
                    <a:gd name="connsiteX35" fmla="*/ 2376 w 27373"/>
                    <a:gd name="connsiteY35" fmla="*/ 8060 h 33189"/>
                    <a:gd name="connsiteX36" fmla="*/ 3232 w 27373"/>
                    <a:gd name="connsiteY36" fmla="*/ 4741 h 33189"/>
                    <a:gd name="connsiteX37" fmla="*/ 5512 w 27373"/>
                    <a:gd name="connsiteY37" fmla="*/ 2181 h 33189"/>
                    <a:gd name="connsiteX38" fmla="*/ 9124 w 27373"/>
                    <a:gd name="connsiteY38" fmla="*/ 474 h 33189"/>
                    <a:gd name="connsiteX39" fmla="*/ 13877 w 27373"/>
                    <a:gd name="connsiteY39" fmla="*/ 0 h 3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373" h="33189">
                      <a:moveTo>
                        <a:pt x="13877" y="0"/>
                      </a:moveTo>
                      <a:cubicBezTo>
                        <a:pt x="16538" y="0"/>
                        <a:pt x="18819" y="474"/>
                        <a:pt x="20815" y="1233"/>
                      </a:cubicBezTo>
                      <a:cubicBezTo>
                        <a:pt x="22811" y="2086"/>
                        <a:pt x="24332" y="3129"/>
                        <a:pt x="25472" y="4362"/>
                      </a:cubicBezTo>
                      <a:lnTo>
                        <a:pt x="21765" y="7491"/>
                      </a:lnTo>
                      <a:cubicBezTo>
                        <a:pt x="19769" y="5500"/>
                        <a:pt x="17108" y="4457"/>
                        <a:pt x="13877" y="4457"/>
                      </a:cubicBezTo>
                      <a:cubicBezTo>
                        <a:pt x="13021" y="4457"/>
                        <a:pt x="12166" y="4552"/>
                        <a:pt x="11310" y="4741"/>
                      </a:cubicBezTo>
                      <a:cubicBezTo>
                        <a:pt x="10550" y="4931"/>
                        <a:pt x="9790" y="5121"/>
                        <a:pt x="9219" y="5500"/>
                      </a:cubicBezTo>
                      <a:cubicBezTo>
                        <a:pt x="8649" y="5784"/>
                        <a:pt x="8079" y="6259"/>
                        <a:pt x="7794" y="6638"/>
                      </a:cubicBezTo>
                      <a:cubicBezTo>
                        <a:pt x="7414" y="7112"/>
                        <a:pt x="7224" y="7586"/>
                        <a:pt x="7224" y="8155"/>
                      </a:cubicBezTo>
                      <a:cubicBezTo>
                        <a:pt x="7224" y="8914"/>
                        <a:pt x="7414" y="9577"/>
                        <a:pt x="7889" y="10052"/>
                      </a:cubicBezTo>
                      <a:cubicBezTo>
                        <a:pt x="8364" y="10526"/>
                        <a:pt x="8934" y="11000"/>
                        <a:pt x="9600" y="11379"/>
                      </a:cubicBezTo>
                      <a:cubicBezTo>
                        <a:pt x="10360" y="11758"/>
                        <a:pt x="11215" y="12043"/>
                        <a:pt x="12166" y="12327"/>
                      </a:cubicBezTo>
                      <a:cubicBezTo>
                        <a:pt x="13116" y="12612"/>
                        <a:pt x="14162" y="12896"/>
                        <a:pt x="15207" y="13181"/>
                      </a:cubicBezTo>
                      <a:cubicBezTo>
                        <a:pt x="16728" y="13655"/>
                        <a:pt x="18249" y="14129"/>
                        <a:pt x="19674" y="14603"/>
                      </a:cubicBezTo>
                      <a:cubicBezTo>
                        <a:pt x="21100" y="15077"/>
                        <a:pt x="22431" y="15741"/>
                        <a:pt x="23571" y="16500"/>
                      </a:cubicBezTo>
                      <a:cubicBezTo>
                        <a:pt x="24712" y="17258"/>
                        <a:pt x="25662" y="18207"/>
                        <a:pt x="26327" y="19345"/>
                      </a:cubicBezTo>
                      <a:cubicBezTo>
                        <a:pt x="26993" y="20483"/>
                        <a:pt x="27373" y="21905"/>
                        <a:pt x="27373" y="23612"/>
                      </a:cubicBezTo>
                      <a:cubicBezTo>
                        <a:pt x="27373" y="25414"/>
                        <a:pt x="26993" y="26931"/>
                        <a:pt x="26137" y="28164"/>
                      </a:cubicBezTo>
                      <a:cubicBezTo>
                        <a:pt x="25282" y="29396"/>
                        <a:pt x="24236" y="30345"/>
                        <a:pt x="23001" y="31103"/>
                      </a:cubicBezTo>
                      <a:cubicBezTo>
                        <a:pt x="21765" y="31862"/>
                        <a:pt x="20340" y="32336"/>
                        <a:pt x="18724" y="32715"/>
                      </a:cubicBezTo>
                      <a:cubicBezTo>
                        <a:pt x="17108" y="33000"/>
                        <a:pt x="15587" y="33189"/>
                        <a:pt x="14162" y="33189"/>
                      </a:cubicBezTo>
                      <a:cubicBezTo>
                        <a:pt x="11025" y="33189"/>
                        <a:pt x="8174" y="32810"/>
                        <a:pt x="5798" y="31957"/>
                      </a:cubicBezTo>
                      <a:cubicBezTo>
                        <a:pt x="3327" y="31198"/>
                        <a:pt x="1426" y="29965"/>
                        <a:pt x="0" y="28353"/>
                      </a:cubicBezTo>
                      <a:lnTo>
                        <a:pt x="3707" y="25224"/>
                      </a:lnTo>
                      <a:cubicBezTo>
                        <a:pt x="4847" y="26362"/>
                        <a:pt x="6368" y="27215"/>
                        <a:pt x="8079" y="27784"/>
                      </a:cubicBezTo>
                      <a:cubicBezTo>
                        <a:pt x="9885" y="28448"/>
                        <a:pt x="11786" y="28732"/>
                        <a:pt x="14067" y="28732"/>
                      </a:cubicBezTo>
                      <a:cubicBezTo>
                        <a:pt x="16633" y="28732"/>
                        <a:pt x="18629" y="28258"/>
                        <a:pt x="20150" y="27405"/>
                      </a:cubicBezTo>
                      <a:cubicBezTo>
                        <a:pt x="21670" y="26551"/>
                        <a:pt x="22431" y="25319"/>
                        <a:pt x="22431" y="23801"/>
                      </a:cubicBezTo>
                      <a:cubicBezTo>
                        <a:pt x="22431" y="22853"/>
                        <a:pt x="22241" y="22095"/>
                        <a:pt x="21670" y="21431"/>
                      </a:cubicBezTo>
                      <a:cubicBezTo>
                        <a:pt x="21195" y="20767"/>
                        <a:pt x="20625" y="20198"/>
                        <a:pt x="19864" y="19724"/>
                      </a:cubicBezTo>
                      <a:cubicBezTo>
                        <a:pt x="19104" y="19250"/>
                        <a:pt x="18344" y="18870"/>
                        <a:pt x="17393" y="18586"/>
                      </a:cubicBezTo>
                      <a:cubicBezTo>
                        <a:pt x="16443" y="18302"/>
                        <a:pt x="15587" y="18017"/>
                        <a:pt x="14732" y="17827"/>
                      </a:cubicBezTo>
                      <a:cubicBezTo>
                        <a:pt x="13401" y="17543"/>
                        <a:pt x="11976" y="17164"/>
                        <a:pt x="10550" y="16689"/>
                      </a:cubicBezTo>
                      <a:cubicBezTo>
                        <a:pt x="9124" y="16215"/>
                        <a:pt x="7699" y="15646"/>
                        <a:pt x="6558" y="14888"/>
                      </a:cubicBezTo>
                      <a:cubicBezTo>
                        <a:pt x="5323" y="14129"/>
                        <a:pt x="4372" y="13181"/>
                        <a:pt x="3517" y="12138"/>
                      </a:cubicBezTo>
                      <a:cubicBezTo>
                        <a:pt x="2756" y="11000"/>
                        <a:pt x="2376" y="9672"/>
                        <a:pt x="2376" y="8060"/>
                      </a:cubicBezTo>
                      <a:cubicBezTo>
                        <a:pt x="2376" y="6828"/>
                        <a:pt x="2661" y="5690"/>
                        <a:pt x="3232" y="4741"/>
                      </a:cubicBezTo>
                      <a:cubicBezTo>
                        <a:pt x="3802" y="3698"/>
                        <a:pt x="4562" y="2845"/>
                        <a:pt x="5512" y="2181"/>
                      </a:cubicBezTo>
                      <a:cubicBezTo>
                        <a:pt x="6558" y="1422"/>
                        <a:pt x="7699" y="853"/>
                        <a:pt x="9124" y="474"/>
                      </a:cubicBezTo>
                      <a:cubicBezTo>
                        <a:pt x="10455" y="190"/>
                        <a:pt x="12071" y="0"/>
                        <a:pt x="13877" y="0"/>
                      </a:cubicBezTo>
                    </a:path>
                  </a:pathLst>
                </a:custGeom>
                <a:solidFill>
                  <a:srgbClr val="FFFFFF"/>
                </a:solidFill>
                <a:ln w="9494" cap="flat">
                  <a:noFill/>
                  <a:prstDash val="solid"/>
                  <a:miter/>
                </a:ln>
              </p:spPr>
              <p:txBody>
                <a:bodyPr rtlCol="0" anchor="ctr"/>
                <a:lstStyle/>
                <a:p>
                  <a:endParaRPr lang="en-US"/>
                </a:p>
              </p:txBody>
            </p:sp>
          </p:grpSp>
          <p:sp>
            <p:nvSpPr>
              <p:cNvPr id="30" name="Freeform 78">
                <a:extLst>
                  <a:ext uri="{FF2B5EF4-FFF2-40B4-BE49-F238E27FC236}">
                    <a16:creationId xmlns:a16="http://schemas.microsoft.com/office/drawing/2014/main" id="{B200A50C-6FED-48FD-925E-17DB8E6461FF}"/>
                  </a:ext>
                </a:extLst>
              </p:cNvPr>
              <p:cNvSpPr/>
              <p:nvPr/>
            </p:nvSpPr>
            <p:spPr>
              <a:xfrm>
                <a:off x="3265994" y="4464287"/>
                <a:ext cx="33075" cy="32430"/>
              </a:xfrm>
              <a:custGeom>
                <a:avLst/>
                <a:gdLst>
                  <a:gd name="connsiteX0" fmla="*/ 27373 w 33075"/>
                  <a:gd name="connsiteY0" fmla="*/ 0 h 32430"/>
                  <a:gd name="connsiteX1" fmla="*/ 16538 w 33075"/>
                  <a:gd name="connsiteY1" fmla="*/ 23422 h 32430"/>
                  <a:gd name="connsiteX2" fmla="*/ 5608 w 33075"/>
                  <a:gd name="connsiteY2" fmla="*/ 0 h 32430"/>
                  <a:gd name="connsiteX3" fmla="*/ 0 w 33075"/>
                  <a:gd name="connsiteY3" fmla="*/ 0 h 32430"/>
                  <a:gd name="connsiteX4" fmla="*/ 0 w 33075"/>
                  <a:gd name="connsiteY4" fmla="*/ 32431 h 32430"/>
                  <a:gd name="connsiteX5" fmla="*/ 5037 w 33075"/>
                  <a:gd name="connsiteY5" fmla="*/ 32431 h 32430"/>
                  <a:gd name="connsiteX6" fmla="*/ 5037 w 33075"/>
                  <a:gd name="connsiteY6" fmla="*/ 10336 h 32430"/>
                  <a:gd name="connsiteX7" fmla="*/ 15302 w 33075"/>
                  <a:gd name="connsiteY7" fmla="*/ 32431 h 32430"/>
                  <a:gd name="connsiteX8" fmla="*/ 17773 w 33075"/>
                  <a:gd name="connsiteY8" fmla="*/ 32431 h 32430"/>
                  <a:gd name="connsiteX9" fmla="*/ 28038 w 33075"/>
                  <a:gd name="connsiteY9" fmla="*/ 10336 h 32430"/>
                  <a:gd name="connsiteX10" fmla="*/ 28038 w 33075"/>
                  <a:gd name="connsiteY10" fmla="*/ 32431 h 32430"/>
                  <a:gd name="connsiteX11" fmla="*/ 33076 w 33075"/>
                  <a:gd name="connsiteY11" fmla="*/ 32431 h 32430"/>
                  <a:gd name="connsiteX12" fmla="*/ 33076 w 33075"/>
                  <a:gd name="connsiteY12" fmla="*/ 0 h 3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75" h="32430">
                    <a:moveTo>
                      <a:pt x="27373" y="0"/>
                    </a:moveTo>
                    <a:lnTo>
                      <a:pt x="16538" y="23422"/>
                    </a:lnTo>
                    <a:lnTo>
                      <a:pt x="5608" y="0"/>
                    </a:lnTo>
                    <a:lnTo>
                      <a:pt x="0" y="0"/>
                    </a:lnTo>
                    <a:lnTo>
                      <a:pt x="0" y="32431"/>
                    </a:lnTo>
                    <a:lnTo>
                      <a:pt x="5037" y="32431"/>
                    </a:lnTo>
                    <a:lnTo>
                      <a:pt x="5037" y="10336"/>
                    </a:lnTo>
                    <a:lnTo>
                      <a:pt x="15302" y="32431"/>
                    </a:lnTo>
                    <a:lnTo>
                      <a:pt x="17773" y="32431"/>
                    </a:lnTo>
                    <a:lnTo>
                      <a:pt x="28038" y="10336"/>
                    </a:lnTo>
                    <a:lnTo>
                      <a:pt x="28038" y="32431"/>
                    </a:lnTo>
                    <a:lnTo>
                      <a:pt x="33076" y="32431"/>
                    </a:lnTo>
                    <a:lnTo>
                      <a:pt x="33076" y="0"/>
                    </a:lnTo>
                    <a:close/>
                  </a:path>
                </a:pathLst>
              </a:custGeom>
              <a:solidFill>
                <a:srgbClr val="FFFFFF"/>
              </a:solidFill>
              <a:ln w="9494" cap="flat">
                <a:noFill/>
                <a:prstDash val="solid"/>
                <a:miter/>
              </a:ln>
            </p:spPr>
            <p:txBody>
              <a:bodyPr rtlCol="0" anchor="ctr"/>
              <a:lstStyle/>
              <a:p>
                <a:endParaRPr lang="en-US"/>
              </a:p>
            </p:txBody>
          </p:sp>
        </p:grpSp>
        <p:sp>
          <p:nvSpPr>
            <p:cNvPr id="10" name="Freeform 79">
              <a:extLst>
                <a:ext uri="{FF2B5EF4-FFF2-40B4-BE49-F238E27FC236}">
                  <a16:creationId xmlns:a16="http://schemas.microsoft.com/office/drawing/2014/main" id="{1CC51D1B-623B-4CA9-8CCC-1AEA0E44A1BB}"/>
                </a:ext>
              </a:extLst>
            </p:cNvPr>
            <p:cNvSpPr/>
            <p:nvPr/>
          </p:nvSpPr>
          <p:spPr>
            <a:xfrm>
              <a:off x="744256" y="4932541"/>
              <a:ext cx="2594352" cy="9482"/>
            </a:xfrm>
            <a:custGeom>
              <a:avLst/>
              <a:gdLst>
                <a:gd name="connsiteX0" fmla="*/ 0 w 2594352"/>
                <a:gd name="connsiteY0" fmla="*/ 0 h 9482"/>
                <a:gd name="connsiteX1" fmla="*/ 2594353 w 2594352"/>
                <a:gd name="connsiteY1" fmla="*/ 0 h 9482"/>
              </a:gdLst>
              <a:ahLst/>
              <a:cxnLst>
                <a:cxn ang="0">
                  <a:pos x="connsiteX0" y="connsiteY0"/>
                </a:cxn>
                <a:cxn ang="0">
                  <a:pos x="connsiteX1" y="connsiteY1"/>
                </a:cxn>
              </a:cxnLst>
              <a:rect l="l" t="t" r="r" b="b"/>
              <a:pathLst>
                <a:path w="2594352" h="9482">
                  <a:moveTo>
                    <a:pt x="0" y="0"/>
                  </a:moveTo>
                  <a:lnTo>
                    <a:pt x="2594353" y="0"/>
                  </a:lnTo>
                </a:path>
              </a:pathLst>
            </a:custGeom>
            <a:ln w="7121" cap="flat">
              <a:solidFill>
                <a:srgbClr val="FAA41A"/>
              </a:solidFill>
              <a:prstDash val="solid"/>
              <a:miter/>
            </a:ln>
          </p:spPr>
          <p:txBody>
            <a:bodyPr rtlCol="0" anchor="ctr"/>
            <a:lstStyle/>
            <a:p>
              <a:endParaRPr lang="en-US"/>
            </a:p>
          </p:txBody>
        </p:sp>
        <p:grpSp>
          <p:nvGrpSpPr>
            <p:cNvPr id="11" name="Graphic 54">
              <a:extLst>
                <a:ext uri="{FF2B5EF4-FFF2-40B4-BE49-F238E27FC236}">
                  <a16:creationId xmlns:a16="http://schemas.microsoft.com/office/drawing/2014/main" id="{3AE3F865-2A8F-4B6F-BEBA-1F6115C51BA9}"/>
                </a:ext>
              </a:extLst>
            </p:cNvPr>
            <p:cNvGrpSpPr/>
            <p:nvPr/>
          </p:nvGrpSpPr>
          <p:grpSpPr>
            <a:xfrm>
              <a:off x="1025399" y="5006411"/>
              <a:ext cx="2080823" cy="289410"/>
              <a:chOff x="1025399" y="5006411"/>
              <a:chExt cx="2080823" cy="289410"/>
            </a:xfrm>
          </p:grpSpPr>
          <p:sp>
            <p:nvSpPr>
              <p:cNvPr id="12" name="Freeform 81">
                <a:extLst>
                  <a:ext uri="{FF2B5EF4-FFF2-40B4-BE49-F238E27FC236}">
                    <a16:creationId xmlns:a16="http://schemas.microsoft.com/office/drawing/2014/main" id="{3C736499-3D8F-4A22-9FF1-8899146E7C41}"/>
                  </a:ext>
                </a:extLst>
              </p:cNvPr>
              <p:cNvSpPr/>
              <p:nvPr/>
            </p:nvSpPr>
            <p:spPr>
              <a:xfrm>
                <a:off x="1025399" y="5012984"/>
                <a:ext cx="189615" cy="204605"/>
              </a:xfrm>
              <a:custGeom>
                <a:avLst/>
                <a:gdLst>
                  <a:gd name="connsiteX0" fmla="*/ 106451 w 189615"/>
                  <a:gd name="connsiteY0" fmla="*/ 159563 h 204605"/>
                  <a:gd name="connsiteX1" fmla="*/ 124129 w 189615"/>
                  <a:gd name="connsiteY1" fmla="*/ 196356 h 204605"/>
                  <a:gd name="connsiteX2" fmla="*/ 133538 w 189615"/>
                  <a:gd name="connsiteY2" fmla="*/ 197209 h 204605"/>
                  <a:gd name="connsiteX3" fmla="*/ 132968 w 189615"/>
                  <a:gd name="connsiteY3" fmla="*/ 204606 h 204605"/>
                  <a:gd name="connsiteX4" fmla="*/ 94380 w 189615"/>
                  <a:gd name="connsiteY4" fmla="*/ 203752 h 204605"/>
                  <a:gd name="connsiteX5" fmla="*/ 53415 w 189615"/>
                  <a:gd name="connsiteY5" fmla="*/ 204606 h 204605"/>
                  <a:gd name="connsiteX6" fmla="*/ 53415 w 189615"/>
                  <a:gd name="connsiteY6" fmla="*/ 197209 h 204605"/>
                  <a:gd name="connsiteX7" fmla="*/ 64060 w 189615"/>
                  <a:gd name="connsiteY7" fmla="*/ 196356 h 204605"/>
                  <a:gd name="connsiteX8" fmla="*/ 82309 w 189615"/>
                  <a:gd name="connsiteY8" fmla="*/ 159563 h 204605"/>
                  <a:gd name="connsiteX9" fmla="*/ 82309 w 189615"/>
                  <a:gd name="connsiteY9" fmla="*/ 28133 h 204605"/>
                  <a:gd name="connsiteX10" fmla="*/ 73470 w 189615"/>
                  <a:gd name="connsiteY10" fmla="*/ 18745 h 204605"/>
                  <a:gd name="connsiteX11" fmla="*/ 57217 w 189615"/>
                  <a:gd name="connsiteY11" fmla="*/ 18745 h 204605"/>
                  <a:gd name="connsiteX12" fmla="*/ 21005 w 189615"/>
                  <a:gd name="connsiteY12" fmla="*/ 26142 h 204605"/>
                  <a:gd name="connsiteX13" fmla="*/ 7699 w 189615"/>
                  <a:gd name="connsiteY13" fmla="*/ 46435 h 204605"/>
                  <a:gd name="connsiteX14" fmla="*/ 0 w 189615"/>
                  <a:gd name="connsiteY14" fmla="*/ 44349 h 204605"/>
                  <a:gd name="connsiteX15" fmla="*/ 11215 w 189615"/>
                  <a:gd name="connsiteY15" fmla="*/ 539 h 204605"/>
                  <a:gd name="connsiteX16" fmla="*/ 16823 w 189615"/>
                  <a:gd name="connsiteY16" fmla="*/ 539 h 204605"/>
                  <a:gd name="connsiteX17" fmla="*/ 41915 w 189615"/>
                  <a:gd name="connsiteY17" fmla="*/ 9642 h 204605"/>
                  <a:gd name="connsiteX18" fmla="*/ 161292 w 189615"/>
                  <a:gd name="connsiteY18" fmla="*/ 9642 h 204605"/>
                  <a:gd name="connsiteX19" fmla="*/ 184293 w 189615"/>
                  <a:gd name="connsiteY19" fmla="*/ 1392 h 204605"/>
                  <a:gd name="connsiteX20" fmla="*/ 189615 w 189615"/>
                  <a:gd name="connsiteY20" fmla="*/ 2245 h 204605"/>
                  <a:gd name="connsiteX21" fmla="*/ 185148 w 189615"/>
                  <a:gd name="connsiteY21" fmla="*/ 46909 h 204605"/>
                  <a:gd name="connsiteX22" fmla="*/ 177449 w 189615"/>
                  <a:gd name="connsiteY22" fmla="*/ 47478 h 204605"/>
                  <a:gd name="connsiteX23" fmla="*/ 170036 w 189615"/>
                  <a:gd name="connsiteY23" fmla="*/ 26047 h 204605"/>
                  <a:gd name="connsiteX24" fmla="*/ 135820 w 189615"/>
                  <a:gd name="connsiteY24" fmla="*/ 18651 h 204605"/>
                  <a:gd name="connsiteX25" fmla="*/ 114910 w 189615"/>
                  <a:gd name="connsiteY25" fmla="*/ 18651 h 204605"/>
                  <a:gd name="connsiteX26" fmla="*/ 106356 w 189615"/>
                  <a:gd name="connsiteY26" fmla="*/ 28607 h 204605"/>
                  <a:gd name="connsiteX27" fmla="*/ 106356 w 189615"/>
                  <a:gd name="connsiteY27" fmla="*/ 159563 h 20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9615" h="204605">
                    <a:moveTo>
                      <a:pt x="106451" y="159563"/>
                    </a:moveTo>
                    <a:cubicBezTo>
                      <a:pt x="106451" y="190476"/>
                      <a:pt x="107021" y="194838"/>
                      <a:pt x="124129" y="196356"/>
                    </a:cubicBezTo>
                    <a:lnTo>
                      <a:pt x="133538" y="197209"/>
                    </a:lnTo>
                    <a:cubicBezTo>
                      <a:pt x="135344" y="198347"/>
                      <a:pt x="134679" y="203657"/>
                      <a:pt x="132968" y="204606"/>
                    </a:cubicBezTo>
                    <a:cubicBezTo>
                      <a:pt x="116145" y="204037"/>
                      <a:pt x="106165" y="203752"/>
                      <a:pt x="94380" y="203752"/>
                    </a:cubicBezTo>
                    <a:cubicBezTo>
                      <a:pt x="82594" y="203752"/>
                      <a:pt x="72234" y="204037"/>
                      <a:pt x="53415" y="204606"/>
                    </a:cubicBezTo>
                    <a:cubicBezTo>
                      <a:pt x="51610" y="203752"/>
                      <a:pt x="51039" y="198726"/>
                      <a:pt x="53415" y="197209"/>
                    </a:cubicBezTo>
                    <a:lnTo>
                      <a:pt x="64060" y="196356"/>
                    </a:lnTo>
                    <a:cubicBezTo>
                      <a:pt x="80883" y="194838"/>
                      <a:pt x="82309" y="190476"/>
                      <a:pt x="82309" y="159563"/>
                    </a:cubicBezTo>
                    <a:lnTo>
                      <a:pt x="82309" y="28133"/>
                    </a:lnTo>
                    <a:cubicBezTo>
                      <a:pt x="82309" y="19030"/>
                      <a:pt x="82309" y="18745"/>
                      <a:pt x="73470" y="18745"/>
                    </a:cubicBezTo>
                    <a:lnTo>
                      <a:pt x="57217" y="18745"/>
                    </a:lnTo>
                    <a:cubicBezTo>
                      <a:pt x="44576" y="18745"/>
                      <a:pt x="28323" y="19314"/>
                      <a:pt x="21005" y="26142"/>
                    </a:cubicBezTo>
                    <a:cubicBezTo>
                      <a:pt x="13972" y="32590"/>
                      <a:pt x="11025" y="39038"/>
                      <a:pt x="7699" y="46435"/>
                    </a:cubicBezTo>
                    <a:cubicBezTo>
                      <a:pt x="5323" y="48236"/>
                      <a:pt x="1236" y="46719"/>
                      <a:pt x="0" y="44349"/>
                    </a:cubicBezTo>
                    <a:cubicBezTo>
                      <a:pt x="4752" y="31073"/>
                      <a:pt x="9124" y="12297"/>
                      <a:pt x="11215" y="539"/>
                    </a:cubicBezTo>
                    <a:cubicBezTo>
                      <a:pt x="12071" y="-30"/>
                      <a:pt x="15968" y="-315"/>
                      <a:pt x="16823" y="539"/>
                    </a:cubicBezTo>
                    <a:cubicBezTo>
                      <a:pt x="18629" y="9926"/>
                      <a:pt x="28323" y="9642"/>
                      <a:pt x="41915" y="9642"/>
                    </a:cubicBezTo>
                    <a:lnTo>
                      <a:pt x="161292" y="9642"/>
                    </a:lnTo>
                    <a:cubicBezTo>
                      <a:pt x="177164" y="9642"/>
                      <a:pt x="179825" y="9073"/>
                      <a:pt x="184293" y="1392"/>
                    </a:cubicBezTo>
                    <a:cubicBezTo>
                      <a:pt x="185813" y="823"/>
                      <a:pt x="189045" y="1108"/>
                      <a:pt x="189615" y="2245"/>
                    </a:cubicBezTo>
                    <a:cubicBezTo>
                      <a:pt x="186384" y="14288"/>
                      <a:pt x="184293" y="38090"/>
                      <a:pt x="185148" y="46909"/>
                    </a:cubicBezTo>
                    <a:cubicBezTo>
                      <a:pt x="184007" y="49280"/>
                      <a:pt x="178970" y="49280"/>
                      <a:pt x="177449" y="47478"/>
                    </a:cubicBezTo>
                    <a:cubicBezTo>
                      <a:pt x="176594" y="40176"/>
                      <a:pt x="174503" y="29271"/>
                      <a:pt x="170036" y="26047"/>
                    </a:cubicBezTo>
                    <a:cubicBezTo>
                      <a:pt x="163288" y="21021"/>
                      <a:pt x="152072" y="18651"/>
                      <a:pt x="135820" y="18651"/>
                    </a:cubicBezTo>
                    <a:lnTo>
                      <a:pt x="114910" y="18651"/>
                    </a:lnTo>
                    <a:cubicBezTo>
                      <a:pt x="106070" y="18651"/>
                      <a:pt x="106356" y="18935"/>
                      <a:pt x="106356" y="28607"/>
                    </a:cubicBezTo>
                    <a:lnTo>
                      <a:pt x="106356" y="159563"/>
                    </a:lnTo>
                    <a:close/>
                  </a:path>
                </a:pathLst>
              </a:custGeom>
              <a:solidFill>
                <a:srgbClr val="FFFFFF"/>
              </a:solidFill>
              <a:ln w="9494" cap="flat">
                <a:noFill/>
                <a:prstDash val="solid"/>
                <a:miter/>
              </a:ln>
            </p:spPr>
            <p:txBody>
              <a:bodyPr rtlCol="0" anchor="ctr"/>
              <a:lstStyle/>
              <a:p>
                <a:endParaRPr lang="en-US"/>
              </a:p>
            </p:txBody>
          </p:sp>
          <p:sp>
            <p:nvSpPr>
              <p:cNvPr id="13" name="Freeform 82">
                <a:extLst>
                  <a:ext uri="{FF2B5EF4-FFF2-40B4-BE49-F238E27FC236}">
                    <a16:creationId xmlns:a16="http://schemas.microsoft.com/office/drawing/2014/main" id="{A136B6AB-1ACA-4E38-B500-C4883456A104}"/>
                  </a:ext>
                </a:extLst>
              </p:cNvPr>
              <p:cNvSpPr/>
              <p:nvPr/>
            </p:nvSpPr>
            <p:spPr>
              <a:xfrm>
                <a:off x="1166256" y="5096686"/>
                <a:ext cx="122608" cy="124128"/>
              </a:xfrm>
              <a:custGeom>
                <a:avLst/>
                <a:gdLst>
                  <a:gd name="connsiteX0" fmla="*/ 122608 w 122608"/>
                  <a:gd name="connsiteY0" fmla="*/ 60879 h 124128"/>
                  <a:gd name="connsiteX1" fmla="*/ 60449 w 122608"/>
                  <a:gd name="connsiteY1" fmla="*/ 124128 h 124128"/>
                  <a:gd name="connsiteX2" fmla="*/ 0 w 122608"/>
                  <a:gd name="connsiteY2" fmla="*/ 63534 h 124128"/>
                  <a:gd name="connsiteX3" fmla="*/ 62730 w 122608"/>
                  <a:gd name="connsiteY3" fmla="*/ 0 h 124128"/>
                  <a:gd name="connsiteX4" fmla="*/ 122608 w 122608"/>
                  <a:gd name="connsiteY4" fmla="*/ 60879 h 124128"/>
                  <a:gd name="connsiteX5" fmla="*/ 59308 w 122608"/>
                  <a:gd name="connsiteY5" fmla="*/ 8819 h 124128"/>
                  <a:gd name="connsiteX6" fmla="*/ 25377 w 122608"/>
                  <a:gd name="connsiteY6" fmla="*/ 59646 h 124128"/>
                  <a:gd name="connsiteX7" fmla="*/ 63395 w 122608"/>
                  <a:gd name="connsiteY7" fmla="*/ 115214 h 124128"/>
                  <a:gd name="connsiteX8" fmla="*/ 97326 w 122608"/>
                  <a:gd name="connsiteY8" fmla="*/ 65525 h 124128"/>
                  <a:gd name="connsiteX9" fmla="*/ 59308 w 122608"/>
                  <a:gd name="connsiteY9" fmla="*/ 8819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608" h="124128">
                    <a:moveTo>
                      <a:pt x="122608" y="60879"/>
                    </a:moveTo>
                    <a:cubicBezTo>
                      <a:pt x="122608" y="97671"/>
                      <a:pt x="97231" y="124128"/>
                      <a:pt x="60449" y="124128"/>
                    </a:cubicBezTo>
                    <a:cubicBezTo>
                      <a:pt x="26518" y="124128"/>
                      <a:pt x="0" y="100327"/>
                      <a:pt x="0" y="63534"/>
                    </a:cubicBezTo>
                    <a:cubicBezTo>
                      <a:pt x="0" y="26457"/>
                      <a:pt x="28038" y="0"/>
                      <a:pt x="62730" y="0"/>
                    </a:cubicBezTo>
                    <a:cubicBezTo>
                      <a:pt x="95806" y="0"/>
                      <a:pt x="122608" y="24655"/>
                      <a:pt x="122608" y="60879"/>
                    </a:cubicBezTo>
                    <a:close/>
                    <a:moveTo>
                      <a:pt x="59308" y="8819"/>
                    </a:moveTo>
                    <a:cubicBezTo>
                      <a:pt x="39824" y="8819"/>
                      <a:pt x="25377" y="27310"/>
                      <a:pt x="25377" y="59646"/>
                    </a:cubicBezTo>
                    <a:cubicBezTo>
                      <a:pt x="25377" y="86387"/>
                      <a:pt x="37448" y="115214"/>
                      <a:pt x="63395" y="115214"/>
                    </a:cubicBezTo>
                    <a:cubicBezTo>
                      <a:pt x="89342" y="115214"/>
                      <a:pt x="97326" y="88189"/>
                      <a:pt x="97326" y="65525"/>
                    </a:cubicBezTo>
                    <a:cubicBezTo>
                      <a:pt x="97326" y="40586"/>
                      <a:pt x="87251" y="8819"/>
                      <a:pt x="59308" y="8819"/>
                    </a:cubicBezTo>
                    <a:close/>
                  </a:path>
                </a:pathLst>
              </a:custGeom>
              <a:solidFill>
                <a:srgbClr val="FFFFFF"/>
              </a:solidFill>
              <a:ln w="9494" cap="flat">
                <a:noFill/>
                <a:prstDash val="solid"/>
                <a:miter/>
              </a:ln>
            </p:spPr>
            <p:txBody>
              <a:bodyPr rtlCol="0" anchor="ctr"/>
              <a:lstStyle/>
              <a:p>
                <a:endParaRPr lang="en-US"/>
              </a:p>
            </p:txBody>
          </p:sp>
          <p:sp>
            <p:nvSpPr>
              <p:cNvPr id="14" name="Freeform 83">
                <a:extLst>
                  <a:ext uri="{FF2B5EF4-FFF2-40B4-BE49-F238E27FC236}">
                    <a16:creationId xmlns:a16="http://schemas.microsoft.com/office/drawing/2014/main" id="{C321A262-18A4-4DD2-9C32-52202FF7FEF6}"/>
                  </a:ext>
                </a:extLst>
              </p:cNvPr>
              <p:cNvSpPr/>
              <p:nvPr/>
            </p:nvSpPr>
            <p:spPr>
              <a:xfrm>
                <a:off x="1304547" y="5096686"/>
                <a:ext cx="125231" cy="199136"/>
              </a:xfrm>
              <a:custGeom>
                <a:avLst/>
                <a:gdLst>
                  <a:gd name="connsiteX0" fmla="*/ 123179 w 125231"/>
                  <a:gd name="connsiteY0" fmla="*/ 10621 h 199136"/>
                  <a:gd name="connsiteX1" fmla="*/ 121373 w 125231"/>
                  <a:gd name="connsiteY1" fmla="*/ 22664 h 199136"/>
                  <a:gd name="connsiteX2" fmla="*/ 100178 w 125231"/>
                  <a:gd name="connsiteY2" fmla="*/ 22664 h 199136"/>
                  <a:gd name="connsiteX3" fmla="*/ 100748 w 125231"/>
                  <a:gd name="connsiteY3" fmla="*/ 37646 h 199136"/>
                  <a:gd name="connsiteX4" fmla="*/ 51229 w 125231"/>
                  <a:gd name="connsiteY4" fmla="*/ 84396 h 199136"/>
                  <a:gd name="connsiteX5" fmla="*/ 38303 w 125231"/>
                  <a:gd name="connsiteY5" fmla="*/ 83542 h 199136"/>
                  <a:gd name="connsiteX6" fmla="*/ 25377 w 125231"/>
                  <a:gd name="connsiteY6" fmla="*/ 99758 h 199136"/>
                  <a:gd name="connsiteX7" fmla="*/ 46002 w 125231"/>
                  <a:gd name="connsiteY7" fmla="*/ 112085 h 199136"/>
                  <a:gd name="connsiteX8" fmla="*/ 81074 w 125231"/>
                  <a:gd name="connsiteY8" fmla="*/ 111232 h 199136"/>
                  <a:gd name="connsiteX9" fmla="*/ 122323 w 125231"/>
                  <a:gd name="connsiteY9" fmla="*/ 143568 h 199136"/>
                  <a:gd name="connsiteX10" fmla="*/ 48948 w 125231"/>
                  <a:gd name="connsiteY10" fmla="*/ 199136 h 199136"/>
                  <a:gd name="connsiteX11" fmla="*/ 0 w 125231"/>
                  <a:gd name="connsiteY11" fmla="*/ 164998 h 199136"/>
                  <a:gd name="connsiteX12" fmla="*/ 3232 w 125231"/>
                  <a:gd name="connsiteY12" fmla="*/ 154093 h 199136"/>
                  <a:gd name="connsiteX13" fmla="*/ 23286 w 125231"/>
                  <a:gd name="connsiteY13" fmla="*/ 134369 h 199136"/>
                  <a:gd name="connsiteX14" fmla="*/ 25662 w 125231"/>
                  <a:gd name="connsiteY14" fmla="*/ 127352 h 199136"/>
                  <a:gd name="connsiteX15" fmla="*/ 4182 w 125231"/>
                  <a:gd name="connsiteY15" fmla="*/ 104120 h 199136"/>
                  <a:gd name="connsiteX16" fmla="*/ 8554 w 125231"/>
                  <a:gd name="connsiteY16" fmla="*/ 99094 h 199136"/>
                  <a:gd name="connsiteX17" fmla="*/ 24141 w 125231"/>
                  <a:gd name="connsiteY17" fmla="*/ 85534 h 199136"/>
                  <a:gd name="connsiteX18" fmla="*/ 27088 w 125231"/>
                  <a:gd name="connsiteY18" fmla="*/ 79939 h 199136"/>
                  <a:gd name="connsiteX19" fmla="*/ 4942 w 125231"/>
                  <a:gd name="connsiteY19" fmla="*/ 44379 h 199136"/>
                  <a:gd name="connsiteX20" fmla="*/ 52940 w 125231"/>
                  <a:gd name="connsiteY20" fmla="*/ 0 h 199136"/>
                  <a:gd name="connsiteX21" fmla="*/ 81264 w 125231"/>
                  <a:gd name="connsiteY21" fmla="*/ 5879 h 199136"/>
                  <a:gd name="connsiteX22" fmla="*/ 99227 w 125231"/>
                  <a:gd name="connsiteY22" fmla="*/ 10621 h 199136"/>
                  <a:gd name="connsiteX23" fmla="*/ 123179 w 125231"/>
                  <a:gd name="connsiteY23" fmla="*/ 10621 h 199136"/>
                  <a:gd name="connsiteX24" fmla="*/ 61494 w 125231"/>
                  <a:gd name="connsiteY24" fmla="*/ 129344 h 199136"/>
                  <a:gd name="connsiteX25" fmla="*/ 36117 w 125231"/>
                  <a:gd name="connsiteY25" fmla="*/ 132568 h 199136"/>
                  <a:gd name="connsiteX26" fmla="*/ 21955 w 125231"/>
                  <a:gd name="connsiteY26" fmla="*/ 157223 h 199136"/>
                  <a:gd name="connsiteX27" fmla="*/ 61399 w 125231"/>
                  <a:gd name="connsiteY27" fmla="*/ 186334 h 199136"/>
                  <a:gd name="connsiteX28" fmla="*/ 105025 w 125231"/>
                  <a:gd name="connsiteY28" fmla="*/ 154852 h 199136"/>
                  <a:gd name="connsiteX29" fmla="*/ 71474 w 125231"/>
                  <a:gd name="connsiteY29" fmla="*/ 129249 h 199136"/>
                  <a:gd name="connsiteX30" fmla="*/ 61494 w 125231"/>
                  <a:gd name="connsiteY30" fmla="*/ 129249 h 199136"/>
                  <a:gd name="connsiteX31" fmla="*/ 79838 w 125231"/>
                  <a:gd name="connsiteY31" fmla="*/ 45232 h 199136"/>
                  <a:gd name="connsiteX32" fmla="*/ 53605 w 125231"/>
                  <a:gd name="connsiteY32" fmla="*/ 8440 h 199136"/>
                  <a:gd name="connsiteX33" fmla="*/ 28894 w 125231"/>
                  <a:gd name="connsiteY33" fmla="*/ 41344 h 199136"/>
                  <a:gd name="connsiteX34" fmla="*/ 55696 w 125231"/>
                  <a:gd name="connsiteY34" fmla="*/ 75767 h 199136"/>
                  <a:gd name="connsiteX35" fmla="*/ 79838 w 125231"/>
                  <a:gd name="connsiteY35" fmla="*/ 45232 h 19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231" h="199136">
                    <a:moveTo>
                      <a:pt x="123179" y="10621"/>
                    </a:moveTo>
                    <a:cubicBezTo>
                      <a:pt x="126410" y="12043"/>
                      <a:pt x="125840" y="22095"/>
                      <a:pt x="121373" y="22664"/>
                    </a:cubicBezTo>
                    <a:lnTo>
                      <a:pt x="100178" y="22664"/>
                    </a:lnTo>
                    <a:cubicBezTo>
                      <a:pt x="100748" y="27689"/>
                      <a:pt x="100748" y="32620"/>
                      <a:pt x="100748" y="37646"/>
                    </a:cubicBezTo>
                    <a:cubicBezTo>
                      <a:pt x="100748" y="57939"/>
                      <a:pt x="88677" y="84396"/>
                      <a:pt x="51229" y="84396"/>
                    </a:cubicBezTo>
                    <a:cubicBezTo>
                      <a:pt x="45907" y="84396"/>
                      <a:pt x="41820" y="83827"/>
                      <a:pt x="38303" y="83542"/>
                    </a:cubicBezTo>
                    <a:cubicBezTo>
                      <a:pt x="34786" y="85629"/>
                      <a:pt x="25377" y="91223"/>
                      <a:pt x="25377" y="99758"/>
                    </a:cubicBezTo>
                    <a:cubicBezTo>
                      <a:pt x="25377" y="106490"/>
                      <a:pt x="32125" y="112085"/>
                      <a:pt x="46002" y="112085"/>
                    </a:cubicBezTo>
                    <a:cubicBezTo>
                      <a:pt x="55982" y="112085"/>
                      <a:pt x="68147" y="111232"/>
                      <a:pt x="81074" y="111232"/>
                    </a:cubicBezTo>
                    <a:cubicBezTo>
                      <a:pt x="97611" y="111232"/>
                      <a:pt x="122323" y="114171"/>
                      <a:pt x="122323" y="143568"/>
                    </a:cubicBezTo>
                    <a:cubicBezTo>
                      <a:pt x="122323" y="175619"/>
                      <a:pt x="87251" y="199136"/>
                      <a:pt x="48948" y="199136"/>
                    </a:cubicBezTo>
                    <a:cubicBezTo>
                      <a:pt x="12736" y="199136"/>
                      <a:pt x="0" y="179697"/>
                      <a:pt x="0" y="164998"/>
                    </a:cubicBezTo>
                    <a:cubicBezTo>
                      <a:pt x="0" y="160257"/>
                      <a:pt x="1141" y="156464"/>
                      <a:pt x="3232" y="154093"/>
                    </a:cubicBezTo>
                    <a:cubicBezTo>
                      <a:pt x="8269" y="148783"/>
                      <a:pt x="16538" y="141197"/>
                      <a:pt x="23286" y="134369"/>
                    </a:cubicBezTo>
                    <a:cubicBezTo>
                      <a:pt x="25947" y="131714"/>
                      <a:pt x="28323" y="129059"/>
                      <a:pt x="25662" y="127352"/>
                    </a:cubicBezTo>
                    <a:cubicBezTo>
                      <a:pt x="14162" y="124413"/>
                      <a:pt x="4182" y="114456"/>
                      <a:pt x="4182" y="104120"/>
                    </a:cubicBezTo>
                    <a:cubicBezTo>
                      <a:pt x="4182" y="102603"/>
                      <a:pt x="5323" y="101465"/>
                      <a:pt x="8554" y="99094"/>
                    </a:cubicBezTo>
                    <a:cubicBezTo>
                      <a:pt x="13591" y="95870"/>
                      <a:pt x="19199" y="90844"/>
                      <a:pt x="24141" y="85534"/>
                    </a:cubicBezTo>
                    <a:cubicBezTo>
                      <a:pt x="25662" y="83732"/>
                      <a:pt x="27088" y="81456"/>
                      <a:pt x="27088" y="79939"/>
                    </a:cubicBezTo>
                    <a:cubicBezTo>
                      <a:pt x="17108" y="74629"/>
                      <a:pt x="4942" y="63155"/>
                      <a:pt x="4942" y="44379"/>
                    </a:cubicBezTo>
                    <a:cubicBezTo>
                      <a:pt x="4942" y="19060"/>
                      <a:pt x="26708" y="0"/>
                      <a:pt x="52940" y="0"/>
                    </a:cubicBezTo>
                    <a:cubicBezTo>
                      <a:pt x="64155" y="0"/>
                      <a:pt x="74420" y="2940"/>
                      <a:pt x="81264" y="5879"/>
                    </a:cubicBezTo>
                    <a:cubicBezTo>
                      <a:pt x="90673" y="9957"/>
                      <a:pt x="92764" y="10621"/>
                      <a:pt x="99227" y="10621"/>
                    </a:cubicBezTo>
                    <a:lnTo>
                      <a:pt x="123179" y="10621"/>
                    </a:lnTo>
                    <a:close/>
                    <a:moveTo>
                      <a:pt x="61494" y="129344"/>
                    </a:moveTo>
                    <a:cubicBezTo>
                      <a:pt x="52085" y="129344"/>
                      <a:pt x="40299" y="129913"/>
                      <a:pt x="36117" y="132568"/>
                    </a:cubicBezTo>
                    <a:cubicBezTo>
                      <a:pt x="29084" y="136930"/>
                      <a:pt x="21955" y="146128"/>
                      <a:pt x="21955" y="157223"/>
                    </a:cubicBezTo>
                    <a:cubicBezTo>
                      <a:pt x="21955" y="173059"/>
                      <a:pt x="34596" y="186334"/>
                      <a:pt x="61399" y="186334"/>
                    </a:cubicBezTo>
                    <a:cubicBezTo>
                      <a:pt x="87632" y="186334"/>
                      <a:pt x="105025" y="171636"/>
                      <a:pt x="105025" y="154852"/>
                    </a:cubicBezTo>
                    <a:cubicBezTo>
                      <a:pt x="105025" y="136930"/>
                      <a:pt x="92669" y="129249"/>
                      <a:pt x="71474" y="129249"/>
                    </a:cubicBezTo>
                    <a:lnTo>
                      <a:pt x="61494" y="129249"/>
                    </a:lnTo>
                    <a:close/>
                    <a:moveTo>
                      <a:pt x="79838" y="45232"/>
                    </a:moveTo>
                    <a:cubicBezTo>
                      <a:pt x="79838" y="25224"/>
                      <a:pt x="71569" y="8440"/>
                      <a:pt x="53605" y="8440"/>
                    </a:cubicBezTo>
                    <a:cubicBezTo>
                      <a:pt x="39444" y="8440"/>
                      <a:pt x="28894" y="21336"/>
                      <a:pt x="28894" y="41344"/>
                    </a:cubicBezTo>
                    <a:cubicBezTo>
                      <a:pt x="28894" y="62206"/>
                      <a:pt x="41535" y="75767"/>
                      <a:pt x="55696" y="75767"/>
                    </a:cubicBezTo>
                    <a:cubicBezTo>
                      <a:pt x="71569" y="75861"/>
                      <a:pt x="79838" y="63249"/>
                      <a:pt x="79838" y="45232"/>
                    </a:cubicBezTo>
                    <a:close/>
                  </a:path>
                </a:pathLst>
              </a:custGeom>
              <a:solidFill>
                <a:srgbClr val="FFFFFF"/>
              </a:solidFill>
              <a:ln w="9494" cap="flat">
                <a:noFill/>
                <a:prstDash val="solid"/>
                <a:miter/>
              </a:ln>
            </p:spPr>
            <p:txBody>
              <a:bodyPr rtlCol="0" anchor="ctr"/>
              <a:lstStyle/>
              <a:p>
                <a:endParaRPr lang="en-US"/>
              </a:p>
            </p:txBody>
          </p:sp>
          <p:sp>
            <p:nvSpPr>
              <p:cNvPr id="15" name="Freeform 84">
                <a:extLst>
                  <a:ext uri="{FF2B5EF4-FFF2-40B4-BE49-F238E27FC236}">
                    <a16:creationId xmlns:a16="http://schemas.microsoft.com/office/drawing/2014/main" id="{E96D09DA-414B-49FD-A733-4A0E119B4902}"/>
                  </a:ext>
                </a:extLst>
              </p:cNvPr>
              <p:cNvSpPr/>
              <p:nvPr/>
            </p:nvSpPr>
            <p:spPr>
              <a:xfrm>
                <a:off x="1429056"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2 w 101413"/>
                  <a:gd name="connsiteY10" fmla="*/ 42672 h 124128"/>
                  <a:gd name="connsiteX11" fmla="*/ 82499 w 101413"/>
                  <a:gd name="connsiteY11" fmla="*/ 44758 h 124128"/>
                  <a:gd name="connsiteX12" fmla="*/ 28038 w 101413"/>
                  <a:gd name="connsiteY12" fmla="*/ 44758 h 124128"/>
                  <a:gd name="connsiteX13" fmla="*/ 46382 w 101413"/>
                  <a:gd name="connsiteY13" fmla="*/ 35939 h 124128"/>
                  <a:gd name="connsiteX14" fmla="*/ 76987 w 101413"/>
                  <a:gd name="connsiteY14" fmla="*/ 33000 h 124128"/>
                  <a:gd name="connsiteX15" fmla="*/ 78792 w 101413"/>
                  <a:gd name="connsiteY15" fmla="*/ 27405 h 124128"/>
                  <a:gd name="connsiteX16" fmla="*/ 56077 w 101413"/>
                  <a:gd name="connsiteY16" fmla="*/ 8914 h 124128"/>
                  <a:gd name="connsiteX17" fmla="*/ 23381 w 101413"/>
                  <a:gd name="connsiteY17" fmla="*/ 34517 h 124128"/>
                  <a:gd name="connsiteX18" fmla="*/ 25472 w 101413"/>
                  <a:gd name="connsiteY18" fmla="*/ 36034 h 124128"/>
                  <a:gd name="connsiteX19" fmla="*/ 46382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9"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2" y="42672"/>
                    </a:cubicBezTo>
                    <a:cubicBezTo>
                      <a:pt x="99037" y="44474"/>
                      <a:pt x="94855" y="44758"/>
                      <a:pt x="82499" y="44758"/>
                    </a:cubicBezTo>
                    <a:lnTo>
                      <a:pt x="28038" y="44758"/>
                    </a:lnTo>
                    <a:close/>
                    <a:moveTo>
                      <a:pt x="46382" y="35939"/>
                    </a:moveTo>
                    <a:cubicBezTo>
                      <a:pt x="68147" y="35939"/>
                      <a:pt x="74706" y="34801"/>
                      <a:pt x="76987" y="33000"/>
                    </a:cubicBezTo>
                    <a:cubicBezTo>
                      <a:pt x="77842" y="32431"/>
                      <a:pt x="78792" y="31198"/>
                      <a:pt x="78792" y="27405"/>
                    </a:cubicBezTo>
                    <a:cubicBezTo>
                      <a:pt x="78792" y="19155"/>
                      <a:pt x="73185" y="8914"/>
                      <a:pt x="56077" y="8914"/>
                    </a:cubicBezTo>
                    <a:cubicBezTo>
                      <a:pt x="38683" y="8914"/>
                      <a:pt x="23666" y="24750"/>
                      <a:pt x="23381" y="34517"/>
                    </a:cubicBezTo>
                    <a:cubicBezTo>
                      <a:pt x="23381" y="35086"/>
                      <a:pt x="23381" y="36034"/>
                      <a:pt x="25472" y="36034"/>
                    </a:cubicBezTo>
                    <a:lnTo>
                      <a:pt x="46382" y="36034"/>
                    </a:lnTo>
                    <a:close/>
                  </a:path>
                </a:pathLst>
              </a:custGeom>
              <a:solidFill>
                <a:srgbClr val="FFFFFF"/>
              </a:solidFill>
              <a:ln w="9494" cap="flat">
                <a:noFill/>
                <a:prstDash val="solid"/>
                <a:miter/>
              </a:ln>
            </p:spPr>
            <p:txBody>
              <a:bodyPr rtlCol="0" anchor="ctr"/>
              <a:lstStyle/>
              <a:p>
                <a:endParaRPr lang="en-US"/>
              </a:p>
            </p:txBody>
          </p:sp>
          <p:sp>
            <p:nvSpPr>
              <p:cNvPr id="16" name="Freeform 85">
                <a:extLst>
                  <a:ext uri="{FF2B5EF4-FFF2-40B4-BE49-F238E27FC236}">
                    <a16:creationId xmlns:a16="http://schemas.microsoft.com/office/drawing/2014/main" id="{2C2085E3-6538-4BBE-8BE0-5F8319548DA3}"/>
                  </a:ext>
                </a:extLst>
              </p:cNvPr>
              <p:cNvSpPr/>
              <p:nvPr/>
            </p:nvSpPr>
            <p:spPr>
              <a:xfrm>
                <a:off x="1542357" y="5080242"/>
                <a:ext cx="78584" cy="140572"/>
              </a:xfrm>
              <a:custGeom>
                <a:avLst/>
                <a:gdLst>
                  <a:gd name="connsiteX0" fmla="*/ 43238 w 78584"/>
                  <a:gd name="connsiteY0" fmla="*/ 32944 h 140572"/>
                  <a:gd name="connsiteX1" fmla="*/ 37916 w 78584"/>
                  <a:gd name="connsiteY1" fmla="*/ 39961 h 140572"/>
                  <a:gd name="connsiteX2" fmla="*/ 37916 w 78584"/>
                  <a:gd name="connsiteY2" fmla="*/ 94960 h 140572"/>
                  <a:gd name="connsiteX3" fmla="*/ 59396 w 78584"/>
                  <a:gd name="connsiteY3" fmla="*/ 127581 h 140572"/>
                  <a:gd name="connsiteX4" fmla="*/ 67380 w 78584"/>
                  <a:gd name="connsiteY4" fmla="*/ 126064 h 140572"/>
                  <a:gd name="connsiteX5" fmla="*/ 74698 w 78584"/>
                  <a:gd name="connsiteY5" fmla="*/ 121986 h 140572"/>
                  <a:gd name="connsiteX6" fmla="*/ 77644 w 78584"/>
                  <a:gd name="connsiteY6" fmla="*/ 127012 h 140572"/>
                  <a:gd name="connsiteX7" fmla="*/ 46660 w 78584"/>
                  <a:gd name="connsiteY7" fmla="*/ 140572 h 140572"/>
                  <a:gd name="connsiteX8" fmla="*/ 16055 w 78584"/>
                  <a:gd name="connsiteY8" fmla="*/ 108805 h 140572"/>
                  <a:gd name="connsiteX9" fmla="*/ 16055 w 78584"/>
                  <a:gd name="connsiteY9" fmla="*/ 41478 h 140572"/>
                  <a:gd name="connsiteX10" fmla="*/ 9877 w 78584"/>
                  <a:gd name="connsiteY10" fmla="*/ 32944 h 140572"/>
                  <a:gd name="connsiteX11" fmla="*/ 1608 w 78584"/>
                  <a:gd name="connsiteY11" fmla="*/ 32944 h 140572"/>
                  <a:gd name="connsiteX12" fmla="*/ 753 w 78584"/>
                  <a:gd name="connsiteY12" fmla="*/ 26780 h 140572"/>
                  <a:gd name="connsiteX13" fmla="*/ 19572 w 78584"/>
                  <a:gd name="connsiteY13" fmla="*/ 17677 h 140572"/>
                  <a:gd name="connsiteX14" fmla="*/ 31928 w 78584"/>
                  <a:gd name="connsiteY14" fmla="*/ 323 h 140572"/>
                  <a:gd name="connsiteX15" fmla="*/ 38106 w 78584"/>
                  <a:gd name="connsiteY15" fmla="*/ 1841 h 140572"/>
                  <a:gd name="connsiteX16" fmla="*/ 38106 w 78584"/>
                  <a:gd name="connsiteY16" fmla="*/ 15116 h 140572"/>
                  <a:gd name="connsiteX17" fmla="*/ 43428 w 78584"/>
                  <a:gd name="connsiteY17" fmla="*/ 20711 h 140572"/>
                  <a:gd name="connsiteX18" fmla="*/ 76124 w 78584"/>
                  <a:gd name="connsiteY18" fmla="*/ 20711 h 140572"/>
                  <a:gd name="connsiteX19" fmla="*/ 76409 w 78584"/>
                  <a:gd name="connsiteY19" fmla="*/ 33039 h 140572"/>
                  <a:gd name="connsiteX20" fmla="*/ 43238 w 78584"/>
                  <a:gd name="connsiteY20" fmla="*/ 33039 h 1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584" h="140572">
                    <a:moveTo>
                      <a:pt x="43238" y="32944"/>
                    </a:moveTo>
                    <a:cubicBezTo>
                      <a:pt x="38201" y="32944"/>
                      <a:pt x="37916" y="33797"/>
                      <a:pt x="37916" y="39961"/>
                    </a:cubicBezTo>
                    <a:lnTo>
                      <a:pt x="37916" y="94960"/>
                    </a:lnTo>
                    <a:cubicBezTo>
                      <a:pt x="37916" y="112029"/>
                      <a:pt x="40007" y="127581"/>
                      <a:pt x="59396" y="127581"/>
                    </a:cubicBezTo>
                    <a:cubicBezTo>
                      <a:pt x="62342" y="127581"/>
                      <a:pt x="65003" y="127012"/>
                      <a:pt x="67380" y="126064"/>
                    </a:cubicBezTo>
                    <a:cubicBezTo>
                      <a:pt x="70041" y="125210"/>
                      <a:pt x="73843" y="121986"/>
                      <a:pt x="74698" y="121986"/>
                    </a:cubicBezTo>
                    <a:cubicBezTo>
                      <a:pt x="77074" y="121986"/>
                      <a:pt x="78215" y="125210"/>
                      <a:pt x="77644" y="127012"/>
                    </a:cubicBezTo>
                    <a:cubicBezTo>
                      <a:pt x="72322" y="133176"/>
                      <a:pt x="61772" y="140572"/>
                      <a:pt x="46660" y="140572"/>
                    </a:cubicBezTo>
                    <a:cubicBezTo>
                      <a:pt x="21283" y="140572"/>
                      <a:pt x="16055" y="126443"/>
                      <a:pt x="16055" y="108805"/>
                    </a:cubicBezTo>
                    <a:lnTo>
                      <a:pt x="16055" y="41478"/>
                    </a:lnTo>
                    <a:cubicBezTo>
                      <a:pt x="16055" y="33513"/>
                      <a:pt x="15770" y="32944"/>
                      <a:pt x="9877" y="32944"/>
                    </a:cubicBezTo>
                    <a:lnTo>
                      <a:pt x="1608" y="32944"/>
                    </a:lnTo>
                    <a:cubicBezTo>
                      <a:pt x="-198" y="31806"/>
                      <a:pt x="-483" y="28487"/>
                      <a:pt x="753" y="26780"/>
                    </a:cubicBezTo>
                    <a:cubicBezTo>
                      <a:pt x="9307" y="24125"/>
                      <a:pt x="16625" y="20332"/>
                      <a:pt x="19572" y="17677"/>
                    </a:cubicBezTo>
                    <a:cubicBezTo>
                      <a:pt x="23374" y="14168"/>
                      <a:pt x="28981" y="6203"/>
                      <a:pt x="31928" y="323"/>
                    </a:cubicBezTo>
                    <a:cubicBezTo>
                      <a:pt x="33353" y="-246"/>
                      <a:pt x="36965" y="-246"/>
                      <a:pt x="38106" y="1841"/>
                    </a:cubicBezTo>
                    <a:lnTo>
                      <a:pt x="38106" y="15116"/>
                    </a:lnTo>
                    <a:cubicBezTo>
                      <a:pt x="38106" y="20427"/>
                      <a:pt x="38391" y="20711"/>
                      <a:pt x="43428" y="20711"/>
                    </a:cubicBezTo>
                    <a:lnTo>
                      <a:pt x="76124" y="20711"/>
                    </a:lnTo>
                    <a:cubicBezTo>
                      <a:pt x="79640" y="23366"/>
                      <a:pt x="79070" y="31332"/>
                      <a:pt x="76409" y="33039"/>
                    </a:cubicBezTo>
                    <a:lnTo>
                      <a:pt x="43238" y="33039"/>
                    </a:lnTo>
                    <a:close/>
                  </a:path>
                </a:pathLst>
              </a:custGeom>
              <a:solidFill>
                <a:srgbClr val="FFFFFF"/>
              </a:solidFill>
              <a:ln w="9494" cap="flat">
                <a:noFill/>
                <a:prstDash val="solid"/>
                <a:miter/>
              </a:ln>
            </p:spPr>
            <p:txBody>
              <a:bodyPr rtlCol="0" anchor="ctr"/>
              <a:lstStyle/>
              <a:p>
                <a:endParaRPr lang="en-US"/>
              </a:p>
            </p:txBody>
          </p:sp>
          <p:sp>
            <p:nvSpPr>
              <p:cNvPr id="17" name="Freeform 86">
                <a:extLst>
                  <a:ext uri="{FF2B5EF4-FFF2-40B4-BE49-F238E27FC236}">
                    <a16:creationId xmlns:a16="http://schemas.microsoft.com/office/drawing/2014/main" id="{E3132235-C236-4DB4-A2BE-B3855CF0DF23}"/>
                  </a:ext>
                </a:extLst>
              </p:cNvPr>
              <p:cNvSpPr/>
              <p:nvPr/>
            </p:nvSpPr>
            <p:spPr>
              <a:xfrm>
                <a:off x="1626198" y="5006411"/>
                <a:ext cx="141074" cy="211273"/>
              </a:xfrm>
              <a:custGeom>
                <a:avLst/>
                <a:gdLst>
                  <a:gd name="connsiteX0" fmla="*/ 19751 w 141074"/>
                  <a:gd name="connsiteY0" fmla="*/ 44379 h 211273"/>
                  <a:gd name="connsiteX1" fmla="*/ 10626 w 141074"/>
                  <a:gd name="connsiteY1" fmla="*/ 20008 h 211273"/>
                  <a:gd name="connsiteX2" fmla="*/ 7680 w 141074"/>
                  <a:gd name="connsiteY2" fmla="*/ 18207 h 211273"/>
                  <a:gd name="connsiteX3" fmla="*/ 7680 w 141074"/>
                  <a:gd name="connsiteY3" fmla="*/ 12327 h 211273"/>
                  <a:gd name="connsiteX4" fmla="*/ 39520 w 141074"/>
                  <a:gd name="connsiteY4" fmla="*/ 0 h 211273"/>
                  <a:gd name="connsiteX5" fmla="*/ 42466 w 141074"/>
                  <a:gd name="connsiteY5" fmla="*/ 1802 h 211273"/>
                  <a:gd name="connsiteX6" fmla="*/ 41611 w 141074"/>
                  <a:gd name="connsiteY6" fmla="*/ 38215 h 211273"/>
                  <a:gd name="connsiteX7" fmla="*/ 41611 w 141074"/>
                  <a:gd name="connsiteY7" fmla="*/ 99947 h 211273"/>
                  <a:gd name="connsiteX8" fmla="*/ 42752 w 141074"/>
                  <a:gd name="connsiteY8" fmla="*/ 105542 h 211273"/>
                  <a:gd name="connsiteX9" fmla="*/ 82576 w 141074"/>
                  <a:gd name="connsiteY9" fmla="*/ 90275 h 211273"/>
                  <a:gd name="connsiteX10" fmla="*/ 120594 w 141074"/>
                  <a:gd name="connsiteY10" fmla="*/ 128206 h 211273"/>
                  <a:gd name="connsiteX11" fmla="*/ 120594 w 141074"/>
                  <a:gd name="connsiteY11" fmla="*/ 177326 h 211273"/>
                  <a:gd name="connsiteX12" fmla="*/ 131809 w 141074"/>
                  <a:gd name="connsiteY12" fmla="*/ 202929 h 211273"/>
                  <a:gd name="connsiteX13" fmla="*/ 139793 w 141074"/>
                  <a:gd name="connsiteY13" fmla="*/ 203782 h 211273"/>
                  <a:gd name="connsiteX14" fmla="*/ 139222 w 141074"/>
                  <a:gd name="connsiteY14" fmla="*/ 211179 h 211273"/>
                  <a:gd name="connsiteX15" fmla="*/ 109758 w 141074"/>
                  <a:gd name="connsiteY15" fmla="*/ 210326 h 211273"/>
                  <a:gd name="connsiteX16" fmla="*/ 82385 w 141074"/>
                  <a:gd name="connsiteY16" fmla="*/ 211179 h 211273"/>
                  <a:gd name="connsiteX17" fmla="*/ 81815 w 141074"/>
                  <a:gd name="connsiteY17" fmla="*/ 203782 h 211273"/>
                  <a:gd name="connsiteX18" fmla="*/ 87708 w 141074"/>
                  <a:gd name="connsiteY18" fmla="*/ 202929 h 211273"/>
                  <a:gd name="connsiteX19" fmla="*/ 98923 w 141074"/>
                  <a:gd name="connsiteY19" fmla="*/ 177326 h 211273"/>
                  <a:gd name="connsiteX20" fmla="*/ 98923 w 141074"/>
                  <a:gd name="connsiteY20" fmla="*/ 135318 h 211273"/>
                  <a:gd name="connsiteX21" fmla="*/ 70885 w 141074"/>
                  <a:gd name="connsiteY21" fmla="*/ 103835 h 211273"/>
                  <a:gd name="connsiteX22" fmla="*/ 47884 w 141074"/>
                  <a:gd name="connsiteY22" fmla="*/ 111801 h 211273"/>
                  <a:gd name="connsiteX23" fmla="*/ 41706 w 141074"/>
                  <a:gd name="connsiteY23" fmla="*/ 128016 h 211273"/>
                  <a:gd name="connsiteX24" fmla="*/ 41706 w 141074"/>
                  <a:gd name="connsiteY24" fmla="*/ 177421 h 211273"/>
                  <a:gd name="connsiteX25" fmla="*/ 52921 w 141074"/>
                  <a:gd name="connsiteY25" fmla="*/ 203024 h 211273"/>
                  <a:gd name="connsiteX26" fmla="*/ 59099 w 141074"/>
                  <a:gd name="connsiteY26" fmla="*/ 203877 h 211273"/>
                  <a:gd name="connsiteX27" fmla="*/ 58529 w 141074"/>
                  <a:gd name="connsiteY27" fmla="*/ 211274 h 211273"/>
                  <a:gd name="connsiteX28" fmla="*/ 30776 w 141074"/>
                  <a:gd name="connsiteY28" fmla="*/ 210420 h 211273"/>
                  <a:gd name="connsiteX29" fmla="*/ 1882 w 141074"/>
                  <a:gd name="connsiteY29" fmla="*/ 211274 h 211273"/>
                  <a:gd name="connsiteX30" fmla="*/ 1312 w 141074"/>
                  <a:gd name="connsiteY30" fmla="*/ 203877 h 211273"/>
                  <a:gd name="connsiteX31" fmla="*/ 8725 w 141074"/>
                  <a:gd name="connsiteY31" fmla="*/ 203024 h 211273"/>
                  <a:gd name="connsiteX32" fmla="*/ 19941 w 141074"/>
                  <a:gd name="connsiteY32" fmla="*/ 177421 h 211273"/>
                  <a:gd name="connsiteX33" fmla="*/ 19941 w 141074"/>
                  <a:gd name="connsiteY33" fmla="*/ 44379 h 21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1074" h="211273">
                    <a:moveTo>
                      <a:pt x="19751" y="44379"/>
                    </a:moveTo>
                    <a:cubicBezTo>
                      <a:pt x="19751" y="27026"/>
                      <a:pt x="19466" y="25224"/>
                      <a:pt x="10626" y="20008"/>
                    </a:cubicBezTo>
                    <a:lnTo>
                      <a:pt x="7680" y="18207"/>
                    </a:lnTo>
                    <a:cubicBezTo>
                      <a:pt x="6159" y="17353"/>
                      <a:pt x="6159" y="13181"/>
                      <a:pt x="7680" y="12327"/>
                    </a:cubicBezTo>
                    <a:cubicBezTo>
                      <a:pt x="14998" y="9957"/>
                      <a:pt x="28875" y="5595"/>
                      <a:pt x="39520" y="0"/>
                    </a:cubicBezTo>
                    <a:cubicBezTo>
                      <a:pt x="40661" y="0"/>
                      <a:pt x="41896" y="569"/>
                      <a:pt x="42466" y="1802"/>
                    </a:cubicBezTo>
                    <a:cubicBezTo>
                      <a:pt x="42181" y="10621"/>
                      <a:pt x="41611" y="25319"/>
                      <a:pt x="41611" y="38215"/>
                    </a:cubicBezTo>
                    <a:lnTo>
                      <a:pt x="41611" y="99947"/>
                    </a:lnTo>
                    <a:cubicBezTo>
                      <a:pt x="41611" y="102602"/>
                      <a:pt x="41896" y="104973"/>
                      <a:pt x="42752" y="105542"/>
                    </a:cubicBezTo>
                    <a:cubicBezTo>
                      <a:pt x="53397" y="97292"/>
                      <a:pt x="67463" y="90275"/>
                      <a:pt x="82576" y="90275"/>
                    </a:cubicBezTo>
                    <a:cubicBezTo>
                      <a:pt x="110614" y="90275"/>
                      <a:pt x="120594" y="107628"/>
                      <a:pt x="120594" y="128206"/>
                    </a:cubicBezTo>
                    <a:lnTo>
                      <a:pt x="120594" y="177326"/>
                    </a:lnTo>
                    <a:cubicBezTo>
                      <a:pt x="120594" y="198472"/>
                      <a:pt x="121164" y="201696"/>
                      <a:pt x="131809" y="202929"/>
                    </a:cubicBezTo>
                    <a:lnTo>
                      <a:pt x="139793" y="203782"/>
                    </a:lnTo>
                    <a:cubicBezTo>
                      <a:pt x="141884" y="205300"/>
                      <a:pt x="141218" y="210231"/>
                      <a:pt x="139222" y="211179"/>
                    </a:cubicBezTo>
                    <a:cubicBezTo>
                      <a:pt x="128577" y="210610"/>
                      <a:pt x="120023" y="210326"/>
                      <a:pt x="109758" y="210326"/>
                    </a:cubicBezTo>
                    <a:cubicBezTo>
                      <a:pt x="99113" y="210326"/>
                      <a:pt x="90274" y="210610"/>
                      <a:pt x="82385" y="211179"/>
                    </a:cubicBezTo>
                    <a:cubicBezTo>
                      <a:pt x="80294" y="210326"/>
                      <a:pt x="79724" y="205300"/>
                      <a:pt x="81815" y="203782"/>
                    </a:cubicBezTo>
                    <a:lnTo>
                      <a:pt x="87708" y="202929"/>
                    </a:lnTo>
                    <a:cubicBezTo>
                      <a:pt x="98638" y="201127"/>
                      <a:pt x="98923" y="198567"/>
                      <a:pt x="98923" y="177326"/>
                    </a:cubicBezTo>
                    <a:lnTo>
                      <a:pt x="98923" y="135318"/>
                    </a:lnTo>
                    <a:cubicBezTo>
                      <a:pt x="98923" y="116542"/>
                      <a:pt x="89799" y="103835"/>
                      <a:pt x="70885" y="103835"/>
                    </a:cubicBezTo>
                    <a:cubicBezTo>
                      <a:pt x="60905" y="103835"/>
                      <a:pt x="53207" y="107344"/>
                      <a:pt x="47884" y="111801"/>
                    </a:cubicBezTo>
                    <a:cubicBezTo>
                      <a:pt x="42562" y="116258"/>
                      <a:pt x="41706" y="117680"/>
                      <a:pt x="41706" y="128016"/>
                    </a:cubicBezTo>
                    <a:lnTo>
                      <a:pt x="41706" y="177421"/>
                    </a:lnTo>
                    <a:cubicBezTo>
                      <a:pt x="41706" y="198567"/>
                      <a:pt x="42276" y="201507"/>
                      <a:pt x="52921" y="203024"/>
                    </a:cubicBezTo>
                    <a:lnTo>
                      <a:pt x="59099" y="203877"/>
                    </a:lnTo>
                    <a:cubicBezTo>
                      <a:pt x="61190" y="205015"/>
                      <a:pt x="60620" y="210326"/>
                      <a:pt x="58529" y="211274"/>
                    </a:cubicBezTo>
                    <a:cubicBezTo>
                      <a:pt x="49690" y="210705"/>
                      <a:pt x="41136" y="210420"/>
                      <a:pt x="30776" y="210420"/>
                    </a:cubicBezTo>
                    <a:cubicBezTo>
                      <a:pt x="20131" y="210420"/>
                      <a:pt x="11292" y="210705"/>
                      <a:pt x="1882" y="211274"/>
                    </a:cubicBezTo>
                    <a:cubicBezTo>
                      <a:pt x="-209" y="210420"/>
                      <a:pt x="-779" y="205395"/>
                      <a:pt x="1312" y="203877"/>
                    </a:cubicBezTo>
                    <a:lnTo>
                      <a:pt x="8725" y="203024"/>
                    </a:lnTo>
                    <a:cubicBezTo>
                      <a:pt x="19656" y="201886"/>
                      <a:pt x="19941" y="198662"/>
                      <a:pt x="19941" y="177421"/>
                    </a:cubicBezTo>
                    <a:lnTo>
                      <a:pt x="19941" y="44379"/>
                    </a:lnTo>
                    <a:close/>
                  </a:path>
                </a:pathLst>
              </a:custGeom>
              <a:solidFill>
                <a:srgbClr val="FFFFFF"/>
              </a:solidFill>
              <a:ln w="9494" cap="flat">
                <a:noFill/>
                <a:prstDash val="solid"/>
                <a:miter/>
              </a:ln>
            </p:spPr>
            <p:txBody>
              <a:bodyPr rtlCol="0" anchor="ctr"/>
              <a:lstStyle/>
              <a:p>
                <a:endParaRPr lang="en-US"/>
              </a:p>
            </p:txBody>
          </p:sp>
          <p:sp>
            <p:nvSpPr>
              <p:cNvPr id="18" name="Freeform 87">
                <a:extLst>
                  <a:ext uri="{FF2B5EF4-FFF2-40B4-BE49-F238E27FC236}">
                    <a16:creationId xmlns:a16="http://schemas.microsoft.com/office/drawing/2014/main" id="{41F0D4B1-B2D3-4F3B-9D7C-F933B0CCFA3D}"/>
                  </a:ext>
                </a:extLst>
              </p:cNvPr>
              <p:cNvSpPr/>
              <p:nvPr/>
            </p:nvSpPr>
            <p:spPr>
              <a:xfrm>
                <a:off x="1773214"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2 w 101413"/>
                  <a:gd name="connsiteY10" fmla="*/ 42672 h 124128"/>
                  <a:gd name="connsiteX11" fmla="*/ 82499 w 101413"/>
                  <a:gd name="connsiteY11" fmla="*/ 44758 h 124128"/>
                  <a:gd name="connsiteX12" fmla="*/ 28038 w 101413"/>
                  <a:gd name="connsiteY12" fmla="*/ 44758 h 124128"/>
                  <a:gd name="connsiteX13" fmla="*/ 46287 w 101413"/>
                  <a:gd name="connsiteY13" fmla="*/ 35939 h 124128"/>
                  <a:gd name="connsiteX14" fmla="*/ 76892 w 101413"/>
                  <a:gd name="connsiteY14" fmla="*/ 33000 h 124128"/>
                  <a:gd name="connsiteX15" fmla="*/ 78697 w 101413"/>
                  <a:gd name="connsiteY15" fmla="*/ 27405 h 124128"/>
                  <a:gd name="connsiteX16" fmla="*/ 55982 w 101413"/>
                  <a:gd name="connsiteY16" fmla="*/ 8914 h 124128"/>
                  <a:gd name="connsiteX17" fmla="*/ 23286 w 101413"/>
                  <a:gd name="connsiteY17" fmla="*/ 34517 h 124128"/>
                  <a:gd name="connsiteX18" fmla="*/ 25377 w 101413"/>
                  <a:gd name="connsiteY18" fmla="*/ 36034 h 124128"/>
                  <a:gd name="connsiteX19" fmla="*/ 46287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8"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2" y="42672"/>
                    </a:cubicBezTo>
                    <a:cubicBezTo>
                      <a:pt x="99037" y="44474"/>
                      <a:pt x="94855" y="44758"/>
                      <a:pt x="82499" y="44758"/>
                    </a:cubicBezTo>
                    <a:lnTo>
                      <a:pt x="28038" y="44758"/>
                    </a:lnTo>
                    <a:close/>
                    <a:moveTo>
                      <a:pt x="46287" y="35939"/>
                    </a:moveTo>
                    <a:cubicBezTo>
                      <a:pt x="68052" y="35939"/>
                      <a:pt x="74610" y="34801"/>
                      <a:pt x="76892" y="33000"/>
                    </a:cubicBezTo>
                    <a:cubicBezTo>
                      <a:pt x="77747" y="32431"/>
                      <a:pt x="78697" y="31198"/>
                      <a:pt x="78697" y="27405"/>
                    </a:cubicBezTo>
                    <a:cubicBezTo>
                      <a:pt x="78697" y="19155"/>
                      <a:pt x="73090" y="8914"/>
                      <a:pt x="55982" y="8914"/>
                    </a:cubicBezTo>
                    <a:cubicBezTo>
                      <a:pt x="38588" y="8914"/>
                      <a:pt x="23571" y="24750"/>
                      <a:pt x="23286" y="34517"/>
                    </a:cubicBezTo>
                    <a:cubicBezTo>
                      <a:pt x="23286" y="35086"/>
                      <a:pt x="23286" y="36034"/>
                      <a:pt x="25377" y="36034"/>
                    </a:cubicBezTo>
                    <a:lnTo>
                      <a:pt x="46287" y="36034"/>
                    </a:lnTo>
                    <a:close/>
                  </a:path>
                </a:pathLst>
              </a:custGeom>
              <a:solidFill>
                <a:srgbClr val="FFFFFF"/>
              </a:solidFill>
              <a:ln w="9494" cap="flat">
                <a:noFill/>
                <a:prstDash val="solid"/>
                <a:miter/>
              </a:ln>
            </p:spPr>
            <p:txBody>
              <a:bodyPr rtlCol="0" anchor="ctr"/>
              <a:lstStyle/>
              <a:p>
                <a:endParaRPr lang="en-US"/>
              </a:p>
            </p:txBody>
          </p:sp>
          <p:sp>
            <p:nvSpPr>
              <p:cNvPr id="19" name="Freeform 88">
                <a:extLst>
                  <a:ext uri="{FF2B5EF4-FFF2-40B4-BE49-F238E27FC236}">
                    <a16:creationId xmlns:a16="http://schemas.microsoft.com/office/drawing/2014/main" id="{65533F89-AFA5-4168-93AE-239CD7463C5D}"/>
                  </a:ext>
                </a:extLst>
              </p:cNvPr>
              <p:cNvSpPr/>
              <p:nvPr/>
            </p:nvSpPr>
            <p:spPr>
              <a:xfrm>
                <a:off x="1887573" y="5092513"/>
                <a:ext cx="86282" cy="125076"/>
              </a:xfrm>
              <a:custGeom>
                <a:avLst/>
                <a:gdLst>
                  <a:gd name="connsiteX0" fmla="*/ 17945 w 86282"/>
                  <a:gd name="connsiteY0" fmla="*/ 39732 h 125076"/>
                  <a:gd name="connsiteX1" fmla="*/ 9961 w 86282"/>
                  <a:gd name="connsiteY1" fmla="*/ 21526 h 125076"/>
                  <a:gd name="connsiteX2" fmla="*/ 7300 w 86282"/>
                  <a:gd name="connsiteY2" fmla="*/ 19724 h 125076"/>
                  <a:gd name="connsiteX3" fmla="*/ 7585 w 86282"/>
                  <a:gd name="connsiteY3" fmla="*/ 14414 h 125076"/>
                  <a:gd name="connsiteX4" fmla="*/ 37334 w 86282"/>
                  <a:gd name="connsiteY4" fmla="*/ 0 h 125076"/>
                  <a:gd name="connsiteX5" fmla="*/ 39710 w 86282"/>
                  <a:gd name="connsiteY5" fmla="*/ 2086 h 125076"/>
                  <a:gd name="connsiteX6" fmla="*/ 39710 w 86282"/>
                  <a:gd name="connsiteY6" fmla="*/ 19155 h 125076"/>
                  <a:gd name="connsiteX7" fmla="*/ 40565 w 86282"/>
                  <a:gd name="connsiteY7" fmla="*/ 21810 h 125076"/>
                  <a:gd name="connsiteX8" fmla="*/ 72976 w 86282"/>
                  <a:gd name="connsiteY8" fmla="*/ 4172 h 125076"/>
                  <a:gd name="connsiteX9" fmla="*/ 86282 w 86282"/>
                  <a:gd name="connsiteY9" fmla="*/ 15931 h 125076"/>
                  <a:gd name="connsiteX10" fmla="*/ 73641 w 86282"/>
                  <a:gd name="connsiteY10" fmla="*/ 29491 h 125076"/>
                  <a:gd name="connsiteX11" fmla="*/ 67178 w 86282"/>
                  <a:gd name="connsiteY11" fmla="*/ 27405 h 125076"/>
                  <a:gd name="connsiteX12" fmla="*/ 54252 w 86282"/>
                  <a:gd name="connsiteY12" fmla="*/ 22664 h 125076"/>
                  <a:gd name="connsiteX13" fmla="*/ 43607 w 86282"/>
                  <a:gd name="connsiteY13" fmla="*/ 28543 h 125076"/>
                  <a:gd name="connsiteX14" fmla="*/ 39805 w 86282"/>
                  <a:gd name="connsiteY14" fmla="*/ 51206 h 125076"/>
                  <a:gd name="connsiteX15" fmla="*/ 39805 w 86282"/>
                  <a:gd name="connsiteY15" fmla="*/ 91223 h 125076"/>
                  <a:gd name="connsiteX16" fmla="*/ 51591 w 86282"/>
                  <a:gd name="connsiteY16" fmla="*/ 116826 h 125076"/>
                  <a:gd name="connsiteX17" fmla="*/ 62236 w 86282"/>
                  <a:gd name="connsiteY17" fmla="*/ 117680 h 125076"/>
                  <a:gd name="connsiteX18" fmla="*/ 61666 w 86282"/>
                  <a:gd name="connsiteY18" fmla="*/ 125076 h 125076"/>
                  <a:gd name="connsiteX19" fmla="*/ 28970 w 86282"/>
                  <a:gd name="connsiteY19" fmla="*/ 124223 h 125076"/>
                  <a:gd name="connsiteX20" fmla="*/ 1882 w 86282"/>
                  <a:gd name="connsiteY20" fmla="*/ 125076 h 125076"/>
                  <a:gd name="connsiteX21" fmla="*/ 1312 w 86282"/>
                  <a:gd name="connsiteY21" fmla="*/ 117680 h 125076"/>
                  <a:gd name="connsiteX22" fmla="*/ 6920 w 86282"/>
                  <a:gd name="connsiteY22" fmla="*/ 116826 h 125076"/>
                  <a:gd name="connsiteX23" fmla="*/ 18135 w 86282"/>
                  <a:gd name="connsiteY23" fmla="*/ 91223 h 125076"/>
                  <a:gd name="connsiteX24" fmla="*/ 18135 w 86282"/>
                  <a:gd name="connsiteY24" fmla="*/ 39732 h 12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282" h="125076">
                    <a:moveTo>
                      <a:pt x="17945" y="39732"/>
                    </a:moveTo>
                    <a:cubicBezTo>
                      <a:pt x="17945" y="28258"/>
                      <a:pt x="17945" y="26836"/>
                      <a:pt x="9961" y="21526"/>
                    </a:cubicBezTo>
                    <a:lnTo>
                      <a:pt x="7300" y="19724"/>
                    </a:lnTo>
                    <a:cubicBezTo>
                      <a:pt x="6159" y="18586"/>
                      <a:pt x="6159" y="15362"/>
                      <a:pt x="7585" y="14414"/>
                    </a:cubicBezTo>
                    <a:cubicBezTo>
                      <a:pt x="14333" y="12043"/>
                      <a:pt x="30015" y="4457"/>
                      <a:pt x="37334" y="0"/>
                    </a:cubicBezTo>
                    <a:cubicBezTo>
                      <a:pt x="38760" y="284"/>
                      <a:pt x="39710" y="853"/>
                      <a:pt x="39710" y="2086"/>
                    </a:cubicBezTo>
                    <a:lnTo>
                      <a:pt x="39710" y="19155"/>
                    </a:lnTo>
                    <a:cubicBezTo>
                      <a:pt x="39710" y="20672"/>
                      <a:pt x="39995" y="21526"/>
                      <a:pt x="40565" y="21810"/>
                    </a:cubicBezTo>
                    <a:cubicBezTo>
                      <a:pt x="50830" y="13276"/>
                      <a:pt x="62046" y="4172"/>
                      <a:pt x="72976" y="4172"/>
                    </a:cubicBezTo>
                    <a:cubicBezTo>
                      <a:pt x="80389" y="4172"/>
                      <a:pt x="86282" y="8914"/>
                      <a:pt x="86282" y="15931"/>
                    </a:cubicBezTo>
                    <a:cubicBezTo>
                      <a:pt x="86282" y="25603"/>
                      <a:pt x="78298" y="29491"/>
                      <a:pt x="73641" y="29491"/>
                    </a:cubicBezTo>
                    <a:cubicBezTo>
                      <a:pt x="70695" y="29491"/>
                      <a:pt x="69174" y="28638"/>
                      <a:pt x="67178" y="27405"/>
                    </a:cubicBezTo>
                    <a:cubicBezTo>
                      <a:pt x="62806" y="24465"/>
                      <a:pt x="58339" y="22664"/>
                      <a:pt x="54252" y="22664"/>
                    </a:cubicBezTo>
                    <a:cubicBezTo>
                      <a:pt x="49500" y="22664"/>
                      <a:pt x="45983" y="25319"/>
                      <a:pt x="43607" y="28543"/>
                    </a:cubicBezTo>
                    <a:cubicBezTo>
                      <a:pt x="40661" y="32620"/>
                      <a:pt x="39805" y="41155"/>
                      <a:pt x="39805" y="51206"/>
                    </a:cubicBezTo>
                    <a:lnTo>
                      <a:pt x="39805" y="91223"/>
                    </a:lnTo>
                    <a:cubicBezTo>
                      <a:pt x="39805" y="112370"/>
                      <a:pt x="40376" y="115878"/>
                      <a:pt x="51591" y="116826"/>
                    </a:cubicBezTo>
                    <a:lnTo>
                      <a:pt x="62236" y="117680"/>
                    </a:lnTo>
                    <a:cubicBezTo>
                      <a:pt x="64327" y="119197"/>
                      <a:pt x="63662" y="124128"/>
                      <a:pt x="61666" y="125076"/>
                    </a:cubicBezTo>
                    <a:cubicBezTo>
                      <a:pt x="47789" y="124507"/>
                      <a:pt x="39235" y="124223"/>
                      <a:pt x="28970" y="124223"/>
                    </a:cubicBezTo>
                    <a:cubicBezTo>
                      <a:pt x="18325" y="124223"/>
                      <a:pt x="9486" y="124507"/>
                      <a:pt x="1882" y="125076"/>
                    </a:cubicBezTo>
                    <a:cubicBezTo>
                      <a:pt x="-209" y="124223"/>
                      <a:pt x="-779" y="119197"/>
                      <a:pt x="1312" y="117680"/>
                    </a:cubicBezTo>
                    <a:lnTo>
                      <a:pt x="6920" y="116826"/>
                    </a:lnTo>
                    <a:cubicBezTo>
                      <a:pt x="17850" y="115025"/>
                      <a:pt x="18135" y="112464"/>
                      <a:pt x="18135" y="91223"/>
                    </a:cubicBezTo>
                    <a:lnTo>
                      <a:pt x="18135" y="39732"/>
                    </a:lnTo>
                    <a:close/>
                  </a:path>
                </a:pathLst>
              </a:custGeom>
              <a:solidFill>
                <a:srgbClr val="FFFFFF"/>
              </a:solidFill>
              <a:ln w="9494" cap="flat">
                <a:noFill/>
                <a:prstDash val="solid"/>
                <a:miter/>
              </a:ln>
            </p:spPr>
            <p:txBody>
              <a:bodyPr rtlCol="0" anchor="ctr"/>
              <a:lstStyle/>
              <a:p>
                <a:endParaRPr lang="en-US"/>
              </a:p>
            </p:txBody>
          </p:sp>
          <p:sp>
            <p:nvSpPr>
              <p:cNvPr id="20" name="Freeform 89">
                <a:extLst>
                  <a:ext uri="{FF2B5EF4-FFF2-40B4-BE49-F238E27FC236}">
                    <a16:creationId xmlns:a16="http://schemas.microsoft.com/office/drawing/2014/main" id="{71307C35-EBB1-4760-89DC-E723A3A34D58}"/>
                  </a:ext>
                </a:extLst>
              </p:cNvPr>
              <p:cNvSpPr/>
              <p:nvPr/>
            </p:nvSpPr>
            <p:spPr>
              <a:xfrm>
                <a:off x="2023081" y="5099910"/>
                <a:ext cx="200771" cy="121378"/>
              </a:xfrm>
              <a:custGeom>
                <a:avLst/>
                <a:gdLst>
                  <a:gd name="connsiteX0" fmla="*/ 23578 w 200771"/>
                  <a:gd name="connsiteY0" fmla="*/ 29396 h 121378"/>
                  <a:gd name="connsiteX1" fmla="*/ 5900 w 200771"/>
                  <a:gd name="connsiteY1" fmla="*/ 8250 h 121378"/>
                  <a:gd name="connsiteX2" fmla="*/ 1148 w 200771"/>
                  <a:gd name="connsiteY2" fmla="*/ 7112 h 121378"/>
                  <a:gd name="connsiteX3" fmla="*/ 2003 w 200771"/>
                  <a:gd name="connsiteY3" fmla="*/ 95 h 121378"/>
                  <a:gd name="connsiteX4" fmla="*/ 28236 w 200771"/>
                  <a:gd name="connsiteY4" fmla="*/ 948 h 121378"/>
                  <a:gd name="connsiteX5" fmla="*/ 53898 w 200771"/>
                  <a:gd name="connsiteY5" fmla="*/ 95 h 121378"/>
                  <a:gd name="connsiteX6" fmla="*/ 54468 w 200771"/>
                  <a:gd name="connsiteY6" fmla="*/ 7112 h 121378"/>
                  <a:gd name="connsiteX7" fmla="*/ 47720 w 200771"/>
                  <a:gd name="connsiteY7" fmla="*/ 8250 h 121378"/>
                  <a:gd name="connsiteX8" fmla="*/ 41257 w 200771"/>
                  <a:gd name="connsiteY8" fmla="*/ 12327 h 121378"/>
                  <a:gd name="connsiteX9" fmla="*/ 46009 w 200771"/>
                  <a:gd name="connsiteY9" fmla="*/ 27595 h 121378"/>
                  <a:gd name="connsiteX10" fmla="*/ 64258 w 200771"/>
                  <a:gd name="connsiteY10" fmla="*/ 72542 h 121378"/>
                  <a:gd name="connsiteX11" fmla="*/ 69580 w 200771"/>
                  <a:gd name="connsiteY11" fmla="*/ 85154 h 121378"/>
                  <a:gd name="connsiteX12" fmla="*/ 76329 w 200771"/>
                  <a:gd name="connsiteY12" fmla="*/ 71025 h 121378"/>
                  <a:gd name="connsiteX13" fmla="*/ 90775 w 200771"/>
                  <a:gd name="connsiteY13" fmla="*/ 35465 h 121378"/>
                  <a:gd name="connsiteX14" fmla="*/ 93437 w 200771"/>
                  <a:gd name="connsiteY14" fmla="*/ 18396 h 121378"/>
                  <a:gd name="connsiteX15" fmla="*/ 79845 w 200771"/>
                  <a:gd name="connsiteY15" fmla="*/ 8155 h 121378"/>
                  <a:gd name="connsiteX16" fmla="*/ 75093 w 200771"/>
                  <a:gd name="connsiteY16" fmla="*/ 7017 h 121378"/>
                  <a:gd name="connsiteX17" fmla="*/ 75948 w 200771"/>
                  <a:gd name="connsiteY17" fmla="*/ 0 h 121378"/>
                  <a:gd name="connsiteX18" fmla="*/ 100375 w 200771"/>
                  <a:gd name="connsiteY18" fmla="*/ 853 h 121378"/>
                  <a:gd name="connsiteX19" fmla="*/ 128413 w 200771"/>
                  <a:gd name="connsiteY19" fmla="*/ 0 h 121378"/>
                  <a:gd name="connsiteX20" fmla="*/ 129269 w 200771"/>
                  <a:gd name="connsiteY20" fmla="*/ 7017 h 121378"/>
                  <a:gd name="connsiteX21" fmla="*/ 123091 w 200771"/>
                  <a:gd name="connsiteY21" fmla="*/ 8155 h 121378"/>
                  <a:gd name="connsiteX22" fmla="*/ 115392 w 200771"/>
                  <a:gd name="connsiteY22" fmla="*/ 21715 h 121378"/>
                  <a:gd name="connsiteX23" fmla="*/ 137823 w 200771"/>
                  <a:gd name="connsiteY23" fmla="*/ 76715 h 121378"/>
                  <a:gd name="connsiteX24" fmla="*/ 141625 w 200771"/>
                  <a:gd name="connsiteY24" fmla="*/ 84965 h 121378"/>
                  <a:gd name="connsiteX25" fmla="*/ 145712 w 200771"/>
                  <a:gd name="connsiteY25" fmla="*/ 76715 h 121378"/>
                  <a:gd name="connsiteX26" fmla="*/ 165766 w 200771"/>
                  <a:gd name="connsiteY26" fmla="*/ 24655 h 121378"/>
                  <a:gd name="connsiteX27" fmla="*/ 168712 w 200771"/>
                  <a:gd name="connsiteY27" fmla="*/ 12043 h 121378"/>
                  <a:gd name="connsiteX28" fmla="*/ 163390 w 200771"/>
                  <a:gd name="connsiteY28" fmla="*/ 8250 h 121378"/>
                  <a:gd name="connsiteX29" fmla="*/ 155976 w 200771"/>
                  <a:gd name="connsiteY29" fmla="*/ 7112 h 121378"/>
                  <a:gd name="connsiteX30" fmla="*/ 156262 w 200771"/>
                  <a:gd name="connsiteY30" fmla="*/ 95 h 121378"/>
                  <a:gd name="connsiteX31" fmla="*/ 179548 w 200771"/>
                  <a:gd name="connsiteY31" fmla="*/ 948 h 121378"/>
                  <a:gd name="connsiteX32" fmla="*/ 198747 w 200771"/>
                  <a:gd name="connsiteY32" fmla="*/ 95 h 121378"/>
                  <a:gd name="connsiteX33" fmla="*/ 199602 w 200771"/>
                  <a:gd name="connsiteY33" fmla="*/ 7112 h 121378"/>
                  <a:gd name="connsiteX34" fmla="*/ 193709 w 200771"/>
                  <a:gd name="connsiteY34" fmla="*/ 8250 h 121378"/>
                  <a:gd name="connsiteX35" fmla="*/ 177837 w 200771"/>
                  <a:gd name="connsiteY35" fmla="*/ 26741 h 121378"/>
                  <a:gd name="connsiteX36" fmla="*/ 150084 w 200771"/>
                  <a:gd name="connsiteY36" fmla="*/ 93499 h 121378"/>
                  <a:gd name="connsiteX37" fmla="*/ 140104 w 200771"/>
                  <a:gd name="connsiteY37" fmla="*/ 120240 h 121378"/>
                  <a:gd name="connsiteX38" fmla="*/ 136302 w 200771"/>
                  <a:gd name="connsiteY38" fmla="*/ 121378 h 121378"/>
                  <a:gd name="connsiteX39" fmla="*/ 133071 w 200771"/>
                  <a:gd name="connsiteY39" fmla="*/ 120240 h 121378"/>
                  <a:gd name="connsiteX40" fmla="*/ 121000 w 200771"/>
                  <a:gd name="connsiteY40" fmla="*/ 87904 h 121378"/>
                  <a:gd name="connsiteX41" fmla="*/ 106838 w 200771"/>
                  <a:gd name="connsiteY41" fmla="*/ 54051 h 121378"/>
                  <a:gd name="connsiteX42" fmla="*/ 100090 w 200771"/>
                  <a:gd name="connsiteY42" fmla="*/ 39069 h 121378"/>
                  <a:gd name="connsiteX43" fmla="*/ 93627 w 200771"/>
                  <a:gd name="connsiteY43" fmla="*/ 53482 h 121378"/>
                  <a:gd name="connsiteX44" fmla="*/ 78325 w 200771"/>
                  <a:gd name="connsiteY44" fmla="*/ 90275 h 121378"/>
                  <a:gd name="connsiteX45" fmla="*/ 66539 w 200771"/>
                  <a:gd name="connsiteY45" fmla="*/ 120240 h 121378"/>
                  <a:gd name="connsiteX46" fmla="*/ 63022 w 200771"/>
                  <a:gd name="connsiteY46" fmla="*/ 121378 h 121378"/>
                  <a:gd name="connsiteX47" fmla="*/ 59506 w 200771"/>
                  <a:gd name="connsiteY47" fmla="*/ 120240 h 121378"/>
                  <a:gd name="connsiteX48" fmla="*/ 50666 w 200771"/>
                  <a:gd name="connsiteY48" fmla="*/ 95870 h 121378"/>
                  <a:gd name="connsiteX49" fmla="*/ 23578 w 200771"/>
                  <a:gd name="connsiteY49" fmla="*/ 29396 h 12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0771" h="121378">
                    <a:moveTo>
                      <a:pt x="23578" y="29396"/>
                    </a:moveTo>
                    <a:cubicBezTo>
                      <a:pt x="16830" y="12896"/>
                      <a:pt x="13219" y="9957"/>
                      <a:pt x="5900" y="8250"/>
                    </a:cubicBezTo>
                    <a:lnTo>
                      <a:pt x="1148" y="7112"/>
                    </a:lnTo>
                    <a:cubicBezTo>
                      <a:pt x="-373" y="5595"/>
                      <a:pt x="-658" y="1233"/>
                      <a:pt x="2003" y="95"/>
                    </a:cubicBezTo>
                    <a:cubicBezTo>
                      <a:pt x="11128" y="664"/>
                      <a:pt x="19396" y="948"/>
                      <a:pt x="28236" y="948"/>
                    </a:cubicBezTo>
                    <a:cubicBezTo>
                      <a:pt x="37360" y="948"/>
                      <a:pt x="45914" y="664"/>
                      <a:pt x="53898" y="95"/>
                    </a:cubicBezTo>
                    <a:cubicBezTo>
                      <a:pt x="56274" y="1233"/>
                      <a:pt x="56559" y="5690"/>
                      <a:pt x="54468" y="7112"/>
                    </a:cubicBezTo>
                    <a:lnTo>
                      <a:pt x="47720" y="8250"/>
                    </a:lnTo>
                    <a:cubicBezTo>
                      <a:pt x="43633" y="8819"/>
                      <a:pt x="41257" y="10621"/>
                      <a:pt x="41257" y="12327"/>
                    </a:cubicBezTo>
                    <a:cubicBezTo>
                      <a:pt x="41257" y="14129"/>
                      <a:pt x="42683" y="19724"/>
                      <a:pt x="46009" y="27595"/>
                    </a:cubicBezTo>
                    <a:lnTo>
                      <a:pt x="64258" y="72542"/>
                    </a:lnTo>
                    <a:cubicBezTo>
                      <a:pt x="66919" y="79275"/>
                      <a:pt x="69580" y="84585"/>
                      <a:pt x="69580" y="85154"/>
                    </a:cubicBezTo>
                    <a:cubicBezTo>
                      <a:pt x="70436" y="84585"/>
                      <a:pt x="72812" y="79560"/>
                      <a:pt x="76329" y="71025"/>
                    </a:cubicBezTo>
                    <a:lnTo>
                      <a:pt x="90775" y="35465"/>
                    </a:lnTo>
                    <a:cubicBezTo>
                      <a:pt x="94577" y="26077"/>
                      <a:pt x="94862" y="22189"/>
                      <a:pt x="93437" y="18396"/>
                    </a:cubicBezTo>
                    <a:cubicBezTo>
                      <a:pt x="90775" y="11948"/>
                      <a:pt x="86403" y="9578"/>
                      <a:pt x="79845" y="8155"/>
                    </a:cubicBezTo>
                    <a:lnTo>
                      <a:pt x="75093" y="7017"/>
                    </a:lnTo>
                    <a:cubicBezTo>
                      <a:pt x="73002" y="5215"/>
                      <a:pt x="73572" y="853"/>
                      <a:pt x="75948" y="0"/>
                    </a:cubicBezTo>
                    <a:cubicBezTo>
                      <a:pt x="83362" y="569"/>
                      <a:pt x="92771" y="853"/>
                      <a:pt x="100375" y="853"/>
                    </a:cubicBezTo>
                    <a:cubicBezTo>
                      <a:pt x="109499" y="853"/>
                      <a:pt x="118339" y="569"/>
                      <a:pt x="128413" y="0"/>
                    </a:cubicBezTo>
                    <a:cubicBezTo>
                      <a:pt x="131075" y="853"/>
                      <a:pt x="131075" y="5595"/>
                      <a:pt x="129269" y="7017"/>
                    </a:cubicBezTo>
                    <a:lnTo>
                      <a:pt x="123091" y="8155"/>
                    </a:lnTo>
                    <a:cubicBezTo>
                      <a:pt x="111305" y="10526"/>
                      <a:pt x="111876" y="11379"/>
                      <a:pt x="115392" y="21715"/>
                    </a:cubicBezTo>
                    <a:cubicBezTo>
                      <a:pt x="118624" y="31388"/>
                      <a:pt x="134591" y="68749"/>
                      <a:pt x="137823" y="76715"/>
                    </a:cubicBezTo>
                    <a:cubicBezTo>
                      <a:pt x="139629" y="81077"/>
                      <a:pt x="140769" y="84396"/>
                      <a:pt x="141625" y="84965"/>
                    </a:cubicBezTo>
                    <a:cubicBezTo>
                      <a:pt x="142195" y="84396"/>
                      <a:pt x="143716" y="81456"/>
                      <a:pt x="145712" y="76715"/>
                    </a:cubicBezTo>
                    <a:cubicBezTo>
                      <a:pt x="149513" y="68180"/>
                      <a:pt x="161299" y="36982"/>
                      <a:pt x="165766" y="24655"/>
                    </a:cubicBezTo>
                    <a:cubicBezTo>
                      <a:pt x="168142" y="17922"/>
                      <a:pt x="168712" y="14034"/>
                      <a:pt x="168712" y="12043"/>
                    </a:cubicBezTo>
                    <a:cubicBezTo>
                      <a:pt x="168712" y="10241"/>
                      <a:pt x="166907" y="8819"/>
                      <a:pt x="163390" y="8250"/>
                    </a:cubicBezTo>
                    <a:lnTo>
                      <a:pt x="155976" y="7112"/>
                    </a:lnTo>
                    <a:cubicBezTo>
                      <a:pt x="153600" y="5595"/>
                      <a:pt x="154171" y="948"/>
                      <a:pt x="156262" y="95"/>
                    </a:cubicBezTo>
                    <a:cubicBezTo>
                      <a:pt x="164816" y="664"/>
                      <a:pt x="172134" y="948"/>
                      <a:pt x="179548" y="948"/>
                    </a:cubicBezTo>
                    <a:cubicBezTo>
                      <a:pt x="185155" y="948"/>
                      <a:pt x="192189" y="664"/>
                      <a:pt x="198747" y="95"/>
                    </a:cubicBezTo>
                    <a:cubicBezTo>
                      <a:pt x="201123" y="1233"/>
                      <a:pt x="201408" y="5690"/>
                      <a:pt x="199602" y="7112"/>
                    </a:cubicBezTo>
                    <a:lnTo>
                      <a:pt x="193709" y="8250"/>
                    </a:lnTo>
                    <a:cubicBezTo>
                      <a:pt x="186676" y="9767"/>
                      <a:pt x="184015" y="13845"/>
                      <a:pt x="177837" y="26741"/>
                    </a:cubicBezTo>
                    <a:cubicBezTo>
                      <a:pt x="169853" y="43241"/>
                      <a:pt x="155691" y="78516"/>
                      <a:pt x="150084" y="93499"/>
                    </a:cubicBezTo>
                    <a:cubicBezTo>
                      <a:pt x="145997" y="104120"/>
                      <a:pt x="142385" y="112654"/>
                      <a:pt x="140104" y="120240"/>
                    </a:cubicBezTo>
                    <a:cubicBezTo>
                      <a:pt x="138963" y="121094"/>
                      <a:pt x="137728" y="121378"/>
                      <a:pt x="136302" y="121378"/>
                    </a:cubicBezTo>
                    <a:cubicBezTo>
                      <a:pt x="135162" y="121378"/>
                      <a:pt x="133926" y="121094"/>
                      <a:pt x="133071" y="120240"/>
                    </a:cubicBezTo>
                    <a:cubicBezTo>
                      <a:pt x="131265" y="114930"/>
                      <a:pt x="126037" y="99663"/>
                      <a:pt x="121000" y="87904"/>
                    </a:cubicBezTo>
                    <a:lnTo>
                      <a:pt x="106838" y="54051"/>
                    </a:lnTo>
                    <a:cubicBezTo>
                      <a:pt x="104747" y="48741"/>
                      <a:pt x="100375" y="39069"/>
                      <a:pt x="100090" y="39069"/>
                    </a:cubicBezTo>
                    <a:cubicBezTo>
                      <a:pt x="99805" y="39069"/>
                      <a:pt x="95623" y="48172"/>
                      <a:pt x="93627" y="53482"/>
                    </a:cubicBezTo>
                    <a:lnTo>
                      <a:pt x="78325" y="90275"/>
                    </a:lnTo>
                    <a:cubicBezTo>
                      <a:pt x="73002" y="102887"/>
                      <a:pt x="68915" y="113508"/>
                      <a:pt x="66539" y="120240"/>
                    </a:cubicBezTo>
                    <a:cubicBezTo>
                      <a:pt x="65684" y="121094"/>
                      <a:pt x="64448" y="121378"/>
                      <a:pt x="63022" y="121378"/>
                    </a:cubicBezTo>
                    <a:cubicBezTo>
                      <a:pt x="61882" y="121378"/>
                      <a:pt x="60361" y="121094"/>
                      <a:pt x="59506" y="120240"/>
                    </a:cubicBezTo>
                    <a:cubicBezTo>
                      <a:pt x="57700" y="114076"/>
                      <a:pt x="53043" y="102034"/>
                      <a:pt x="50666" y="95870"/>
                    </a:cubicBezTo>
                    <a:lnTo>
                      <a:pt x="23578" y="29396"/>
                    </a:lnTo>
                    <a:close/>
                  </a:path>
                </a:pathLst>
              </a:custGeom>
              <a:solidFill>
                <a:srgbClr val="FFFFFF"/>
              </a:solidFill>
              <a:ln w="9494" cap="flat">
                <a:noFill/>
                <a:prstDash val="solid"/>
                <a:miter/>
              </a:ln>
            </p:spPr>
            <p:txBody>
              <a:bodyPr rtlCol="0" anchor="ctr"/>
              <a:lstStyle/>
              <a:p>
                <a:endParaRPr lang="en-US"/>
              </a:p>
            </p:txBody>
          </p:sp>
          <p:sp>
            <p:nvSpPr>
              <p:cNvPr id="21" name="Freeform 90">
                <a:extLst>
                  <a:ext uri="{FF2B5EF4-FFF2-40B4-BE49-F238E27FC236}">
                    <a16:creationId xmlns:a16="http://schemas.microsoft.com/office/drawing/2014/main" id="{E1D0F0F5-A0AB-4815-82F6-1D02DC63E75D}"/>
                  </a:ext>
                </a:extLst>
              </p:cNvPr>
              <p:cNvSpPr/>
              <p:nvPr/>
            </p:nvSpPr>
            <p:spPr>
              <a:xfrm>
                <a:off x="2218691"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2 w 101413"/>
                  <a:gd name="connsiteY10" fmla="*/ 42672 h 124128"/>
                  <a:gd name="connsiteX11" fmla="*/ 82499 w 101413"/>
                  <a:gd name="connsiteY11" fmla="*/ 44758 h 124128"/>
                  <a:gd name="connsiteX12" fmla="*/ 28038 w 101413"/>
                  <a:gd name="connsiteY12" fmla="*/ 44758 h 124128"/>
                  <a:gd name="connsiteX13" fmla="*/ 46287 w 101413"/>
                  <a:gd name="connsiteY13" fmla="*/ 35939 h 124128"/>
                  <a:gd name="connsiteX14" fmla="*/ 76892 w 101413"/>
                  <a:gd name="connsiteY14" fmla="*/ 33000 h 124128"/>
                  <a:gd name="connsiteX15" fmla="*/ 78697 w 101413"/>
                  <a:gd name="connsiteY15" fmla="*/ 27405 h 124128"/>
                  <a:gd name="connsiteX16" fmla="*/ 55982 w 101413"/>
                  <a:gd name="connsiteY16" fmla="*/ 8914 h 124128"/>
                  <a:gd name="connsiteX17" fmla="*/ 23286 w 101413"/>
                  <a:gd name="connsiteY17" fmla="*/ 34517 h 124128"/>
                  <a:gd name="connsiteX18" fmla="*/ 25377 w 101413"/>
                  <a:gd name="connsiteY18" fmla="*/ 36034 h 124128"/>
                  <a:gd name="connsiteX19" fmla="*/ 46287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9"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2" y="42672"/>
                    </a:cubicBezTo>
                    <a:cubicBezTo>
                      <a:pt x="99037" y="44474"/>
                      <a:pt x="94855" y="44758"/>
                      <a:pt x="82499" y="44758"/>
                    </a:cubicBezTo>
                    <a:lnTo>
                      <a:pt x="28038" y="44758"/>
                    </a:lnTo>
                    <a:close/>
                    <a:moveTo>
                      <a:pt x="46287" y="35939"/>
                    </a:moveTo>
                    <a:cubicBezTo>
                      <a:pt x="68052" y="35939"/>
                      <a:pt x="74611" y="34801"/>
                      <a:pt x="76892" y="33000"/>
                    </a:cubicBezTo>
                    <a:cubicBezTo>
                      <a:pt x="77747" y="32431"/>
                      <a:pt x="78697" y="31198"/>
                      <a:pt x="78697" y="27405"/>
                    </a:cubicBezTo>
                    <a:cubicBezTo>
                      <a:pt x="78697" y="19155"/>
                      <a:pt x="73090" y="8914"/>
                      <a:pt x="55982" y="8914"/>
                    </a:cubicBezTo>
                    <a:cubicBezTo>
                      <a:pt x="38588" y="8914"/>
                      <a:pt x="23571" y="24750"/>
                      <a:pt x="23286" y="34517"/>
                    </a:cubicBezTo>
                    <a:cubicBezTo>
                      <a:pt x="23286" y="35086"/>
                      <a:pt x="23286" y="36034"/>
                      <a:pt x="25377" y="36034"/>
                    </a:cubicBezTo>
                    <a:lnTo>
                      <a:pt x="46287" y="36034"/>
                    </a:lnTo>
                    <a:close/>
                  </a:path>
                </a:pathLst>
              </a:custGeom>
              <a:solidFill>
                <a:srgbClr val="FFFFFF"/>
              </a:solidFill>
              <a:ln w="9494" cap="flat">
                <a:noFill/>
                <a:prstDash val="solid"/>
                <a:miter/>
              </a:ln>
            </p:spPr>
            <p:txBody>
              <a:bodyPr rtlCol="0" anchor="ctr"/>
              <a:lstStyle/>
              <a:p>
                <a:endParaRPr lang="en-US"/>
              </a:p>
            </p:txBody>
          </p:sp>
          <p:sp>
            <p:nvSpPr>
              <p:cNvPr id="22" name="Freeform 91">
                <a:extLst>
                  <a:ext uri="{FF2B5EF4-FFF2-40B4-BE49-F238E27FC236}">
                    <a16:creationId xmlns:a16="http://schemas.microsoft.com/office/drawing/2014/main" id="{D30E32F2-33D0-4EA9-A02A-579B776902EE}"/>
                  </a:ext>
                </a:extLst>
              </p:cNvPr>
              <p:cNvSpPr/>
              <p:nvPr/>
            </p:nvSpPr>
            <p:spPr>
              <a:xfrm>
                <a:off x="2397281" y="5006505"/>
                <a:ext cx="137459" cy="217153"/>
              </a:xfrm>
              <a:custGeom>
                <a:avLst/>
                <a:gdLst>
                  <a:gd name="connsiteX0" fmla="*/ 114625 w 137459"/>
                  <a:gd name="connsiteY0" fmla="*/ 167179 h 217153"/>
                  <a:gd name="connsiteX1" fmla="*/ 123179 w 137459"/>
                  <a:gd name="connsiteY1" fmla="*/ 201317 h 217153"/>
                  <a:gd name="connsiteX2" fmla="*/ 135820 w 137459"/>
                  <a:gd name="connsiteY2" fmla="*/ 198377 h 217153"/>
                  <a:gd name="connsiteX3" fmla="*/ 135535 w 137459"/>
                  <a:gd name="connsiteY3" fmla="*/ 207765 h 217153"/>
                  <a:gd name="connsiteX4" fmla="*/ 96661 w 137459"/>
                  <a:gd name="connsiteY4" fmla="*/ 217153 h 217153"/>
                  <a:gd name="connsiteX5" fmla="*/ 93429 w 137459"/>
                  <a:gd name="connsiteY5" fmla="*/ 214782 h 217153"/>
                  <a:gd name="connsiteX6" fmla="*/ 93429 w 137459"/>
                  <a:gd name="connsiteY6" fmla="*/ 209757 h 217153"/>
                  <a:gd name="connsiteX7" fmla="*/ 92859 w 137459"/>
                  <a:gd name="connsiteY7" fmla="*/ 200653 h 217153"/>
                  <a:gd name="connsiteX8" fmla="*/ 91719 w 137459"/>
                  <a:gd name="connsiteY8" fmla="*/ 200653 h 217153"/>
                  <a:gd name="connsiteX9" fmla="*/ 54556 w 137459"/>
                  <a:gd name="connsiteY9" fmla="*/ 214213 h 217153"/>
                  <a:gd name="connsiteX10" fmla="*/ 0 w 137459"/>
                  <a:gd name="connsiteY10" fmla="*/ 157792 h 217153"/>
                  <a:gd name="connsiteX11" fmla="*/ 71284 w 137459"/>
                  <a:gd name="connsiteY11" fmla="*/ 90180 h 217153"/>
                  <a:gd name="connsiteX12" fmla="*/ 91053 w 137459"/>
                  <a:gd name="connsiteY12" fmla="*/ 92835 h 217153"/>
                  <a:gd name="connsiteX13" fmla="*/ 92859 w 137459"/>
                  <a:gd name="connsiteY13" fmla="*/ 88758 h 217153"/>
                  <a:gd name="connsiteX14" fmla="*/ 92859 w 137459"/>
                  <a:gd name="connsiteY14" fmla="*/ 44379 h 217153"/>
                  <a:gd name="connsiteX15" fmla="*/ 83735 w 137459"/>
                  <a:gd name="connsiteY15" fmla="*/ 20008 h 217153"/>
                  <a:gd name="connsiteX16" fmla="*/ 80788 w 137459"/>
                  <a:gd name="connsiteY16" fmla="*/ 18207 h 217153"/>
                  <a:gd name="connsiteX17" fmla="*/ 80788 w 137459"/>
                  <a:gd name="connsiteY17" fmla="*/ 12327 h 217153"/>
                  <a:gd name="connsiteX18" fmla="*/ 112629 w 137459"/>
                  <a:gd name="connsiteY18" fmla="*/ 0 h 217153"/>
                  <a:gd name="connsiteX19" fmla="*/ 115575 w 137459"/>
                  <a:gd name="connsiteY19" fmla="*/ 1802 h 217153"/>
                  <a:gd name="connsiteX20" fmla="*/ 114720 w 137459"/>
                  <a:gd name="connsiteY20" fmla="*/ 38215 h 217153"/>
                  <a:gd name="connsiteX21" fmla="*/ 114720 w 137459"/>
                  <a:gd name="connsiteY21" fmla="*/ 167179 h 217153"/>
                  <a:gd name="connsiteX22" fmla="*/ 92859 w 137459"/>
                  <a:gd name="connsiteY22" fmla="*/ 123085 h 217153"/>
                  <a:gd name="connsiteX23" fmla="*/ 89628 w 137459"/>
                  <a:gd name="connsiteY23" fmla="*/ 111611 h 217153"/>
                  <a:gd name="connsiteX24" fmla="*/ 64916 w 137459"/>
                  <a:gd name="connsiteY24" fmla="*/ 99284 h 217153"/>
                  <a:gd name="connsiteX25" fmla="*/ 24237 w 137459"/>
                  <a:gd name="connsiteY25" fmla="*/ 148119 h 217153"/>
                  <a:gd name="connsiteX26" fmla="*/ 68147 w 137459"/>
                  <a:gd name="connsiteY26" fmla="*/ 200179 h 217153"/>
                  <a:gd name="connsiteX27" fmla="*/ 90863 w 137459"/>
                  <a:gd name="connsiteY27" fmla="*/ 191929 h 217153"/>
                  <a:gd name="connsiteX28" fmla="*/ 92954 w 137459"/>
                  <a:gd name="connsiteY28" fmla="*/ 181024 h 217153"/>
                  <a:gd name="connsiteX29" fmla="*/ 92954 w 137459"/>
                  <a:gd name="connsiteY29" fmla="*/ 123085 h 21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7459" h="217153">
                    <a:moveTo>
                      <a:pt x="114625" y="167179"/>
                    </a:moveTo>
                    <a:cubicBezTo>
                      <a:pt x="114625" y="190412"/>
                      <a:pt x="114910" y="201317"/>
                      <a:pt x="123179" y="201317"/>
                    </a:cubicBezTo>
                    <a:cubicBezTo>
                      <a:pt x="126410" y="201317"/>
                      <a:pt x="131447" y="199800"/>
                      <a:pt x="135820" y="198377"/>
                    </a:cubicBezTo>
                    <a:cubicBezTo>
                      <a:pt x="137911" y="198946"/>
                      <a:pt x="138196" y="206343"/>
                      <a:pt x="135535" y="207765"/>
                    </a:cubicBezTo>
                    <a:cubicBezTo>
                      <a:pt x="123179" y="209567"/>
                      <a:pt x="104930" y="213929"/>
                      <a:pt x="96661" y="217153"/>
                    </a:cubicBezTo>
                    <a:cubicBezTo>
                      <a:pt x="94855" y="217153"/>
                      <a:pt x="93429" y="216300"/>
                      <a:pt x="93429" y="214782"/>
                    </a:cubicBezTo>
                    <a:lnTo>
                      <a:pt x="93429" y="209757"/>
                    </a:lnTo>
                    <a:cubicBezTo>
                      <a:pt x="93429" y="205395"/>
                      <a:pt x="93429" y="201791"/>
                      <a:pt x="92859" y="200653"/>
                    </a:cubicBezTo>
                    <a:lnTo>
                      <a:pt x="91719" y="200653"/>
                    </a:lnTo>
                    <a:cubicBezTo>
                      <a:pt x="78793" y="209472"/>
                      <a:pt x="68718" y="214213"/>
                      <a:pt x="54556" y="214213"/>
                    </a:cubicBezTo>
                    <a:cubicBezTo>
                      <a:pt x="21860" y="214213"/>
                      <a:pt x="0" y="188610"/>
                      <a:pt x="0" y="157792"/>
                    </a:cubicBezTo>
                    <a:cubicBezTo>
                      <a:pt x="0" y="116637"/>
                      <a:pt x="31270" y="90180"/>
                      <a:pt x="71284" y="90180"/>
                    </a:cubicBezTo>
                    <a:cubicBezTo>
                      <a:pt x="81264" y="90180"/>
                      <a:pt x="87822" y="91603"/>
                      <a:pt x="91053" y="92835"/>
                    </a:cubicBezTo>
                    <a:cubicBezTo>
                      <a:pt x="92574" y="92835"/>
                      <a:pt x="92859" y="91034"/>
                      <a:pt x="92859" y="88758"/>
                    </a:cubicBezTo>
                    <a:lnTo>
                      <a:pt x="92859" y="44379"/>
                    </a:lnTo>
                    <a:cubicBezTo>
                      <a:pt x="92859" y="27026"/>
                      <a:pt x="92574" y="25224"/>
                      <a:pt x="83735" y="20008"/>
                    </a:cubicBezTo>
                    <a:lnTo>
                      <a:pt x="80788" y="18207"/>
                    </a:lnTo>
                    <a:cubicBezTo>
                      <a:pt x="79268" y="17353"/>
                      <a:pt x="79268" y="13181"/>
                      <a:pt x="80788" y="12327"/>
                    </a:cubicBezTo>
                    <a:cubicBezTo>
                      <a:pt x="88107" y="9957"/>
                      <a:pt x="101984" y="5595"/>
                      <a:pt x="112629" y="0"/>
                    </a:cubicBezTo>
                    <a:cubicBezTo>
                      <a:pt x="113769" y="0"/>
                      <a:pt x="115005" y="569"/>
                      <a:pt x="115575" y="1802"/>
                    </a:cubicBezTo>
                    <a:cubicBezTo>
                      <a:pt x="115290" y="10621"/>
                      <a:pt x="114720" y="25319"/>
                      <a:pt x="114720" y="38215"/>
                    </a:cubicBezTo>
                    <a:lnTo>
                      <a:pt x="114720" y="167179"/>
                    </a:lnTo>
                    <a:close/>
                    <a:moveTo>
                      <a:pt x="92859" y="123085"/>
                    </a:moveTo>
                    <a:cubicBezTo>
                      <a:pt x="92859" y="117206"/>
                      <a:pt x="91719" y="114551"/>
                      <a:pt x="89628" y="111611"/>
                    </a:cubicBezTo>
                    <a:cubicBezTo>
                      <a:pt x="85256" y="105447"/>
                      <a:pt x="76321" y="99284"/>
                      <a:pt x="64916" y="99284"/>
                    </a:cubicBezTo>
                    <a:cubicBezTo>
                      <a:pt x="38113" y="99284"/>
                      <a:pt x="24237" y="122516"/>
                      <a:pt x="24237" y="148119"/>
                    </a:cubicBezTo>
                    <a:cubicBezTo>
                      <a:pt x="24237" y="174860"/>
                      <a:pt x="39254" y="200179"/>
                      <a:pt x="68147" y="200179"/>
                    </a:cubicBezTo>
                    <a:cubicBezTo>
                      <a:pt x="76131" y="200179"/>
                      <a:pt x="86111" y="196670"/>
                      <a:pt x="90863" y="191929"/>
                    </a:cubicBezTo>
                    <a:cubicBezTo>
                      <a:pt x="92669" y="190127"/>
                      <a:pt x="92954" y="185765"/>
                      <a:pt x="92954" y="181024"/>
                    </a:cubicBezTo>
                    <a:lnTo>
                      <a:pt x="92954" y="123085"/>
                    </a:lnTo>
                    <a:close/>
                  </a:path>
                </a:pathLst>
              </a:custGeom>
              <a:solidFill>
                <a:srgbClr val="FAA41A"/>
              </a:solidFill>
              <a:ln w="9494" cap="flat">
                <a:noFill/>
                <a:prstDash val="solid"/>
                <a:miter/>
              </a:ln>
            </p:spPr>
            <p:txBody>
              <a:bodyPr rtlCol="0" anchor="ctr"/>
              <a:lstStyle/>
              <a:p>
                <a:endParaRPr lang="en-US"/>
              </a:p>
            </p:txBody>
          </p:sp>
          <p:sp>
            <p:nvSpPr>
              <p:cNvPr id="23" name="Freeform 92">
                <a:extLst>
                  <a:ext uri="{FF2B5EF4-FFF2-40B4-BE49-F238E27FC236}">
                    <a16:creationId xmlns:a16="http://schemas.microsoft.com/office/drawing/2014/main" id="{18374924-6863-4181-B2A0-4B4ADFF2B517}"/>
                  </a:ext>
                </a:extLst>
              </p:cNvPr>
              <p:cNvSpPr/>
              <p:nvPr/>
            </p:nvSpPr>
            <p:spPr>
              <a:xfrm>
                <a:off x="2538423"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2 w 101413"/>
                  <a:gd name="connsiteY10" fmla="*/ 42672 h 124128"/>
                  <a:gd name="connsiteX11" fmla="*/ 82499 w 101413"/>
                  <a:gd name="connsiteY11" fmla="*/ 44758 h 124128"/>
                  <a:gd name="connsiteX12" fmla="*/ 28038 w 101413"/>
                  <a:gd name="connsiteY12" fmla="*/ 44758 h 124128"/>
                  <a:gd name="connsiteX13" fmla="*/ 46287 w 101413"/>
                  <a:gd name="connsiteY13" fmla="*/ 35939 h 124128"/>
                  <a:gd name="connsiteX14" fmla="*/ 76892 w 101413"/>
                  <a:gd name="connsiteY14" fmla="*/ 33000 h 124128"/>
                  <a:gd name="connsiteX15" fmla="*/ 78697 w 101413"/>
                  <a:gd name="connsiteY15" fmla="*/ 27405 h 124128"/>
                  <a:gd name="connsiteX16" fmla="*/ 55982 w 101413"/>
                  <a:gd name="connsiteY16" fmla="*/ 8914 h 124128"/>
                  <a:gd name="connsiteX17" fmla="*/ 23286 w 101413"/>
                  <a:gd name="connsiteY17" fmla="*/ 34517 h 124128"/>
                  <a:gd name="connsiteX18" fmla="*/ 25377 w 101413"/>
                  <a:gd name="connsiteY18" fmla="*/ 36034 h 124128"/>
                  <a:gd name="connsiteX19" fmla="*/ 46287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9"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2" y="42672"/>
                    </a:cubicBezTo>
                    <a:cubicBezTo>
                      <a:pt x="99037" y="44474"/>
                      <a:pt x="94855" y="44758"/>
                      <a:pt x="82499" y="44758"/>
                    </a:cubicBezTo>
                    <a:lnTo>
                      <a:pt x="28038" y="44758"/>
                    </a:lnTo>
                    <a:close/>
                    <a:moveTo>
                      <a:pt x="46287" y="35939"/>
                    </a:moveTo>
                    <a:cubicBezTo>
                      <a:pt x="68052" y="35939"/>
                      <a:pt x="74611" y="34801"/>
                      <a:pt x="76892" y="33000"/>
                    </a:cubicBezTo>
                    <a:cubicBezTo>
                      <a:pt x="77747" y="32431"/>
                      <a:pt x="78697" y="31198"/>
                      <a:pt x="78697" y="27405"/>
                    </a:cubicBezTo>
                    <a:cubicBezTo>
                      <a:pt x="78697" y="19155"/>
                      <a:pt x="73090" y="8914"/>
                      <a:pt x="55982" y="8914"/>
                    </a:cubicBezTo>
                    <a:cubicBezTo>
                      <a:pt x="38588" y="8914"/>
                      <a:pt x="23571" y="24750"/>
                      <a:pt x="23286" y="34517"/>
                    </a:cubicBezTo>
                    <a:cubicBezTo>
                      <a:pt x="23286" y="35086"/>
                      <a:pt x="23286" y="36034"/>
                      <a:pt x="25377" y="36034"/>
                    </a:cubicBezTo>
                    <a:lnTo>
                      <a:pt x="46287" y="36034"/>
                    </a:lnTo>
                    <a:close/>
                  </a:path>
                </a:pathLst>
              </a:custGeom>
              <a:solidFill>
                <a:srgbClr val="FAA41A"/>
              </a:solidFill>
              <a:ln w="9494" cap="flat">
                <a:noFill/>
                <a:prstDash val="solid"/>
                <a:miter/>
              </a:ln>
            </p:spPr>
            <p:txBody>
              <a:bodyPr rtlCol="0" anchor="ctr"/>
              <a:lstStyle/>
              <a:p>
                <a:endParaRPr lang="en-US"/>
              </a:p>
            </p:txBody>
          </p:sp>
          <p:sp>
            <p:nvSpPr>
              <p:cNvPr id="24" name="Freeform 93">
                <a:extLst>
                  <a:ext uri="{FF2B5EF4-FFF2-40B4-BE49-F238E27FC236}">
                    <a16:creationId xmlns:a16="http://schemas.microsoft.com/office/drawing/2014/main" id="{6ED3276C-D0FB-4099-9932-43763213CEB6}"/>
                  </a:ext>
                </a:extLst>
              </p:cNvPr>
              <p:cNvSpPr/>
              <p:nvPr/>
            </p:nvSpPr>
            <p:spPr>
              <a:xfrm>
                <a:off x="2648409" y="5006505"/>
                <a:ext cx="60696" cy="211084"/>
              </a:xfrm>
              <a:custGeom>
                <a:avLst/>
                <a:gdLst>
                  <a:gd name="connsiteX0" fmla="*/ 41136 w 60696"/>
                  <a:gd name="connsiteY0" fmla="*/ 177231 h 211084"/>
                  <a:gd name="connsiteX1" fmla="*/ 52351 w 60696"/>
                  <a:gd name="connsiteY1" fmla="*/ 202834 h 211084"/>
                  <a:gd name="connsiteX2" fmla="*/ 59384 w 60696"/>
                  <a:gd name="connsiteY2" fmla="*/ 203688 h 211084"/>
                  <a:gd name="connsiteX3" fmla="*/ 58814 w 60696"/>
                  <a:gd name="connsiteY3" fmla="*/ 211084 h 211084"/>
                  <a:gd name="connsiteX4" fmla="*/ 30206 w 60696"/>
                  <a:gd name="connsiteY4" fmla="*/ 210231 h 211084"/>
                  <a:gd name="connsiteX5" fmla="*/ 1882 w 60696"/>
                  <a:gd name="connsiteY5" fmla="*/ 211084 h 211084"/>
                  <a:gd name="connsiteX6" fmla="*/ 1312 w 60696"/>
                  <a:gd name="connsiteY6" fmla="*/ 203688 h 211084"/>
                  <a:gd name="connsiteX7" fmla="*/ 8060 w 60696"/>
                  <a:gd name="connsiteY7" fmla="*/ 202834 h 211084"/>
                  <a:gd name="connsiteX8" fmla="*/ 19275 w 60696"/>
                  <a:gd name="connsiteY8" fmla="*/ 177231 h 211084"/>
                  <a:gd name="connsiteX9" fmla="*/ 19275 w 60696"/>
                  <a:gd name="connsiteY9" fmla="*/ 44379 h 211084"/>
                  <a:gd name="connsiteX10" fmla="*/ 10151 w 60696"/>
                  <a:gd name="connsiteY10" fmla="*/ 20008 h 211084"/>
                  <a:gd name="connsiteX11" fmla="*/ 7205 w 60696"/>
                  <a:gd name="connsiteY11" fmla="*/ 18207 h 211084"/>
                  <a:gd name="connsiteX12" fmla="*/ 7205 w 60696"/>
                  <a:gd name="connsiteY12" fmla="*/ 12327 h 211084"/>
                  <a:gd name="connsiteX13" fmla="*/ 39045 w 60696"/>
                  <a:gd name="connsiteY13" fmla="*/ 0 h 211084"/>
                  <a:gd name="connsiteX14" fmla="*/ 41991 w 60696"/>
                  <a:gd name="connsiteY14" fmla="*/ 1802 h 211084"/>
                  <a:gd name="connsiteX15" fmla="*/ 41136 w 60696"/>
                  <a:gd name="connsiteY15" fmla="*/ 38215 h 211084"/>
                  <a:gd name="connsiteX16" fmla="*/ 41136 w 60696"/>
                  <a:gd name="connsiteY16" fmla="*/ 177231 h 21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696" h="211084">
                    <a:moveTo>
                      <a:pt x="41136" y="177231"/>
                    </a:moveTo>
                    <a:cubicBezTo>
                      <a:pt x="41136" y="198377"/>
                      <a:pt x="41706" y="201317"/>
                      <a:pt x="52351" y="202834"/>
                    </a:cubicBezTo>
                    <a:lnTo>
                      <a:pt x="59384" y="203688"/>
                    </a:lnTo>
                    <a:cubicBezTo>
                      <a:pt x="61475" y="205205"/>
                      <a:pt x="60905" y="210136"/>
                      <a:pt x="58814" y="211084"/>
                    </a:cubicBezTo>
                    <a:cubicBezTo>
                      <a:pt x="49120" y="210515"/>
                      <a:pt x="40565" y="210231"/>
                      <a:pt x="30206" y="210231"/>
                    </a:cubicBezTo>
                    <a:cubicBezTo>
                      <a:pt x="19561" y="210231"/>
                      <a:pt x="10721" y="210515"/>
                      <a:pt x="1882" y="211084"/>
                    </a:cubicBezTo>
                    <a:cubicBezTo>
                      <a:pt x="-209" y="210231"/>
                      <a:pt x="-779" y="205205"/>
                      <a:pt x="1312" y="203688"/>
                    </a:cubicBezTo>
                    <a:lnTo>
                      <a:pt x="8060" y="202834"/>
                    </a:lnTo>
                    <a:cubicBezTo>
                      <a:pt x="18990" y="201317"/>
                      <a:pt x="19275" y="198472"/>
                      <a:pt x="19275" y="177231"/>
                    </a:cubicBezTo>
                    <a:lnTo>
                      <a:pt x="19275" y="44379"/>
                    </a:lnTo>
                    <a:cubicBezTo>
                      <a:pt x="19275" y="27026"/>
                      <a:pt x="18990" y="25224"/>
                      <a:pt x="10151" y="20008"/>
                    </a:cubicBezTo>
                    <a:lnTo>
                      <a:pt x="7205" y="18207"/>
                    </a:lnTo>
                    <a:cubicBezTo>
                      <a:pt x="5779" y="17353"/>
                      <a:pt x="5779" y="13181"/>
                      <a:pt x="7205" y="12327"/>
                    </a:cubicBezTo>
                    <a:cubicBezTo>
                      <a:pt x="14618" y="9957"/>
                      <a:pt x="28400" y="5595"/>
                      <a:pt x="39045" y="0"/>
                    </a:cubicBezTo>
                    <a:cubicBezTo>
                      <a:pt x="40185" y="0"/>
                      <a:pt x="41421" y="569"/>
                      <a:pt x="41991" y="1802"/>
                    </a:cubicBezTo>
                    <a:cubicBezTo>
                      <a:pt x="41706" y="10621"/>
                      <a:pt x="41136" y="25319"/>
                      <a:pt x="41136" y="38215"/>
                    </a:cubicBezTo>
                    <a:lnTo>
                      <a:pt x="41136" y="177231"/>
                    </a:lnTo>
                    <a:close/>
                  </a:path>
                </a:pathLst>
              </a:custGeom>
              <a:solidFill>
                <a:srgbClr val="FAA41A"/>
              </a:solidFill>
              <a:ln w="9494" cap="flat">
                <a:noFill/>
                <a:prstDash val="solid"/>
                <a:miter/>
              </a:ln>
            </p:spPr>
            <p:txBody>
              <a:bodyPr rtlCol="0" anchor="ctr"/>
              <a:lstStyle/>
              <a:p>
                <a:endParaRPr lang="en-US"/>
              </a:p>
            </p:txBody>
          </p:sp>
          <p:sp>
            <p:nvSpPr>
              <p:cNvPr id="25" name="Freeform 95">
                <a:extLst>
                  <a:ext uri="{FF2B5EF4-FFF2-40B4-BE49-F238E27FC236}">
                    <a16:creationId xmlns:a16="http://schemas.microsoft.com/office/drawing/2014/main" id="{EA8FED77-FDAB-4097-BE0A-61FCEA201819}"/>
                  </a:ext>
                </a:extLst>
              </p:cNvPr>
              <p:cNvSpPr/>
              <p:nvPr/>
            </p:nvSpPr>
            <p:spPr>
              <a:xfrm>
                <a:off x="2721879" y="5033246"/>
                <a:ext cx="59145" cy="184249"/>
              </a:xfrm>
              <a:custGeom>
                <a:avLst/>
                <a:gdLst>
                  <a:gd name="connsiteX0" fmla="*/ 18705 w 59145"/>
                  <a:gd name="connsiteY0" fmla="*/ 99000 h 184249"/>
                  <a:gd name="connsiteX1" fmla="*/ 10721 w 59145"/>
                  <a:gd name="connsiteY1" fmla="*/ 80793 h 184249"/>
                  <a:gd name="connsiteX2" fmla="*/ 8060 w 59145"/>
                  <a:gd name="connsiteY2" fmla="*/ 78992 h 184249"/>
                  <a:gd name="connsiteX3" fmla="*/ 8345 w 59145"/>
                  <a:gd name="connsiteY3" fmla="*/ 73681 h 184249"/>
                  <a:gd name="connsiteX4" fmla="*/ 38665 w 59145"/>
                  <a:gd name="connsiteY4" fmla="*/ 59268 h 184249"/>
                  <a:gd name="connsiteX5" fmla="*/ 41611 w 59145"/>
                  <a:gd name="connsiteY5" fmla="*/ 61069 h 184249"/>
                  <a:gd name="connsiteX6" fmla="*/ 40470 w 59145"/>
                  <a:gd name="connsiteY6" fmla="*/ 97483 h 184249"/>
                  <a:gd name="connsiteX7" fmla="*/ 40470 w 59145"/>
                  <a:gd name="connsiteY7" fmla="*/ 150396 h 184249"/>
                  <a:gd name="connsiteX8" fmla="*/ 51686 w 59145"/>
                  <a:gd name="connsiteY8" fmla="*/ 175999 h 184249"/>
                  <a:gd name="connsiteX9" fmla="*/ 57864 w 59145"/>
                  <a:gd name="connsiteY9" fmla="*/ 176853 h 184249"/>
                  <a:gd name="connsiteX10" fmla="*/ 57294 w 59145"/>
                  <a:gd name="connsiteY10" fmla="*/ 184249 h 184249"/>
                  <a:gd name="connsiteX11" fmla="*/ 29635 w 59145"/>
                  <a:gd name="connsiteY11" fmla="*/ 183396 h 184249"/>
                  <a:gd name="connsiteX12" fmla="*/ 1882 w 59145"/>
                  <a:gd name="connsiteY12" fmla="*/ 184249 h 184249"/>
                  <a:gd name="connsiteX13" fmla="*/ 1312 w 59145"/>
                  <a:gd name="connsiteY13" fmla="*/ 176853 h 184249"/>
                  <a:gd name="connsiteX14" fmla="*/ 7490 w 59145"/>
                  <a:gd name="connsiteY14" fmla="*/ 175999 h 184249"/>
                  <a:gd name="connsiteX15" fmla="*/ 18705 w 59145"/>
                  <a:gd name="connsiteY15" fmla="*/ 150396 h 184249"/>
                  <a:gd name="connsiteX16" fmla="*/ 18705 w 59145"/>
                  <a:gd name="connsiteY16" fmla="*/ 99000 h 184249"/>
                  <a:gd name="connsiteX17" fmla="*/ 43132 w 59145"/>
                  <a:gd name="connsiteY17" fmla="*/ 15268 h 184249"/>
                  <a:gd name="connsiteX18" fmla="*/ 27544 w 59145"/>
                  <a:gd name="connsiteY18" fmla="*/ 30535 h 184249"/>
                  <a:gd name="connsiteX19" fmla="*/ 12527 w 59145"/>
                  <a:gd name="connsiteY19" fmla="*/ 15837 h 184249"/>
                  <a:gd name="connsiteX20" fmla="*/ 28400 w 59145"/>
                  <a:gd name="connsiteY20" fmla="*/ 1 h 184249"/>
                  <a:gd name="connsiteX21" fmla="*/ 43132 w 59145"/>
                  <a:gd name="connsiteY21" fmla="*/ 15268 h 18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145" h="184249">
                    <a:moveTo>
                      <a:pt x="18705" y="99000"/>
                    </a:moveTo>
                    <a:cubicBezTo>
                      <a:pt x="18705" y="87526"/>
                      <a:pt x="18705" y="86104"/>
                      <a:pt x="10721" y="80793"/>
                    </a:cubicBezTo>
                    <a:lnTo>
                      <a:pt x="8060" y="78992"/>
                    </a:lnTo>
                    <a:cubicBezTo>
                      <a:pt x="6920" y="77854"/>
                      <a:pt x="6920" y="74629"/>
                      <a:pt x="8345" y="73681"/>
                    </a:cubicBezTo>
                    <a:cubicBezTo>
                      <a:pt x="15093" y="71311"/>
                      <a:pt x="31916" y="63724"/>
                      <a:pt x="38665" y="59268"/>
                    </a:cubicBezTo>
                    <a:cubicBezTo>
                      <a:pt x="40185" y="59268"/>
                      <a:pt x="41326" y="59837"/>
                      <a:pt x="41611" y="61069"/>
                    </a:cubicBezTo>
                    <a:cubicBezTo>
                      <a:pt x="41041" y="71311"/>
                      <a:pt x="40470" y="85440"/>
                      <a:pt x="40470" y="97483"/>
                    </a:cubicBezTo>
                    <a:lnTo>
                      <a:pt x="40470" y="150396"/>
                    </a:lnTo>
                    <a:cubicBezTo>
                      <a:pt x="40470" y="171542"/>
                      <a:pt x="41041" y="174482"/>
                      <a:pt x="51686" y="175999"/>
                    </a:cubicBezTo>
                    <a:lnTo>
                      <a:pt x="57864" y="176853"/>
                    </a:lnTo>
                    <a:cubicBezTo>
                      <a:pt x="59955" y="178370"/>
                      <a:pt x="59289" y="183301"/>
                      <a:pt x="57294" y="184249"/>
                    </a:cubicBezTo>
                    <a:cubicBezTo>
                      <a:pt x="48454" y="183680"/>
                      <a:pt x="39900" y="183396"/>
                      <a:pt x="29635" y="183396"/>
                    </a:cubicBezTo>
                    <a:cubicBezTo>
                      <a:pt x="18990" y="183396"/>
                      <a:pt x="10151" y="183680"/>
                      <a:pt x="1882" y="184249"/>
                    </a:cubicBezTo>
                    <a:cubicBezTo>
                      <a:pt x="-209" y="183396"/>
                      <a:pt x="-779" y="178370"/>
                      <a:pt x="1312" y="176853"/>
                    </a:cubicBezTo>
                    <a:lnTo>
                      <a:pt x="7490" y="175999"/>
                    </a:lnTo>
                    <a:cubicBezTo>
                      <a:pt x="18420" y="174482"/>
                      <a:pt x="18705" y="171637"/>
                      <a:pt x="18705" y="150396"/>
                    </a:cubicBezTo>
                    <a:lnTo>
                      <a:pt x="18705" y="99000"/>
                    </a:lnTo>
                    <a:close/>
                    <a:moveTo>
                      <a:pt x="43132" y="15268"/>
                    </a:moveTo>
                    <a:cubicBezTo>
                      <a:pt x="43132" y="25889"/>
                      <a:pt x="35813" y="30535"/>
                      <a:pt x="27544" y="30535"/>
                    </a:cubicBezTo>
                    <a:cubicBezTo>
                      <a:pt x="18420" y="30535"/>
                      <a:pt x="12527" y="23802"/>
                      <a:pt x="12527" y="15837"/>
                    </a:cubicBezTo>
                    <a:cubicBezTo>
                      <a:pt x="12527" y="6165"/>
                      <a:pt x="19561" y="1"/>
                      <a:pt x="28400" y="1"/>
                    </a:cubicBezTo>
                    <a:cubicBezTo>
                      <a:pt x="37239" y="-94"/>
                      <a:pt x="43132" y="7018"/>
                      <a:pt x="43132" y="15268"/>
                    </a:cubicBezTo>
                    <a:close/>
                  </a:path>
                </a:pathLst>
              </a:custGeom>
              <a:solidFill>
                <a:srgbClr val="FAA41A"/>
              </a:solidFill>
              <a:ln w="9494" cap="flat">
                <a:noFill/>
                <a:prstDash val="solid"/>
                <a:miter/>
              </a:ln>
            </p:spPr>
            <p:txBody>
              <a:bodyPr rtlCol="0" anchor="ctr"/>
              <a:lstStyle/>
              <a:p>
                <a:endParaRPr lang="en-US"/>
              </a:p>
            </p:txBody>
          </p:sp>
          <p:sp>
            <p:nvSpPr>
              <p:cNvPr id="26" name="Freeform 136">
                <a:extLst>
                  <a:ext uri="{FF2B5EF4-FFF2-40B4-BE49-F238E27FC236}">
                    <a16:creationId xmlns:a16="http://schemas.microsoft.com/office/drawing/2014/main" id="{3267B4CD-E592-4ED6-9C82-34CFB3364E1E}"/>
                  </a:ext>
                </a:extLst>
              </p:cNvPr>
              <p:cNvSpPr/>
              <p:nvPr/>
            </p:nvSpPr>
            <p:spPr>
              <a:xfrm>
                <a:off x="2778033" y="5099910"/>
                <a:ext cx="131499" cy="121378"/>
              </a:xfrm>
              <a:custGeom>
                <a:avLst/>
                <a:gdLst>
                  <a:gd name="connsiteX0" fmla="*/ 24711 w 131499"/>
                  <a:gd name="connsiteY0" fmla="*/ 29965 h 121378"/>
                  <a:gd name="connsiteX1" fmla="*/ 7033 w 131499"/>
                  <a:gd name="connsiteY1" fmla="*/ 8250 h 121378"/>
                  <a:gd name="connsiteX2" fmla="*/ 1140 w 131499"/>
                  <a:gd name="connsiteY2" fmla="*/ 7396 h 121378"/>
                  <a:gd name="connsiteX3" fmla="*/ 1995 w 131499"/>
                  <a:gd name="connsiteY3" fmla="*/ 0 h 121378"/>
                  <a:gd name="connsiteX4" fmla="*/ 29653 w 131499"/>
                  <a:gd name="connsiteY4" fmla="*/ 853 h 121378"/>
                  <a:gd name="connsiteX5" fmla="*/ 53510 w 131499"/>
                  <a:gd name="connsiteY5" fmla="*/ 0 h 121378"/>
                  <a:gd name="connsiteX6" fmla="*/ 53795 w 131499"/>
                  <a:gd name="connsiteY6" fmla="*/ 7396 h 121378"/>
                  <a:gd name="connsiteX7" fmla="*/ 50278 w 131499"/>
                  <a:gd name="connsiteY7" fmla="*/ 7965 h 121378"/>
                  <a:gd name="connsiteX8" fmla="*/ 43815 w 131499"/>
                  <a:gd name="connsiteY8" fmla="*/ 19724 h 121378"/>
                  <a:gd name="connsiteX9" fmla="*/ 65961 w 131499"/>
                  <a:gd name="connsiteY9" fmla="*/ 75861 h 121378"/>
                  <a:gd name="connsiteX10" fmla="*/ 70713 w 131499"/>
                  <a:gd name="connsiteY10" fmla="*/ 85249 h 121378"/>
                  <a:gd name="connsiteX11" fmla="*/ 76321 w 131499"/>
                  <a:gd name="connsiteY11" fmla="*/ 74060 h 121378"/>
                  <a:gd name="connsiteX12" fmla="*/ 93143 w 131499"/>
                  <a:gd name="connsiteY12" fmla="*/ 30819 h 121378"/>
                  <a:gd name="connsiteX13" fmla="*/ 98466 w 131499"/>
                  <a:gd name="connsiteY13" fmla="*/ 12612 h 121378"/>
                  <a:gd name="connsiteX14" fmla="*/ 93143 w 131499"/>
                  <a:gd name="connsiteY14" fmla="*/ 8250 h 121378"/>
                  <a:gd name="connsiteX15" fmla="*/ 86395 w 131499"/>
                  <a:gd name="connsiteY15" fmla="*/ 7396 h 121378"/>
                  <a:gd name="connsiteX16" fmla="*/ 86966 w 131499"/>
                  <a:gd name="connsiteY16" fmla="*/ 0 h 121378"/>
                  <a:gd name="connsiteX17" fmla="*/ 109111 w 131499"/>
                  <a:gd name="connsiteY17" fmla="*/ 853 h 121378"/>
                  <a:gd name="connsiteX18" fmla="*/ 129736 w 131499"/>
                  <a:gd name="connsiteY18" fmla="*/ 0 h 121378"/>
                  <a:gd name="connsiteX19" fmla="*/ 130306 w 131499"/>
                  <a:gd name="connsiteY19" fmla="*/ 7396 h 121378"/>
                  <a:gd name="connsiteX20" fmla="*/ 125934 w 131499"/>
                  <a:gd name="connsiteY20" fmla="*/ 7965 h 121378"/>
                  <a:gd name="connsiteX21" fmla="*/ 104454 w 131499"/>
                  <a:gd name="connsiteY21" fmla="*/ 33569 h 121378"/>
                  <a:gd name="connsiteX22" fmla="*/ 77366 w 131499"/>
                  <a:gd name="connsiteY22" fmla="*/ 96154 h 121378"/>
                  <a:gd name="connsiteX23" fmla="*/ 67671 w 131499"/>
                  <a:gd name="connsiteY23" fmla="*/ 120240 h 121378"/>
                  <a:gd name="connsiteX24" fmla="*/ 64725 w 131499"/>
                  <a:gd name="connsiteY24" fmla="*/ 121378 h 121378"/>
                  <a:gd name="connsiteX25" fmla="*/ 60923 w 131499"/>
                  <a:gd name="connsiteY25" fmla="*/ 120240 h 121378"/>
                  <a:gd name="connsiteX26" fmla="*/ 49708 w 131499"/>
                  <a:gd name="connsiteY26" fmla="*/ 89706 h 121378"/>
                  <a:gd name="connsiteX27" fmla="*/ 24711 w 131499"/>
                  <a:gd name="connsiteY27" fmla="*/ 29965 h 12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1499" h="121378">
                    <a:moveTo>
                      <a:pt x="24711" y="29965"/>
                    </a:moveTo>
                    <a:cubicBezTo>
                      <a:pt x="20244" y="19060"/>
                      <a:pt x="17678" y="9672"/>
                      <a:pt x="7033" y="8250"/>
                    </a:cubicBezTo>
                    <a:lnTo>
                      <a:pt x="1140" y="7396"/>
                    </a:lnTo>
                    <a:cubicBezTo>
                      <a:pt x="-666" y="5026"/>
                      <a:pt x="-286" y="948"/>
                      <a:pt x="1995" y="0"/>
                    </a:cubicBezTo>
                    <a:cubicBezTo>
                      <a:pt x="9314" y="569"/>
                      <a:pt x="19674" y="853"/>
                      <a:pt x="29653" y="853"/>
                    </a:cubicBezTo>
                    <a:cubicBezTo>
                      <a:pt x="37637" y="853"/>
                      <a:pt x="43530" y="569"/>
                      <a:pt x="53510" y="0"/>
                    </a:cubicBezTo>
                    <a:cubicBezTo>
                      <a:pt x="55601" y="1138"/>
                      <a:pt x="55886" y="5879"/>
                      <a:pt x="53795" y="7396"/>
                    </a:cubicBezTo>
                    <a:lnTo>
                      <a:pt x="50278" y="7965"/>
                    </a:lnTo>
                    <a:cubicBezTo>
                      <a:pt x="41154" y="9483"/>
                      <a:pt x="40869" y="10905"/>
                      <a:pt x="43815" y="19724"/>
                    </a:cubicBezTo>
                    <a:cubicBezTo>
                      <a:pt x="50563" y="40017"/>
                      <a:pt x="59117" y="60594"/>
                      <a:pt x="65961" y="75861"/>
                    </a:cubicBezTo>
                    <a:cubicBezTo>
                      <a:pt x="68622" y="81741"/>
                      <a:pt x="69762" y="84396"/>
                      <a:pt x="70713" y="85249"/>
                    </a:cubicBezTo>
                    <a:cubicBezTo>
                      <a:pt x="71853" y="84396"/>
                      <a:pt x="73944" y="80223"/>
                      <a:pt x="76321" y="74060"/>
                    </a:cubicBezTo>
                    <a:lnTo>
                      <a:pt x="93143" y="30819"/>
                    </a:lnTo>
                    <a:cubicBezTo>
                      <a:pt x="97231" y="20483"/>
                      <a:pt x="98466" y="14319"/>
                      <a:pt x="98466" y="12612"/>
                    </a:cubicBezTo>
                    <a:cubicBezTo>
                      <a:pt x="98466" y="9957"/>
                      <a:pt x="96660" y="8819"/>
                      <a:pt x="93143" y="8250"/>
                    </a:cubicBezTo>
                    <a:lnTo>
                      <a:pt x="86395" y="7396"/>
                    </a:lnTo>
                    <a:cubicBezTo>
                      <a:pt x="84589" y="5310"/>
                      <a:pt x="84970" y="1233"/>
                      <a:pt x="86966" y="0"/>
                    </a:cubicBezTo>
                    <a:cubicBezTo>
                      <a:pt x="96090" y="569"/>
                      <a:pt x="103504" y="853"/>
                      <a:pt x="109111" y="853"/>
                    </a:cubicBezTo>
                    <a:cubicBezTo>
                      <a:pt x="116525" y="853"/>
                      <a:pt x="121467" y="569"/>
                      <a:pt x="129736" y="0"/>
                    </a:cubicBezTo>
                    <a:cubicBezTo>
                      <a:pt x="131827" y="1138"/>
                      <a:pt x="132112" y="5595"/>
                      <a:pt x="130306" y="7396"/>
                    </a:cubicBezTo>
                    <a:lnTo>
                      <a:pt x="125934" y="7965"/>
                    </a:lnTo>
                    <a:cubicBezTo>
                      <a:pt x="115574" y="9483"/>
                      <a:pt x="113008" y="17069"/>
                      <a:pt x="104454" y="33569"/>
                    </a:cubicBezTo>
                    <a:cubicBezTo>
                      <a:pt x="100367" y="41534"/>
                      <a:pt x="82023" y="84111"/>
                      <a:pt x="77366" y="96154"/>
                    </a:cubicBezTo>
                    <a:cubicBezTo>
                      <a:pt x="74420" y="103551"/>
                      <a:pt x="71473" y="110283"/>
                      <a:pt x="67671" y="120240"/>
                    </a:cubicBezTo>
                    <a:cubicBezTo>
                      <a:pt x="67101" y="121094"/>
                      <a:pt x="65866" y="121378"/>
                      <a:pt x="64725" y="121378"/>
                    </a:cubicBezTo>
                    <a:cubicBezTo>
                      <a:pt x="63204" y="121378"/>
                      <a:pt x="61779" y="121094"/>
                      <a:pt x="60923" y="120240"/>
                    </a:cubicBezTo>
                    <a:cubicBezTo>
                      <a:pt x="58547" y="111990"/>
                      <a:pt x="54175" y="100516"/>
                      <a:pt x="49708" y="89706"/>
                    </a:cubicBezTo>
                    <a:lnTo>
                      <a:pt x="24711" y="29965"/>
                    </a:lnTo>
                    <a:close/>
                  </a:path>
                </a:pathLst>
              </a:custGeom>
              <a:solidFill>
                <a:srgbClr val="FAA41A"/>
              </a:solidFill>
              <a:ln w="9494" cap="flat">
                <a:noFill/>
                <a:prstDash val="solid"/>
                <a:miter/>
              </a:ln>
            </p:spPr>
            <p:txBody>
              <a:bodyPr rtlCol="0" anchor="ctr"/>
              <a:lstStyle/>
              <a:p>
                <a:endParaRPr lang="en-US"/>
              </a:p>
            </p:txBody>
          </p:sp>
          <p:sp>
            <p:nvSpPr>
              <p:cNvPr id="27" name="Freeform 137">
                <a:extLst>
                  <a:ext uri="{FF2B5EF4-FFF2-40B4-BE49-F238E27FC236}">
                    <a16:creationId xmlns:a16="http://schemas.microsoft.com/office/drawing/2014/main" id="{51B0FD4D-6BFF-4540-B2AB-BFA08BA5B0AB}"/>
                  </a:ext>
                </a:extLst>
              </p:cNvPr>
              <p:cNvSpPr/>
              <p:nvPr/>
            </p:nvSpPr>
            <p:spPr>
              <a:xfrm>
                <a:off x="2905487"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3 w 101413"/>
                  <a:gd name="connsiteY10" fmla="*/ 42672 h 124128"/>
                  <a:gd name="connsiteX11" fmla="*/ 82499 w 101413"/>
                  <a:gd name="connsiteY11" fmla="*/ 44758 h 124128"/>
                  <a:gd name="connsiteX12" fmla="*/ 28038 w 101413"/>
                  <a:gd name="connsiteY12" fmla="*/ 44758 h 124128"/>
                  <a:gd name="connsiteX13" fmla="*/ 46287 w 101413"/>
                  <a:gd name="connsiteY13" fmla="*/ 35939 h 124128"/>
                  <a:gd name="connsiteX14" fmla="*/ 76892 w 101413"/>
                  <a:gd name="connsiteY14" fmla="*/ 33000 h 124128"/>
                  <a:gd name="connsiteX15" fmla="*/ 78697 w 101413"/>
                  <a:gd name="connsiteY15" fmla="*/ 27405 h 124128"/>
                  <a:gd name="connsiteX16" fmla="*/ 55982 w 101413"/>
                  <a:gd name="connsiteY16" fmla="*/ 8914 h 124128"/>
                  <a:gd name="connsiteX17" fmla="*/ 23286 w 101413"/>
                  <a:gd name="connsiteY17" fmla="*/ 34517 h 124128"/>
                  <a:gd name="connsiteX18" fmla="*/ 25377 w 101413"/>
                  <a:gd name="connsiteY18" fmla="*/ 36034 h 124128"/>
                  <a:gd name="connsiteX19" fmla="*/ 46287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9"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3" y="42672"/>
                    </a:cubicBezTo>
                    <a:cubicBezTo>
                      <a:pt x="99037" y="44474"/>
                      <a:pt x="94855" y="44758"/>
                      <a:pt x="82499" y="44758"/>
                    </a:cubicBezTo>
                    <a:lnTo>
                      <a:pt x="28038" y="44758"/>
                    </a:lnTo>
                    <a:close/>
                    <a:moveTo>
                      <a:pt x="46287" y="35939"/>
                    </a:moveTo>
                    <a:cubicBezTo>
                      <a:pt x="68052" y="35939"/>
                      <a:pt x="74611" y="34801"/>
                      <a:pt x="76892" y="33000"/>
                    </a:cubicBezTo>
                    <a:cubicBezTo>
                      <a:pt x="77747" y="32431"/>
                      <a:pt x="78697" y="31198"/>
                      <a:pt x="78697" y="27405"/>
                    </a:cubicBezTo>
                    <a:cubicBezTo>
                      <a:pt x="78697" y="19155"/>
                      <a:pt x="73090" y="8914"/>
                      <a:pt x="55982" y="8914"/>
                    </a:cubicBezTo>
                    <a:cubicBezTo>
                      <a:pt x="38588" y="8914"/>
                      <a:pt x="23571" y="24750"/>
                      <a:pt x="23286" y="34517"/>
                    </a:cubicBezTo>
                    <a:cubicBezTo>
                      <a:pt x="23286" y="35086"/>
                      <a:pt x="23286" y="36034"/>
                      <a:pt x="25377" y="36034"/>
                    </a:cubicBezTo>
                    <a:lnTo>
                      <a:pt x="46287" y="36034"/>
                    </a:lnTo>
                    <a:close/>
                  </a:path>
                </a:pathLst>
              </a:custGeom>
              <a:solidFill>
                <a:srgbClr val="FAA41A"/>
              </a:solidFill>
              <a:ln w="9494" cap="flat">
                <a:noFill/>
                <a:prstDash val="solid"/>
                <a:miter/>
              </a:ln>
            </p:spPr>
            <p:txBody>
              <a:bodyPr rtlCol="0" anchor="ctr"/>
              <a:lstStyle/>
              <a:p>
                <a:endParaRPr lang="en-US"/>
              </a:p>
            </p:txBody>
          </p:sp>
          <p:sp>
            <p:nvSpPr>
              <p:cNvPr id="28" name="Freeform 138">
                <a:extLst>
                  <a:ext uri="{FF2B5EF4-FFF2-40B4-BE49-F238E27FC236}">
                    <a16:creationId xmlns:a16="http://schemas.microsoft.com/office/drawing/2014/main" id="{01976948-C9C8-499D-A61E-B9256359D1EA}"/>
                  </a:ext>
                </a:extLst>
              </p:cNvPr>
              <p:cNvSpPr/>
              <p:nvPr/>
            </p:nvSpPr>
            <p:spPr>
              <a:xfrm>
                <a:off x="3019941" y="5092513"/>
                <a:ext cx="86282" cy="125076"/>
              </a:xfrm>
              <a:custGeom>
                <a:avLst/>
                <a:gdLst>
                  <a:gd name="connsiteX0" fmla="*/ 17945 w 86282"/>
                  <a:gd name="connsiteY0" fmla="*/ 39732 h 125076"/>
                  <a:gd name="connsiteX1" fmla="*/ 9961 w 86282"/>
                  <a:gd name="connsiteY1" fmla="*/ 21526 h 125076"/>
                  <a:gd name="connsiteX2" fmla="*/ 7300 w 86282"/>
                  <a:gd name="connsiteY2" fmla="*/ 19724 h 125076"/>
                  <a:gd name="connsiteX3" fmla="*/ 7585 w 86282"/>
                  <a:gd name="connsiteY3" fmla="*/ 14414 h 125076"/>
                  <a:gd name="connsiteX4" fmla="*/ 37334 w 86282"/>
                  <a:gd name="connsiteY4" fmla="*/ 0 h 125076"/>
                  <a:gd name="connsiteX5" fmla="*/ 39710 w 86282"/>
                  <a:gd name="connsiteY5" fmla="*/ 2086 h 125076"/>
                  <a:gd name="connsiteX6" fmla="*/ 39710 w 86282"/>
                  <a:gd name="connsiteY6" fmla="*/ 19155 h 125076"/>
                  <a:gd name="connsiteX7" fmla="*/ 40566 w 86282"/>
                  <a:gd name="connsiteY7" fmla="*/ 21810 h 125076"/>
                  <a:gd name="connsiteX8" fmla="*/ 72976 w 86282"/>
                  <a:gd name="connsiteY8" fmla="*/ 4172 h 125076"/>
                  <a:gd name="connsiteX9" fmla="*/ 86282 w 86282"/>
                  <a:gd name="connsiteY9" fmla="*/ 15931 h 125076"/>
                  <a:gd name="connsiteX10" fmla="*/ 73641 w 86282"/>
                  <a:gd name="connsiteY10" fmla="*/ 29491 h 125076"/>
                  <a:gd name="connsiteX11" fmla="*/ 67178 w 86282"/>
                  <a:gd name="connsiteY11" fmla="*/ 27405 h 125076"/>
                  <a:gd name="connsiteX12" fmla="*/ 54252 w 86282"/>
                  <a:gd name="connsiteY12" fmla="*/ 22664 h 125076"/>
                  <a:gd name="connsiteX13" fmla="*/ 43607 w 86282"/>
                  <a:gd name="connsiteY13" fmla="*/ 28543 h 125076"/>
                  <a:gd name="connsiteX14" fmla="*/ 39805 w 86282"/>
                  <a:gd name="connsiteY14" fmla="*/ 51206 h 125076"/>
                  <a:gd name="connsiteX15" fmla="*/ 39805 w 86282"/>
                  <a:gd name="connsiteY15" fmla="*/ 91223 h 125076"/>
                  <a:gd name="connsiteX16" fmla="*/ 51591 w 86282"/>
                  <a:gd name="connsiteY16" fmla="*/ 116826 h 125076"/>
                  <a:gd name="connsiteX17" fmla="*/ 62236 w 86282"/>
                  <a:gd name="connsiteY17" fmla="*/ 117680 h 125076"/>
                  <a:gd name="connsiteX18" fmla="*/ 61666 w 86282"/>
                  <a:gd name="connsiteY18" fmla="*/ 125076 h 125076"/>
                  <a:gd name="connsiteX19" fmla="*/ 28970 w 86282"/>
                  <a:gd name="connsiteY19" fmla="*/ 124223 h 125076"/>
                  <a:gd name="connsiteX20" fmla="*/ 1882 w 86282"/>
                  <a:gd name="connsiteY20" fmla="*/ 125076 h 125076"/>
                  <a:gd name="connsiteX21" fmla="*/ 1312 w 86282"/>
                  <a:gd name="connsiteY21" fmla="*/ 117680 h 125076"/>
                  <a:gd name="connsiteX22" fmla="*/ 6920 w 86282"/>
                  <a:gd name="connsiteY22" fmla="*/ 116826 h 125076"/>
                  <a:gd name="connsiteX23" fmla="*/ 18135 w 86282"/>
                  <a:gd name="connsiteY23" fmla="*/ 91223 h 125076"/>
                  <a:gd name="connsiteX24" fmla="*/ 18135 w 86282"/>
                  <a:gd name="connsiteY24" fmla="*/ 39732 h 12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282" h="125076">
                    <a:moveTo>
                      <a:pt x="17945" y="39732"/>
                    </a:moveTo>
                    <a:cubicBezTo>
                      <a:pt x="17945" y="28258"/>
                      <a:pt x="17945" y="26836"/>
                      <a:pt x="9961" y="21526"/>
                    </a:cubicBezTo>
                    <a:lnTo>
                      <a:pt x="7300" y="19724"/>
                    </a:lnTo>
                    <a:cubicBezTo>
                      <a:pt x="6159" y="18586"/>
                      <a:pt x="6159" y="15362"/>
                      <a:pt x="7585" y="14414"/>
                    </a:cubicBezTo>
                    <a:cubicBezTo>
                      <a:pt x="14333" y="12043"/>
                      <a:pt x="30015" y="4457"/>
                      <a:pt x="37334" y="0"/>
                    </a:cubicBezTo>
                    <a:cubicBezTo>
                      <a:pt x="38855" y="284"/>
                      <a:pt x="39710" y="853"/>
                      <a:pt x="39710" y="2086"/>
                    </a:cubicBezTo>
                    <a:lnTo>
                      <a:pt x="39710" y="19155"/>
                    </a:lnTo>
                    <a:cubicBezTo>
                      <a:pt x="39710" y="20672"/>
                      <a:pt x="39995" y="21526"/>
                      <a:pt x="40566" y="21810"/>
                    </a:cubicBezTo>
                    <a:cubicBezTo>
                      <a:pt x="50926" y="13276"/>
                      <a:pt x="62046" y="4172"/>
                      <a:pt x="72976" y="4172"/>
                    </a:cubicBezTo>
                    <a:cubicBezTo>
                      <a:pt x="80294" y="4172"/>
                      <a:pt x="86282" y="8914"/>
                      <a:pt x="86282" y="15931"/>
                    </a:cubicBezTo>
                    <a:cubicBezTo>
                      <a:pt x="86282" y="25603"/>
                      <a:pt x="78299" y="29491"/>
                      <a:pt x="73641" y="29491"/>
                    </a:cubicBezTo>
                    <a:cubicBezTo>
                      <a:pt x="70695" y="29491"/>
                      <a:pt x="69269" y="28638"/>
                      <a:pt x="67178" y="27405"/>
                    </a:cubicBezTo>
                    <a:cubicBezTo>
                      <a:pt x="62711" y="24465"/>
                      <a:pt x="58339" y="22664"/>
                      <a:pt x="54252" y="22664"/>
                    </a:cubicBezTo>
                    <a:cubicBezTo>
                      <a:pt x="49500" y="22664"/>
                      <a:pt x="45983" y="25319"/>
                      <a:pt x="43607" y="28543"/>
                    </a:cubicBezTo>
                    <a:cubicBezTo>
                      <a:pt x="40660" y="32620"/>
                      <a:pt x="39805" y="41155"/>
                      <a:pt x="39805" y="51206"/>
                    </a:cubicBezTo>
                    <a:lnTo>
                      <a:pt x="39805" y="91223"/>
                    </a:lnTo>
                    <a:cubicBezTo>
                      <a:pt x="39805" y="112370"/>
                      <a:pt x="40375" y="115878"/>
                      <a:pt x="51591" y="116826"/>
                    </a:cubicBezTo>
                    <a:lnTo>
                      <a:pt x="62236" y="117680"/>
                    </a:lnTo>
                    <a:cubicBezTo>
                      <a:pt x="64327" y="119197"/>
                      <a:pt x="63757" y="124128"/>
                      <a:pt x="61666" y="125076"/>
                    </a:cubicBezTo>
                    <a:cubicBezTo>
                      <a:pt x="47789" y="124507"/>
                      <a:pt x="39235" y="124223"/>
                      <a:pt x="28970" y="124223"/>
                    </a:cubicBezTo>
                    <a:cubicBezTo>
                      <a:pt x="18325" y="124223"/>
                      <a:pt x="9486" y="124507"/>
                      <a:pt x="1882" y="125076"/>
                    </a:cubicBezTo>
                    <a:cubicBezTo>
                      <a:pt x="-209" y="124223"/>
                      <a:pt x="-779" y="119197"/>
                      <a:pt x="1312" y="117680"/>
                    </a:cubicBezTo>
                    <a:lnTo>
                      <a:pt x="6920" y="116826"/>
                    </a:lnTo>
                    <a:cubicBezTo>
                      <a:pt x="17850" y="115025"/>
                      <a:pt x="18135" y="112464"/>
                      <a:pt x="18135" y="91223"/>
                    </a:cubicBezTo>
                    <a:lnTo>
                      <a:pt x="18135" y="39732"/>
                    </a:lnTo>
                    <a:close/>
                  </a:path>
                </a:pathLst>
              </a:custGeom>
              <a:solidFill>
                <a:srgbClr val="FAA41A"/>
              </a:solidFill>
              <a:ln w="949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48155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490" y="274640"/>
            <a:ext cx="8539089" cy="728857"/>
          </a:xfrm>
        </p:spPr>
        <p:txBody>
          <a:bodyPr/>
          <a:lstStyle>
            <a:lvl1pPr>
              <a:defRPr b="1" i="0">
                <a:solidFill>
                  <a:schemeClr val="bg1"/>
                </a:solidFill>
                <a:latin typeface="+mj-lt"/>
                <a:ea typeface="Helvetica Neue" panose="02000503000000020004" pitchFamily="2" charset="0"/>
                <a:cs typeface="Arial" panose="020B0604020202020204" pitchFamily="34" charset="0"/>
              </a:defRPr>
            </a:lvl1pPr>
          </a:lstStyle>
          <a:p>
            <a:r>
              <a:rPr lang="en-US" dirty="0"/>
              <a:t>Click to edit title </a:t>
            </a:r>
            <a:r>
              <a:rPr lang="en-US" dirty="0" err="1"/>
              <a:t>styleMaster</a:t>
            </a:r>
            <a:endParaRPr lang="en-US" dirty="0"/>
          </a:p>
        </p:txBody>
      </p:sp>
      <p:sp>
        <p:nvSpPr>
          <p:cNvPr id="3" name="Content Placeholder 2"/>
          <p:cNvSpPr>
            <a:spLocks noGrp="1"/>
          </p:cNvSpPr>
          <p:nvPr>
            <p:ph idx="1"/>
          </p:nvPr>
        </p:nvSpPr>
        <p:spPr/>
        <p:txBody>
          <a:bodyPr/>
          <a:lstStyle>
            <a:lvl1pPr>
              <a:buClr>
                <a:schemeClr val="accent3"/>
              </a:buClr>
              <a:defRPr b="0" i="0">
                <a:solidFill>
                  <a:schemeClr val="accent6"/>
                </a:solidFill>
                <a:latin typeface="+mn-lt"/>
                <a:ea typeface="Helvetica Neue Light" panose="02000403000000020004" pitchFamily="2" charset="0"/>
                <a:cs typeface="Arial" panose="020B0604020202020204" pitchFamily="34" charset="0"/>
              </a:defRPr>
            </a:lvl1pPr>
            <a:lvl2pPr>
              <a:buClr>
                <a:schemeClr val="accent3"/>
              </a:buClr>
              <a:defRPr b="0" i="0">
                <a:solidFill>
                  <a:schemeClr val="accent6"/>
                </a:solidFill>
                <a:latin typeface="+mn-lt"/>
                <a:ea typeface="Helvetica Neue Light" panose="02000403000000020004" pitchFamily="2" charset="0"/>
                <a:cs typeface="Arial" panose="020B0604020202020204" pitchFamily="34" charset="0"/>
              </a:defRPr>
            </a:lvl2pPr>
            <a:lvl3pPr>
              <a:buClr>
                <a:schemeClr val="accent3"/>
              </a:buClr>
              <a:defRPr b="0" i="0">
                <a:solidFill>
                  <a:schemeClr val="accent6"/>
                </a:solidFill>
                <a:latin typeface="+mn-lt"/>
                <a:ea typeface="Helvetica Neue Light" panose="02000403000000020004" pitchFamily="2" charset="0"/>
                <a:cs typeface="Arial" panose="020B0604020202020204" pitchFamily="34" charset="0"/>
              </a:defRPr>
            </a:lvl3pPr>
            <a:lvl4pPr>
              <a:buClr>
                <a:schemeClr val="accent3"/>
              </a:buClr>
              <a:defRPr b="0" i="0">
                <a:solidFill>
                  <a:schemeClr val="accent6"/>
                </a:solidFill>
                <a:latin typeface="+mn-lt"/>
                <a:ea typeface="Helvetica Neue Light" panose="02000403000000020004" pitchFamily="2" charset="0"/>
                <a:cs typeface="Arial" panose="020B0604020202020204" pitchFamily="34" charset="0"/>
              </a:defRPr>
            </a:lvl4pPr>
            <a:lvl5pPr>
              <a:buClr>
                <a:schemeClr val="accent3"/>
              </a:buClr>
              <a:defRPr b="0" i="0">
                <a:solidFill>
                  <a:schemeClr val="accent6"/>
                </a:solidFill>
                <a:latin typeface="+mn-lt"/>
                <a:ea typeface="Helvetica Neue Light" panose="02000403000000020004" pitchFamily="2"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0426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04880-A4DF-E647-B390-A3B604AD6B9A}"/>
              </a:ext>
            </a:extLst>
          </p:cNvPr>
          <p:cNvSpPr>
            <a:spLocks noGrp="1"/>
          </p:cNvSpPr>
          <p:nvPr>
            <p:ph type="title" hasCustomPrompt="1"/>
          </p:nvPr>
        </p:nvSpPr>
        <p:spPr>
          <a:xfrm>
            <a:off x="1078889" y="3955913"/>
            <a:ext cx="3365770" cy="570689"/>
          </a:xfrm>
        </p:spPr>
        <p:txBody>
          <a:bodyPr>
            <a:normAutofit/>
          </a:bodyPr>
          <a:lstStyle>
            <a:lvl1pPr>
              <a:defRPr sz="1800" b="0" i="1">
                <a:solidFill>
                  <a:srgbClr val="FFFFFF"/>
                </a:solidFill>
              </a:defRPr>
            </a:lvl1pPr>
          </a:lstStyle>
          <a:p>
            <a:r>
              <a:rPr lang="en-US" dirty="0"/>
              <a:t>Title and Company Info</a:t>
            </a:r>
          </a:p>
        </p:txBody>
      </p:sp>
      <p:sp>
        <p:nvSpPr>
          <p:cNvPr id="5" name="Picture Placeholder 4">
            <a:extLst>
              <a:ext uri="{FF2B5EF4-FFF2-40B4-BE49-F238E27FC236}">
                <a16:creationId xmlns:a16="http://schemas.microsoft.com/office/drawing/2014/main" id="{7C9A6FBE-626D-8D42-B825-13BFBDA220BA}"/>
              </a:ext>
            </a:extLst>
          </p:cNvPr>
          <p:cNvSpPr>
            <a:spLocks noGrp="1"/>
          </p:cNvSpPr>
          <p:nvPr>
            <p:ph type="pic" sz="quarter" idx="10"/>
          </p:nvPr>
        </p:nvSpPr>
        <p:spPr>
          <a:xfrm>
            <a:off x="5651053" y="1022151"/>
            <a:ext cx="2790825" cy="4876800"/>
          </a:xfrm>
        </p:spPr>
        <p:txBody>
          <a:bodyPr/>
          <a:lstStyle/>
          <a:p>
            <a:r>
              <a:rPr lang="en-US"/>
              <a:t>Click icon to add picture</a:t>
            </a:r>
          </a:p>
        </p:txBody>
      </p:sp>
      <p:sp>
        <p:nvSpPr>
          <p:cNvPr id="9" name="Content Placeholder 8">
            <a:extLst>
              <a:ext uri="{FF2B5EF4-FFF2-40B4-BE49-F238E27FC236}">
                <a16:creationId xmlns:a16="http://schemas.microsoft.com/office/drawing/2014/main" id="{698ED878-6903-814C-8403-2E27C88EC817}"/>
              </a:ext>
            </a:extLst>
          </p:cNvPr>
          <p:cNvSpPr>
            <a:spLocks noGrp="1"/>
          </p:cNvSpPr>
          <p:nvPr>
            <p:ph sz="quarter" idx="11"/>
          </p:nvPr>
        </p:nvSpPr>
        <p:spPr>
          <a:xfrm>
            <a:off x="1078889" y="2283703"/>
            <a:ext cx="3365500" cy="1412807"/>
          </a:xfrm>
        </p:spPr>
        <p:txBody>
          <a:bodyPr/>
          <a:lstStyle>
            <a:lvl1pPr marL="0" indent="0">
              <a:buNone/>
              <a:defRPr b="1">
                <a:solidFill>
                  <a:schemeClr val="tx1"/>
                </a:solidFill>
              </a:defRPr>
            </a:lvl1pPr>
            <a:lvl2pPr marL="457200" indent="0">
              <a:buNone/>
              <a:defRPr b="1">
                <a:solidFill>
                  <a:srgbClr val="FFFFFF"/>
                </a:solidFill>
              </a:defRPr>
            </a:lvl2pPr>
            <a:lvl3pPr marL="914400" indent="0">
              <a:buNone/>
              <a:defRPr b="1">
                <a:solidFill>
                  <a:srgbClr val="FFFFFF"/>
                </a:solidFill>
              </a:defRPr>
            </a:lvl3pPr>
            <a:lvl4pPr marL="1371600" indent="0">
              <a:buNone/>
              <a:defRPr b="1">
                <a:solidFill>
                  <a:srgbClr val="FFFFFF"/>
                </a:solidFill>
              </a:defRPr>
            </a:lvl4pPr>
            <a:lvl5pPr marL="1828800" indent="0">
              <a:buNone/>
              <a:defRPr b="1">
                <a:solidFill>
                  <a:srgbClr val="FFFFFF"/>
                </a:solidFill>
              </a:defRPr>
            </a:lvl5pPr>
          </a:lstStyle>
          <a:p>
            <a:pPr lvl="0"/>
            <a:r>
              <a:rPr lang="en-US"/>
              <a:t>Click to edit Master text styles</a:t>
            </a:r>
          </a:p>
        </p:txBody>
      </p:sp>
    </p:spTree>
    <p:extLst>
      <p:ext uri="{BB962C8B-B14F-4D97-AF65-F5344CB8AC3E}">
        <p14:creationId xmlns:p14="http://schemas.microsoft.com/office/powerpoint/2010/main" val="6963636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Page - Option 1">
    <p:spTree>
      <p:nvGrpSpPr>
        <p:cNvPr id="1" name=""/>
        <p:cNvGrpSpPr/>
        <p:nvPr/>
      </p:nvGrpSpPr>
      <p:grpSpPr>
        <a:xfrm>
          <a:off x="0" y="0"/>
          <a:ext cx="0" cy="0"/>
          <a:chOff x="0" y="0"/>
          <a:chExt cx="0" cy="0"/>
        </a:xfrm>
      </p:grpSpPr>
      <p:pic>
        <p:nvPicPr>
          <p:cNvPr id="2" name="Picture 1" descr="A picture containing text, person, sitting, person&#10;&#10;Description automatically generated">
            <a:extLst>
              <a:ext uri="{FF2B5EF4-FFF2-40B4-BE49-F238E27FC236}">
                <a16:creationId xmlns:a16="http://schemas.microsoft.com/office/drawing/2014/main" id="{640E842A-B554-4260-BFFA-95E59151EDD6}"/>
              </a:ext>
            </a:extLst>
          </p:cNvPr>
          <p:cNvPicPr>
            <a:picLocks noChangeAspect="1"/>
          </p:cNvPicPr>
          <p:nvPr userDrawn="1"/>
        </p:nvPicPr>
        <p:blipFill>
          <a:blip r:embed="rId2"/>
          <a:stretch>
            <a:fillRect/>
          </a:stretch>
        </p:blipFill>
        <p:spPr>
          <a:xfrm>
            <a:off x="0" y="4197"/>
            <a:ext cx="9144000" cy="6849606"/>
          </a:xfrm>
          <a:prstGeom prst="rect">
            <a:avLst/>
          </a:prstGeom>
        </p:spPr>
      </p:pic>
      <p:sp>
        <p:nvSpPr>
          <p:cNvPr id="3" name="TextBox 2">
            <a:extLst>
              <a:ext uri="{FF2B5EF4-FFF2-40B4-BE49-F238E27FC236}">
                <a16:creationId xmlns:a16="http://schemas.microsoft.com/office/drawing/2014/main" id="{7165B4A9-4E2F-4C12-BC31-C71C2CC6B102}"/>
              </a:ext>
            </a:extLst>
          </p:cNvPr>
          <p:cNvSpPr txBox="1"/>
          <p:nvPr userDrawn="1"/>
        </p:nvSpPr>
        <p:spPr>
          <a:xfrm>
            <a:off x="0" y="6355259"/>
            <a:ext cx="3668485" cy="323165"/>
          </a:xfrm>
          <a:prstGeom prst="rect">
            <a:avLst/>
          </a:prstGeom>
          <a:noFill/>
        </p:spPr>
        <p:txBody>
          <a:bodyPr wrap="square">
            <a:spAutoFit/>
          </a:bodyPr>
          <a:lstStyle/>
          <a:p>
            <a:pPr algn="ctr">
              <a:defRPr/>
            </a:pPr>
            <a:r>
              <a:rPr lang="en-US" sz="1500" b="1" kern="1300" dirty="0">
                <a:solidFill>
                  <a:schemeClr val="bg1"/>
                </a:solidFill>
                <a:latin typeface="Calibri"/>
                <a:cs typeface="Calibri"/>
              </a:rPr>
              <a:t>www.OBHG.com</a:t>
            </a:r>
          </a:p>
        </p:txBody>
      </p:sp>
      <p:grpSp>
        <p:nvGrpSpPr>
          <p:cNvPr id="5" name="Graphic 54">
            <a:extLst>
              <a:ext uri="{FF2B5EF4-FFF2-40B4-BE49-F238E27FC236}">
                <a16:creationId xmlns:a16="http://schemas.microsoft.com/office/drawing/2014/main" id="{9AA6D180-98A2-42E6-AB58-615F5D2AB9F5}"/>
              </a:ext>
            </a:extLst>
          </p:cNvPr>
          <p:cNvGrpSpPr/>
          <p:nvPr userDrawn="1"/>
        </p:nvGrpSpPr>
        <p:grpSpPr>
          <a:xfrm>
            <a:off x="447957" y="873847"/>
            <a:ext cx="2693595" cy="1170913"/>
            <a:chOff x="744256" y="4168048"/>
            <a:chExt cx="2594352" cy="1127773"/>
          </a:xfrm>
        </p:grpSpPr>
        <p:grpSp>
          <p:nvGrpSpPr>
            <p:cNvPr id="6" name="Graphic 54">
              <a:extLst>
                <a:ext uri="{FF2B5EF4-FFF2-40B4-BE49-F238E27FC236}">
                  <a16:creationId xmlns:a16="http://schemas.microsoft.com/office/drawing/2014/main" id="{1A795A63-FB4E-4CEC-BB10-3E3E1DFB67E2}"/>
                </a:ext>
              </a:extLst>
            </p:cNvPr>
            <p:cNvGrpSpPr/>
            <p:nvPr/>
          </p:nvGrpSpPr>
          <p:grpSpPr>
            <a:xfrm>
              <a:off x="806510" y="4168048"/>
              <a:ext cx="2492559" cy="663312"/>
              <a:chOff x="806510" y="4168048"/>
              <a:chExt cx="2492559" cy="663312"/>
            </a:xfrm>
          </p:grpSpPr>
          <p:grpSp>
            <p:nvGrpSpPr>
              <p:cNvPr id="26" name="Graphic 54">
                <a:extLst>
                  <a:ext uri="{FF2B5EF4-FFF2-40B4-BE49-F238E27FC236}">
                    <a16:creationId xmlns:a16="http://schemas.microsoft.com/office/drawing/2014/main" id="{1AF7FE60-C912-4446-A2A1-3503349AD698}"/>
                  </a:ext>
                </a:extLst>
              </p:cNvPr>
              <p:cNvGrpSpPr/>
              <p:nvPr/>
            </p:nvGrpSpPr>
            <p:grpSpPr>
              <a:xfrm>
                <a:off x="806510" y="4168048"/>
                <a:ext cx="2456537" cy="663312"/>
                <a:chOff x="806510" y="4168048"/>
                <a:chExt cx="2456537" cy="663312"/>
              </a:xfrm>
            </p:grpSpPr>
            <p:grpSp>
              <p:nvGrpSpPr>
                <p:cNvPr id="28" name="Graphic 54">
                  <a:extLst>
                    <a:ext uri="{FF2B5EF4-FFF2-40B4-BE49-F238E27FC236}">
                      <a16:creationId xmlns:a16="http://schemas.microsoft.com/office/drawing/2014/main" id="{F44174F2-6C5E-48B1-883B-6F6BFF726A9A}"/>
                    </a:ext>
                  </a:extLst>
                </p:cNvPr>
                <p:cNvGrpSpPr/>
                <p:nvPr/>
              </p:nvGrpSpPr>
              <p:grpSpPr>
                <a:xfrm>
                  <a:off x="806510" y="4168048"/>
                  <a:ext cx="2426493" cy="663312"/>
                  <a:chOff x="806510" y="4168048"/>
                  <a:chExt cx="2426493" cy="663312"/>
                </a:xfrm>
              </p:grpSpPr>
              <p:sp>
                <p:nvSpPr>
                  <p:cNvPr id="30" name="Freeform 160">
                    <a:extLst>
                      <a:ext uri="{FF2B5EF4-FFF2-40B4-BE49-F238E27FC236}">
                        <a16:creationId xmlns:a16="http://schemas.microsoft.com/office/drawing/2014/main" id="{C7DA3737-413F-4E4B-A175-9DD7F3301981}"/>
                      </a:ext>
                    </a:extLst>
                  </p:cNvPr>
                  <p:cNvSpPr/>
                  <p:nvPr/>
                </p:nvSpPr>
                <p:spPr>
                  <a:xfrm>
                    <a:off x="806510" y="4168048"/>
                    <a:ext cx="552117" cy="559382"/>
                  </a:xfrm>
                  <a:custGeom>
                    <a:avLst/>
                    <a:gdLst>
                      <a:gd name="connsiteX0" fmla="*/ 541092 w 552117"/>
                      <a:gd name="connsiteY0" fmla="*/ 100611 h 559382"/>
                      <a:gd name="connsiteX1" fmla="*/ 512198 w 552117"/>
                      <a:gd name="connsiteY1" fmla="*/ 34707 h 559382"/>
                      <a:gd name="connsiteX2" fmla="*/ 436162 w 552117"/>
                      <a:gd name="connsiteY2" fmla="*/ 9767 h 559382"/>
                      <a:gd name="connsiteX3" fmla="*/ 247117 w 552117"/>
                      <a:gd name="connsiteY3" fmla="*/ 71784 h 559382"/>
                      <a:gd name="connsiteX4" fmla="*/ 97041 w 552117"/>
                      <a:gd name="connsiteY4" fmla="*/ 224550 h 559382"/>
                      <a:gd name="connsiteX5" fmla="*/ 35642 w 552117"/>
                      <a:gd name="connsiteY5" fmla="*/ 415436 h 559382"/>
                      <a:gd name="connsiteX6" fmla="*/ 71189 w 552117"/>
                      <a:gd name="connsiteY6" fmla="*/ 513107 h 559382"/>
                      <a:gd name="connsiteX7" fmla="*/ 162907 w 552117"/>
                      <a:gd name="connsiteY7" fmla="*/ 550753 h 559382"/>
                      <a:gd name="connsiteX8" fmla="*/ 391776 w 552117"/>
                      <a:gd name="connsiteY8" fmla="*/ 433927 h 559382"/>
                      <a:gd name="connsiteX9" fmla="*/ 519422 w 552117"/>
                      <a:gd name="connsiteY9" fmla="*/ 189274 h 559382"/>
                      <a:gd name="connsiteX10" fmla="*/ 469998 w 552117"/>
                      <a:gd name="connsiteY10" fmla="*/ 246644 h 559382"/>
                      <a:gd name="connsiteX11" fmla="*/ 421810 w 552117"/>
                      <a:gd name="connsiteY11" fmla="*/ 279739 h 559382"/>
                      <a:gd name="connsiteX12" fmla="*/ 418579 w 552117"/>
                      <a:gd name="connsiteY12" fmla="*/ 276515 h 559382"/>
                      <a:gd name="connsiteX13" fmla="*/ 425042 w 552117"/>
                      <a:gd name="connsiteY13" fmla="*/ 270825 h 559382"/>
                      <a:gd name="connsiteX14" fmla="*/ 520182 w 552117"/>
                      <a:gd name="connsiteY14" fmla="*/ 174291 h 559382"/>
                      <a:gd name="connsiteX15" fmla="*/ 490528 w 552117"/>
                      <a:gd name="connsiteY15" fmla="*/ 93784 h 559382"/>
                      <a:gd name="connsiteX16" fmla="*/ 410025 w 552117"/>
                      <a:gd name="connsiteY16" fmla="*/ 64008 h 559382"/>
                      <a:gd name="connsiteX17" fmla="*/ 216323 w 552117"/>
                      <a:gd name="connsiteY17" fmla="*/ 164429 h 559382"/>
                      <a:gd name="connsiteX18" fmla="*/ 116906 w 552117"/>
                      <a:gd name="connsiteY18" fmla="*/ 360531 h 559382"/>
                      <a:gd name="connsiteX19" fmla="*/ 134774 w 552117"/>
                      <a:gd name="connsiteY19" fmla="*/ 422358 h 559382"/>
                      <a:gd name="connsiteX20" fmla="*/ 181916 w 552117"/>
                      <a:gd name="connsiteY20" fmla="*/ 446065 h 559382"/>
                      <a:gd name="connsiteX21" fmla="*/ 210145 w 552117"/>
                      <a:gd name="connsiteY21" fmla="*/ 437910 h 559382"/>
                      <a:gd name="connsiteX22" fmla="*/ 224592 w 552117"/>
                      <a:gd name="connsiteY22" fmla="*/ 422073 h 559382"/>
                      <a:gd name="connsiteX23" fmla="*/ 222976 w 552117"/>
                      <a:gd name="connsiteY23" fmla="*/ 419608 h 559382"/>
                      <a:gd name="connsiteX24" fmla="*/ 219269 w 552117"/>
                      <a:gd name="connsiteY24" fmla="*/ 421220 h 559382"/>
                      <a:gd name="connsiteX25" fmla="*/ 203397 w 552117"/>
                      <a:gd name="connsiteY25" fmla="*/ 426056 h 559382"/>
                      <a:gd name="connsiteX26" fmla="*/ 184293 w 552117"/>
                      <a:gd name="connsiteY26" fmla="*/ 403772 h 559382"/>
                      <a:gd name="connsiteX27" fmla="*/ 193607 w 552117"/>
                      <a:gd name="connsiteY27" fmla="*/ 380634 h 559382"/>
                      <a:gd name="connsiteX28" fmla="*/ 215943 w 552117"/>
                      <a:gd name="connsiteY28" fmla="*/ 371341 h 559382"/>
                      <a:gd name="connsiteX29" fmla="*/ 241985 w 552117"/>
                      <a:gd name="connsiteY29" fmla="*/ 400169 h 559382"/>
                      <a:gd name="connsiteX30" fmla="*/ 223451 w 552117"/>
                      <a:gd name="connsiteY30" fmla="*/ 437530 h 559382"/>
                      <a:gd name="connsiteX31" fmla="*/ 180111 w 552117"/>
                      <a:gd name="connsiteY31" fmla="*/ 453366 h 559382"/>
                      <a:gd name="connsiteX32" fmla="*/ 121753 w 552117"/>
                      <a:gd name="connsiteY32" fmla="*/ 424729 h 559382"/>
                      <a:gd name="connsiteX33" fmla="*/ 98372 w 552117"/>
                      <a:gd name="connsiteY33" fmla="*/ 353135 h 559382"/>
                      <a:gd name="connsiteX34" fmla="*/ 201876 w 552117"/>
                      <a:gd name="connsiteY34" fmla="*/ 155800 h 559382"/>
                      <a:gd name="connsiteX35" fmla="*/ 409074 w 552117"/>
                      <a:gd name="connsiteY35" fmla="*/ 57465 h 559382"/>
                      <a:gd name="connsiteX36" fmla="*/ 488342 w 552117"/>
                      <a:gd name="connsiteY36" fmla="*/ 78327 h 559382"/>
                      <a:gd name="connsiteX37" fmla="*/ 535865 w 552117"/>
                      <a:gd name="connsiteY37" fmla="*/ 132852 h 559382"/>
                      <a:gd name="connsiteX38" fmla="*/ 541092 w 552117"/>
                      <a:gd name="connsiteY38" fmla="*/ 100611 h 559382"/>
                      <a:gd name="connsiteX39" fmla="*/ 552117 w 552117"/>
                      <a:gd name="connsiteY39" fmla="*/ 207670 h 559382"/>
                      <a:gd name="connsiteX40" fmla="*/ 517141 w 552117"/>
                      <a:gd name="connsiteY40" fmla="*/ 333980 h 559382"/>
                      <a:gd name="connsiteX41" fmla="*/ 420385 w 552117"/>
                      <a:gd name="connsiteY41" fmla="*/ 450237 h 559382"/>
                      <a:gd name="connsiteX42" fmla="*/ 292929 w 552117"/>
                      <a:gd name="connsiteY42" fmla="*/ 529986 h 559382"/>
                      <a:gd name="connsiteX43" fmla="*/ 167945 w 552117"/>
                      <a:gd name="connsiteY43" fmla="*/ 559383 h 559382"/>
                      <a:gd name="connsiteX44" fmla="*/ 46572 w 552117"/>
                      <a:gd name="connsiteY44" fmla="*/ 508650 h 559382"/>
                      <a:gd name="connsiteX45" fmla="*/ 0 w 552117"/>
                      <a:gd name="connsiteY45" fmla="*/ 376367 h 559382"/>
                      <a:gd name="connsiteX46" fmla="*/ 46382 w 552117"/>
                      <a:gd name="connsiteY46" fmla="*/ 224265 h 559382"/>
                      <a:gd name="connsiteX47" fmla="*/ 171557 w 552117"/>
                      <a:gd name="connsiteY47" fmla="*/ 90844 h 559382"/>
                      <a:gd name="connsiteX48" fmla="*/ 297777 w 552117"/>
                      <a:gd name="connsiteY48" fmla="*/ 25129 h 559382"/>
                      <a:gd name="connsiteX49" fmla="*/ 424377 w 552117"/>
                      <a:gd name="connsiteY49" fmla="*/ 0 h 559382"/>
                      <a:gd name="connsiteX50" fmla="*/ 514004 w 552117"/>
                      <a:gd name="connsiteY50" fmla="*/ 27215 h 559382"/>
                      <a:gd name="connsiteX51" fmla="*/ 547555 w 552117"/>
                      <a:gd name="connsiteY51" fmla="*/ 99852 h 559382"/>
                      <a:gd name="connsiteX52" fmla="*/ 540997 w 552117"/>
                      <a:gd name="connsiteY52" fmla="*/ 144042 h 559382"/>
                      <a:gd name="connsiteX53" fmla="*/ 552117 w 552117"/>
                      <a:gd name="connsiteY53" fmla="*/ 207670 h 5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52117" h="559382">
                        <a:moveTo>
                          <a:pt x="541092" y="100611"/>
                        </a:moveTo>
                        <a:cubicBezTo>
                          <a:pt x="541092" y="73301"/>
                          <a:pt x="531493" y="51301"/>
                          <a:pt x="512198" y="34707"/>
                        </a:cubicBezTo>
                        <a:cubicBezTo>
                          <a:pt x="492904" y="18112"/>
                          <a:pt x="467622" y="9767"/>
                          <a:pt x="436162" y="9767"/>
                        </a:cubicBezTo>
                        <a:cubicBezTo>
                          <a:pt x="373813" y="9767"/>
                          <a:pt x="310798" y="30439"/>
                          <a:pt x="247117" y="71784"/>
                        </a:cubicBezTo>
                        <a:cubicBezTo>
                          <a:pt x="186098" y="111516"/>
                          <a:pt x="136105" y="162438"/>
                          <a:pt x="97041" y="224550"/>
                        </a:cubicBezTo>
                        <a:cubicBezTo>
                          <a:pt x="56077" y="288842"/>
                          <a:pt x="35642" y="352471"/>
                          <a:pt x="35642" y="415436"/>
                        </a:cubicBezTo>
                        <a:cubicBezTo>
                          <a:pt x="35642" y="455452"/>
                          <a:pt x="47523" y="487978"/>
                          <a:pt x="71189" y="513107"/>
                        </a:cubicBezTo>
                        <a:cubicBezTo>
                          <a:pt x="94950" y="538236"/>
                          <a:pt x="125460" y="550753"/>
                          <a:pt x="162907" y="550753"/>
                        </a:cubicBezTo>
                        <a:cubicBezTo>
                          <a:pt x="238753" y="550753"/>
                          <a:pt x="315075" y="511780"/>
                          <a:pt x="391776" y="433927"/>
                        </a:cubicBezTo>
                        <a:cubicBezTo>
                          <a:pt x="468478" y="356074"/>
                          <a:pt x="511058" y="274523"/>
                          <a:pt x="519422" y="189274"/>
                        </a:cubicBezTo>
                        <a:cubicBezTo>
                          <a:pt x="510202" y="205489"/>
                          <a:pt x="493760" y="224644"/>
                          <a:pt x="469998" y="246644"/>
                        </a:cubicBezTo>
                        <a:cubicBezTo>
                          <a:pt x="446237" y="268644"/>
                          <a:pt x="430174" y="279739"/>
                          <a:pt x="421810" y="279739"/>
                        </a:cubicBezTo>
                        <a:cubicBezTo>
                          <a:pt x="419624" y="279739"/>
                          <a:pt x="418579" y="278696"/>
                          <a:pt x="418579" y="276515"/>
                        </a:cubicBezTo>
                        <a:cubicBezTo>
                          <a:pt x="418579" y="275187"/>
                          <a:pt x="420765" y="273290"/>
                          <a:pt x="425042" y="270825"/>
                        </a:cubicBezTo>
                        <a:cubicBezTo>
                          <a:pt x="468953" y="246455"/>
                          <a:pt x="500698" y="214308"/>
                          <a:pt x="520182" y="174291"/>
                        </a:cubicBezTo>
                        <a:cubicBezTo>
                          <a:pt x="520182" y="140533"/>
                          <a:pt x="510298" y="113602"/>
                          <a:pt x="490528" y="93784"/>
                        </a:cubicBezTo>
                        <a:cubicBezTo>
                          <a:pt x="470759" y="73965"/>
                          <a:pt x="443861" y="64008"/>
                          <a:pt x="410025" y="64008"/>
                        </a:cubicBezTo>
                        <a:cubicBezTo>
                          <a:pt x="347105" y="64008"/>
                          <a:pt x="282569" y="97482"/>
                          <a:pt x="216323" y="164429"/>
                        </a:cubicBezTo>
                        <a:cubicBezTo>
                          <a:pt x="150076" y="231377"/>
                          <a:pt x="116906" y="296713"/>
                          <a:pt x="116906" y="360531"/>
                        </a:cubicBezTo>
                        <a:cubicBezTo>
                          <a:pt x="116906" y="385945"/>
                          <a:pt x="122893" y="406522"/>
                          <a:pt x="134774" y="422358"/>
                        </a:cubicBezTo>
                        <a:cubicBezTo>
                          <a:pt x="146655" y="438194"/>
                          <a:pt x="162432" y="446065"/>
                          <a:pt x="181916" y="446065"/>
                        </a:cubicBezTo>
                        <a:cubicBezTo>
                          <a:pt x="191136" y="446065"/>
                          <a:pt x="200545" y="443315"/>
                          <a:pt x="210145" y="437910"/>
                        </a:cubicBezTo>
                        <a:cubicBezTo>
                          <a:pt x="219744" y="432504"/>
                          <a:pt x="224592" y="427194"/>
                          <a:pt x="224592" y="422073"/>
                        </a:cubicBezTo>
                        <a:cubicBezTo>
                          <a:pt x="224307" y="420461"/>
                          <a:pt x="223736" y="419608"/>
                          <a:pt x="222976" y="419608"/>
                        </a:cubicBezTo>
                        <a:lnTo>
                          <a:pt x="219269" y="421220"/>
                        </a:lnTo>
                        <a:cubicBezTo>
                          <a:pt x="216038" y="424444"/>
                          <a:pt x="210715" y="426056"/>
                          <a:pt x="203397" y="426056"/>
                        </a:cubicBezTo>
                        <a:cubicBezTo>
                          <a:pt x="190661" y="426056"/>
                          <a:pt x="184293" y="418660"/>
                          <a:pt x="184293" y="403772"/>
                        </a:cubicBezTo>
                        <a:cubicBezTo>
                          <a:pt x="184293" y="394574"/>
                          <a:pt x="187429" y="386893"/>
                          <a:pt x="193607" y="380634"/>
                        </a:cubicBezTo>
                        <a:cubicBezTo>
                          <a:pt x="199880" y="374376"/>
                          <a:pt x="207294" y="371341"/>
                          <a:pt x="215943" y="371341"/>
                        </a:cubicBezTo>
                        <a:cubicBezTo>
                          <a:pt x="233241" y="371341"/>
                          <a:pt x="241985" y="380919"/>
                          <a:pt x="241985" y="400169"/>
                        </a:cubicBezTo>
                        <a:cubicBezTo>
                          <a:pt x="241985" y="414487"/>
                          <a:pt x="235807" y="426910"/>
                          <a:pt x="223451" y="437530"/>
                        </a:cubicBezTo>
                        <a:cubicBezTo>
                          <a:pt x="211095" y="448056"/>
                          <a:pt x="196648" y="453366"/>
                          <a:pt x="180111" y="453366"/>
                        </a:cubicBezTo>
                        <a:cubicBezTo>
                          <a:pt x="156825" y="453366"/>
                          <a:pt x="137340" y="443789"/>
                          <a:pt x="121753" y="424729"/>
                        </a:cubicBezTo>
                        <a:cubicBezTo>
                          <a:pt x="106165" y="405668"/>
                          <a:pt x="98372" y="381772"/>
                          <a:pt x="98372" y="353135"/>
                        </a:cubicBezTo>
                        <a:cubicBezTo>
                          <a:pt x="98372" y="287135"/>
                          <a:pt x="132873" y="221420"/>
                          <a:pt x="201876" y="155800"/>
                        </a:cubicBezTo>
                        <a:cubicBezTo>
                          <a:pt x="270879" y="90275"/>
                          <a:pt x="339882" y="57465"/>
                          <a:pt x="409074" y="57465"/>
                        </a:cubicBezTo>
                        <a:cubicBezTo>
                          <a:pt x="438633" y="57465"/>
                          <a:pt x="465056" y="64482"/>
                          <a:pt x="488342" y="78327"/>
                        </a:cubicBezTo>
                        <a:cubicBezTo>
                          <a:pt x="511628" y="92266"/>
                          <a:pt x="527501" y="110473"/>
                          <a:pt x="535865" y="132852"/>
                        </a:cubicBezTo>
                        <a:cubicBezTo>
                          <a:pt x="539476" y="122232"/>
                          <a:pt x="541092" y="111421"/>
                          <a:pt x="541092" y="100611"/>
                        </a:cubicBezTo>
                        <a:moveTo>
                          <a:pt x="552117" y="207670"/>
                        </a:moveTo>
                        <a:cubicBezTo>
                          <a:pt x="552117" y="249015"/>
                          <a:pt x="540427" y="291213"/>
                          <a:pt x="517141" y="333980"/>
                        </a:cubicBezTo>
                        <a:cubicBezTo>
                          <a:pt x="493855" y="376841"/>
                          <a:pt x="461539" y="415625"/>
                          <a:pt x="420385" y="450237"/>
                        </a:cubicBezTo>
                        <a:cubicBezTo>
                          <a:pt x="380846" y="483806"/>
                          <a:pt x="338361" y="510357"/>
                          <a:pt x="292929" y="529986"/>
                        </a:cubicBezTo>
                        <a:cubicBezTo>
                          <a:pt x="247498" y="549615"/>
                          <a:pt x="205868" y="559383"/>
                          <a:pt x="167945" y="559383"/>
                        </a:cubicBezTo>
                        <a:cubicBezTo>
                          <a:pt x="118046" y="559383"/>
                          <a:pt x="77652" y="542503"/>
                          <a:pt x="46572" y="508650"/>
                        </a:cubicBezTo>
                        <a:cubicBezTo>
                          <a:pt x="15492" y="474892"/>
                          <a:pt x="0" y="430798"/>
                          <a:pt x="0" y="376367"/>
                        </a:cubicBezTo>
                        <a:cubicBezTo>
                          <a:pt x="0" y="326583"/>
                          <a:pt x="15492" y="275946"/>
                          <a:pt x="46382" y="224265"/>
                        </a:cubicBezTo>
                        <a:cubicBezTo>
                          <a:pt x="77272" y="172585"/>
                          <a:pt x="118997" y="128111"/>
                          <a:pt x="171557" y="90844"/>
                        </a:cubicBezTo>
                        <a:cubicBezTo>
                          <a:pt x="209004" y="63818"/>
                          <a:pt x="251014" y="41913"/>
                          <a:pt x="297777" y="25129"/>
                        </a:cubicBezTo>
                        <a:cubicBezTo>
                          <a:pt x="344539" y="8345"/>
                          <a:pt x="386739" y="0"/>
                          <a:pt x="424377" y="0"/>
                        </a:cubicBezTo>
                        <a:cubicBezTo>
                          <a:pt x="461824" y="0"/>
                          <a:pt x="491669" y="9103"/>
                          <a:pt x="514004" y="27215"/>
                        </a:cubicBezTo>
                        <a:cubicBezTo>
                          <a:pt x="536340" y="45327"/>
                          <a:pt x="547555" y="69508"/>
                          <a:pt x="547555" y="99852"/>
                        </a:cubicBezTo>
                        <a:cubicBezTo>
                          <a:pt x="547555" y="112275"/>
                          <a:pt x="545369" y="127068"/>
                          <a:pt x="540997" y="144042"/>
                        </a:cubicBezTo>
                        <a:cubicBezTo>
                          <a:pt x="548411" y="165378"/>
                          <a:pt x="552117" y="186619"/>
                          <a:pt x="552117" y="207670"/>
                        </a:cubicBezTo>
                      </a:path>
                    </a:pathLst>
                  </a:custGeom>
                  <a:solidFill>
                    <a:srgbClr val="00AEEF"/>
                  </a:solidFill>
                  <a:ln w="9494" cap="flat">
                    <a:noFill/>
                    <a:prstDash val="solid"/>
                    <a:miter/>
                  </a:ln>
                </p:spPr>
                <p:txBody>
                  <a:bodyPr rtlCol="0" anchor="ctr"/>
                  <a:lstStyle/>
                  <a:p>
                    <a:endParaRPr lang="en-US"/>
                  </a:p>
                </p:txBody>
              </p:sp>
              <p:sp>
                <p:nvSpPr>
                  <p:cNvPr id="31" name="Freeform 161">
                    <a:extLst>
                      <a:ext uri="{FF2B5EF4-FFF2-40B4-BE49-F238E27FC236}">
                        <a16:creationId xmlns:a16="http://schemas.microsoft.com/office/drawing/2014/main" id="{D310D407-B162-4B50-A999-DACF39C7146B}"/>
                      </a:ext>
                    </a:extLst>
                  </p:cNvPr>
                  <p:cNvSpPr/>
                  <p:nvPr/>
                </p:nvSpPr>
                <p:spPr>
                  <a:xfrm>
                    <a:off x="1301695" y="4289237"/>
                    <a:ext cx="255766" cy="419797"/>
                  </a:xfrm>
                  <a:custGeom>
                    <a:avLst/>
                    <a:gdLst>
                      <a:gd name="connsiteX0" fmla="*/ 199215 w 255766"/>
                      <a:gd name="connsiteY0" fmla="*/ 223601 h 419797"/>
                      <a:gd name="connsiteX1" fmla="*/ 176404 w 255766"/>
                      <a:gd name="connsiteY1" fmla="*/ 196386 h 419797"/>
                      <a:gd name="connsiteX2" fmla="*/ 75181 w 255766"/>
                      <a:gd name="connsiteY2" fmla="*/ 294152 h 419797"/>
                      <a:gd name="connsiteX3" fmla="*/ 21480 w 255766"/>
                      <a:gd name="connsiteY3" fmla="*/ 392298 h 419797"/>
                      <a:gd name="connsiteX4" fmla="*/ 42675 w 255766"/>
                      <a:gd name="connsiteY4" fmla="*/ 413824 h 419797"/>
                      <a:gd name="connsiteX5" fmla="*/ 139241 w 255766"/>
                      <a:gd name="connsiteY5" fmla="*/ 340997 h 419797"/>
                      <a:gd name="connsiteX6" fmla="*/ 199215 w 255766"/>
                      <a:gd name="connsiteY6" fmla="*/ 223601 h 419797"/>
                      <a:gd name="connsiteX7" fmla="*/ 255767 w 255766"/>
                      <a:gd name="connsiteY7" fmla="*/ 853 h 419797"/>
                      <a:gd name="connsiteX8" fmla="*/ 73185 w 255766"/>
                      <a:gd name="connsiteY8" fmla="*/ 288463 h 419797"/>
                      <a:gd name="connsiteX9" fmla="*/ 137055 w 255766"/>
                      <a:gd name="connsiteY9" fmla="*/ 210136 h 419797"/>
                      <a:gd name="connsiteX10" fmla="*/ 177259 w 255766"/>
                      <a:gd name="connsiteY10" fmla="*/ 190222 h 419797"/>
                      <a:gd name="connsiteX11" fmla="*/ 214422 w 255766"/>
                      <a:gd name="connsiteY11" fmla="*/ 208714 h 419797"/>
                      <a:gd name="connsiteX12" fmla="*/ 228869 w 255766"/>
                      <a:gd name="connsiteY12" fmla="*/ 255179 h 419797"/>
                      <a:gd name="connsiteX13" fmla="*/ 150837 w 255766"/>
                      <a:gd name="connsiteY13" fmla="*/ 375608 h 419797"/>
                      <a:gd name="connsiteX14" fmla="*/ 47523 w 255766"/>
                      <a:gd name="connsiteY14" fmla="*/ 419798 h 419797"/>
                      <a:gd name="connsiteX15" fmla="*/ 13211 w 255766"/>
                      <a:gd name="connsiteY15" fmla="*/ 403772 h 419797"/>
                      <a:gd name="connsiteX16" fmla="*/ 0 w 255766"/>
                      <a:gd name="connsiteY16" fmla="*/ 362238 h 419797"/>
                      <a:gd name="connsiteX17" fmla="*/ 39064 w 255766"/>
                      <a:gd name="connsiteY17" fmla="*/ 269308 h 419797"/>
                      <a:gd name="connsiteX18" fmla="*/ 207389 w 255766"/>
                      <a:gd name="connsiteY18" fmla="*/ 0 h 419797"/>
                      <a:gd name="connsiteX19" fmla="*/ 230960 w 255766"/>
                      <a:gd name="connsiteY19" fmla="*/ 3224 h 419797"/>
                      <a:gd name="connsiteX20" fmla="*/ 255767 w 255766"/>
                      <a:gd name="connsiteY20" fmla="*/ 853 h 41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5766" h="419797">
                        <a:moveTo>
                          <a:pt x="199215" y="223601"/>
                        </a:moveTo>
                        <a:cubicBezTo>
                          <a:pt x="199215" y="205489"/>
                          <a:pt x="191611" y="196386"/>
                          <a:pt x="176404" y="196386"/>
                        </a:cubicBezTo>
                        <a:cubicBezTo>
                          <a:pt x="156634" y="196386"/>
                          <a:pt x="122893" y="229006"/>
                          <a:pt x="75181" y="294152"/>
                        </a:cubicBezTo>
                        <a:cubicBezTo>
                          <a:pt x="39444" y="342798"/>
                          <a:pt x="21480" y="375514"/>
                          <a:pt x="21480" y="392298"/>
                        </a:cubicBezTo>
                        <a:cubicBezTo>
                          <a:pt x="21480" y="406617"/>
                          <a:pt x="28514" y="413824"/>
                          <a:pt x="42675" y="413824"/>
                        </a:cubicBezTo>
                        <a:cubicBezTo>
                          <a:pt x="67102" y="413824"/>
                          <a:pt x="99227" y="389548"/>
                          <a:pt x="139241" y="340997"/>
                        </a:cubicBezTo>
                        <a:cubicBezTo>
                          <a:pt x="179255" y="292445"/>
                          <a:pt x="199215" y="253377"/>
                          <a:pt x="199215" y="223601"/>
                        </a:cubicBezTo>
                        <a:moveTo>
                          <a:pt x="255767" y="853"/>
                        </a:moveTo>
                        <a:lnTo>
                          <a:pt x="73185" y="288463"/>
                        </a:lnTo>
                        <a:cubicBezTo>
                          <a:pt x="101698" y="249489"/>
                          <a:pt x="122893" y="223412"/>
                          <a:pt x="137055" y="210136"/>
                        </a:cubicBezTo>
                        <a:cubicBezTo>
                          <a:pt x="151122" y="196860"/>
                          <a:pt x="164523" y="190222"/>
                          <a:pt x="177259" y="190222"/>
                        </a:cubicBezTo>
                        <a:cubicBezTo>
                          <a:pt x="192466" y="190222"/>
                          <a:pt x="204822" y="196386"/>
                          <a:pt x="214422" y="208714"/>
                        </a:cubicBezTo>
                        <a:cubicBezTo>
                          <a:pt x="224021" y="221041"/>
                          <a:pt x="228869" y="236498"/>
                          <a:pt x="228869" y="255179"/>
                        </a:cubicBezTo>
                        <a:cubicBezTo>
                          <a:pt x="228869" y="296049"/>
                          <a:pt x="202826" y="336161"/>
                          <a:pt x="150837" y="375608"/>
                        </a:cubicBezTo>
                        <a:cubicBezTo>
                          <a:pt x="112058" y="405100"/>
                          <a:pt x="77652" y="419798"/>
                          <a:pt x="47523" y="419798"/>
                        </a:cubicBezTo>
                        <a:cubicBezTo>
                          <a:pt x="33456" y="419798"/>
                          <a:pt x="21955" y="414487"/>
                          <a:pt x="13211" y="403772"/>
                        </a:cubicBezTo>
                        <a:cubicBezTo>
                          <a:pt x="4372" y="393057"/>
                          <a:pt x="0" y="379212"/>
                          <a:pt x="0" y="362238"/>
                        </a:cubicBezTo>
                        <a:cubicBezTo>
                          <a:pt x="0" y="341945"/>
                          <a:pt x="13021" y="311031"/>
                          <a:pt x="39064" y="269308"/>
                        </a:cubicBezTo>
                        <a:lnTo>
                          <a:pt x="207389" y="0"/>
                        </a:lnTo>
                        <a:cubicBezTo>
                          <a:pt x="214707" y="2181"/>
                          <a:pt x="222596" y="3224"/>
                          <a:pt x="230960" y="3224"/>
                        </a:cubicBezTo>
                        <a:cubicBezTo>
                          <a:pt x="237423" y="3319"/>
                          <a:pt x="245692" y="2560"/>
                          <a:pt x="255767" y="853"/>
                        </a:cubicBezTo>
                      </a:path>
                    </a:pathLst>
                  </a:custGeom>
                  <a:solidFill>
                    <a:srgbClr val="00AEEF"/>
                  </a:solidFill>
                  <a:ln w="9494" cap="flat">
                    <a:noFill/>
                    <a:prstDash val="solid"/>
                    <a:miter/>
                  </a:ln>
                </p:spPr>
                <p:txBody>
                  <a:bodyPr rtlCol="0" anchor="ctr"/>
                  <a:lstStyle/>
                  <a:p>
                    <a:endParaRPr lang="en-US"/>
                  </a:p>
                </p:txBody>
              </p:sp>
              <p:sp>
                <p:nvSpPr>
                  <p:cNvPr id="32" name="Freeform 162">
                    <a:extLst>
                      <a:ext uri="{FF2B5EF4-FFF2-40B4-BE49-F238E27FC236}">
                        <a16:creationId xmlns:a16="http://schemas.microsoft.com/office/drawing/2014/main" id="{74CFEE7C-5D13-4DF8-B8FE-3A55DFEB283D}"/>
                      </a:ext>
                    </a:extLst>
                  </p:cNvPr>
                  <p:cNvSpPr/>
                  <p:nvPr/>
                </p:nvSpPr>
                <p:spPr>
                  <a:xfrm>
                    <a:off x="1600719" y="4419528"/>
                    <a:ext cx="303266" cy="277273"/>
                  </a:xfrm>
                  <a:custGeom>
                    <a:avLst/>
                    <a:gdLst>
                      <a:gd name="connsiteX0" fmla="*/ 92087 w 303266"/>
                      <a:gd name="connsiteY0" fmla="*/ 141576 h 277273"/>
                      <a:gd name="connsiteX1" fmla="*/ 71177 w 303266"/>
                      <a:gd name="connsiteY1" fmla="*/ 154852 h 277273"/>
                      <a:gd name="connsiteX2" fmla="*/ 71177 w 303266"/>
                      <a:gd name="connsiteY2" fmla="*/ 213550 h 277273"/>
                      <a:gd name="connsiteX3" fmla="*/ 96649 w 303266"/>
                      <a:gd name="connsiteY3" fmla="*/ 265610 h 277273"/>
                      <a:gd name="connsiteX4" fmla="*/ 108720 w 303266"/>
                      <a:gd name="connsiteY4" fmla="*/ 266842 h 277273"/>
                      <a:gd name="connsiteX5" fmla="*/ 107865 w 303266"/>
                      <a:gd name="connsiteY5" fmla="*/ 277273 h 277273"/>
                      <a:gd name="connsiteX6" fmla="*/ 54830 w 303266"/>
                      <a:gd name="connsiteY6" fmla="*/ 276040 h 277273"/>
                      <a:gd name="connsiteX7" fmla="*/ 6452 w 303266"/>
                      <a:gd name="connsiteY7" fmla="*/ 277273 h 277273"/>
                      <a:gd name="connsiteX8" fmla="*/ 5596 w 303266"/>
                      <a:gd name="connsiteY8" fmla="*/ 266842 h 277273"/>
                      <a:gd name="connsiteX9" fmla="*/ 12725 w 303266"/>
                      <a:gd name="connsiteY9" fmla="*/ 265610 h 277273"/>
                      <a:gd name="connsiteX10" fmla="*/ 36961 w 303266"/>
                      <a:gd name="connsiteY10" fmla="*/ 213550 h 277273"/>
                      <a:gd name="connsiteX11" fmla="*/ 36961 w 303266"/>
                      <a:gd name="connsiteY11" fmla="*/ 63724 h 277273"/>
                      <a:gd name="connsiteX12" fmla="*/ 12344 w 303266"/>
                      <a:gd name="connsiteY12" fmla="*/ 11284 h 277273"/>
                      <a:gd name="connsiteX13" fmla="*/ 1509 w 303266"/>
                      <a:gd name="connsiteY13" fmla="*/ 10431 h 277273"/>
                      <a:gd name="connsiteX14" fmla="*/ 2365 w 303266"/>
                      <a:gd name="connsiteY14" fmla="*/ 0 h 277273"/>
                      <a:gd name="connsiteX15" fmla="*/ 54925 w 303266"/>
                      <a:gd name="connsiteY15" fmla="*/ 1233 h 277273"/>
                      <a:gd name="connsiteX16" fmla="*/ 103303 w 303266"/>
                      <a:gd name="connsiteY16" fmla="*/ 0 h 277273"/>
                      <a:gd name="connsiteX17" fmla="*/ 104158 w 303266"/>
                      <a:gd name="connsiteY17" fmla="*/ 10431 h 277273"/>
                      <a:gd name="connsiteX18" fmla="*/ 96269 w 303266"/>
                      <a:gd name="connsiteY18" fmla="*/ 11284 h 277273"/>
                      <a:gd name="connsiteX19" fmla="*/ 71272 w 303266"/>
                      <a:gd name="connsiteY19" fmla="*/ 63724 h 277273"/>
                      <a:gd name="connsiteX20" fmla="*/ 71272 w 303266"/>
                      <a:gd name="connsiteY20" fmla="*/ 111516 h 277273"/>
                      <a:gd name="connsiteX21" fmla="*/ 92182 w 303266"/>
                      <a:gd name="connsiteY21" fmla="*/ 124792 h 277273"/>
                      <a:gd name="connsiteX22" fmla="*/ 211559 w 303266"/>
                      <a:gd name="connsiteY22" fmla="*/ 124792 h 277273"/>
                      <a:gd name="connsiteX23" fmla="*/ 232469 w 303266"/>
                      <a:gd name="connsiteY23" fmla="*/ 111516 h 277273"/>
                      <a:gd name="connsiteX24" fmla="*/ 232469 w 303266"/>
                      <a:gd name="connsiteY24" fmla="*/ 63724 h 277273"/>
                      <a:gd name="connsiteX25" fmla="*/ 206997 w 303266"/>
                      <a:gd name="connsiteY25" fmla="*/ 11284 h 277273"/>
                      <a:gd name="connsiteX26" fmla="*/ 199108 w 303266"/>
                      <a:gd name="connsiteY26" fmla="*/ 10431 h 277273"/>
                      <a:gd name="connsiteX27" fmla="*/ 199963 w 303266"/>
                      <a:gd name="connsiteY27" fmla="*/ 0 h 277273"/>
                      <a:gd name="connsiteX28" fmla="*/ 250433 w 303266"/>
                      <a:gd name="connsiteY28" fmla="*/ 1233 h 277273"/>
                      <a:gd name="connsiteX29" fmla="*/ 299666 w 303266"/>
                      <a:gd name="connsiteY29" fmla="*/ 0 h 277273"/>
                      <a:gd name="connsiteX30" fmla="*/ 300521 w 303266"/>
                      <a:gd name="connsiteY30" fmla="*/ 10431 h 277273"/>
                      <a:gd name="connsiteX31" fmla="*/ 291777 w 303266"/>
                      <a:gd name="connsiteY31" fmla="*/ 11284 h 277273"/>
                      <a:gd name="connsiteX32" fmla="*/ 266780 w 303266"/>
                      <a:gd name="connsiteY32" fmla="*/ 63724 h 277273"/>
                      <a:gd name="connsiteX33" fmla="*/ 266780 w 303266"/>
                      <a:gd name="connsiteY33" fmla="*/ 213550 h 277273"/>
                      <a:gd name="connsiteX34" fmla="*/ 291777 w 303266"/>
                      <a:gd name="connsiteY34" fmla="*/ 265610 h 277273"/>
                      <a:gd name="connsiteX35" fmla="*/ 301757 w 303266"/>
                      <a:gd name="connsiteY35" fmla="*/ 266842 h 277273"/>
                      <a:gd name="connsiteX36" fmla="*/ 300901 w 303266"/>
                      <a:gd name="connsiteY36" fmla="*/ 277273 h 277273"/>
                      <a:gd name="connsiteX37" fmla="*/ 250433 w 303266"/>
                      <a:gd name="connsiteY37" fmla="*/ 276040 h 277273"/>
                      <a:gd name="connsiteX38" fmla="*/ 199963 w 303266"/>
                      <a:gd name="connsiteY38" fmla="*/ 277273 h 277273"/>
                      <a:gd name="connsiteX39" fmla="*/ 199108 w 303266"/>
                      <a:gd name="connsiteY39" fmla="*/ 266842 h 277273"/>
                      <a:gd name="connsiteX40" fmla="*/ 206997 w 303266"/>
                      <a:gd name="connsiteY40" fmla="*/ 265610 h 277273"/>
                      <a:gd name="connsiteX41" fmla="*/ 232469 w 303266"/>
                      <a:gd name="connsiteY41" fmla="*/ 213550 h 277273"/>
                      <a:gd name="connsiteX42" fmla="*/ 232469 w 303266"/>
                      <a:gd name="connsiteY42" fmla="*/ 154852 h 277273"/>
                      <a:gd name="connsiteX43" fmla="*/ 211559 w 303266"/>
                      <a:gd name="connsiteY43" fmla="*/ 141576 h 277273"/>
                      <a:gd name="connsiteX44" fmla="*/ 92087 w 303266"/>
                      <a:gd name="connsiteY44" fmla="*/ 141576 h 27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3266" h="277273">
                        <a:moveTo>
                          <a:pt x="92087" y="141576"/>
                        </a:moveTo>
                        <a:cubicBezTo>
                          <a:pt x="72033" y="141576"/>
                          <a:pt x="71177" y="142430"/>
                          <a:pt x="71177" y="154852"/>
                        </a:cubicBezTo>
                        <a:lnTo>
                          <a:pt x="71177" y="213550"/>
                        </a:lnTo>
                        <a:cubicBezTo>
                          <a:pt x="71177" y="257265"/>
                          <a:pt x="73268" y="263049"/>
                          <a:pt x="96649" y="265610"/>
                        </a:cubicBezTo>
                        <a:lnTo>
                          <a:pt x="108720" y="266842"/>
                        </a:lnTo>
                        <a:cubicBezTo>
                          <a:pt x="111191" y="268549"/>
                          <a:pt x="110431" y="276040"/>
                          <a:pt x="107865" y="277273"/>
                        </a:cubicBezTo>
                        <a:cubicBezTo>
                          <a:pt x="85339" y="276420"/>
                          <a:pt x="71177" y="276040"/>
                          <a:pt x="54830" y="276040"/>
                        </a:cubicBezTo>
                        <a:cubicBezTo>
                          <a:pt x="36866" y="276040"/>
                          <a:pt x="22704" y="276894"/>
                          <a:pt x="6452" y="277273"/>
                        </a:cubicBezTo>
                        <a:cubicBezTo>
                          <a:pt x="3980" y="276040"/>
                          <a:pt x="3125" y="269403"/>
                          <a:pt x="5596" y="266842"/>
                        </a:cubicBezTo>
                        <a:lnTo>
                          <a:pt x="12725" y="265610"/>
                        </a:lnTo>
                        <a:cubicBezTo>
                          <a:pt x="36106" y="261437"/>
                          <a:pt x="36961" y="257265"/>
                          <a:pt x="36961" y="213550"/>
                        </a:cubicBezTo>
                        <a:lnTo>
                          <a:pt x="36961" y="63724"/>
                        </a:lnTo>
                        <a:cubicBezTo>
                          <a:pt x="36961" y="20008"/>
                          <a:pt x="34015" y="12991"/>
                          <a:pt x="12344" y="11284"/>
                        </a:cubicBezTo>
                        <a:lnTo>
                          <a:pt x="1509" y="10431"/>
                        </a:lnTo>
                        <a:cubicBezTo>
                          <a:pt x="-962" y="8724"/>
                          <a:pt x="-202" y="1328"/>
                          <a:pt x="2365" y="0"/>
                        </a:cubicBezTo>
                        <a:cubicBezTo>
                          <a:pt x="22799" y="474"/>
                          <a:pt x="36961" y="1233"/>
                          <a:pt x="54925" y="1233"/>
                        </a:cubicBezTo>
                        <a:cubicBezTo>
                          <a:pt x="71177" y="1233"/>
                          <a:pt x="85434" y="853"/>
                          <a:pt x="103303" y="0"/>
                        </a:cubicBezTo>
                        <a:cubicBezTo>
                          <a:pt x="105774" y="1233"/>
                          <a:pt x="106629" y="8724"/>
                          <a:pt x="104158" y="10431"/>
                        </a:cubicBezTo>
                        <a:lnTo>
                          <a:pt x="96269" y="11284"/>
                        </a:lnTo>
                        <a:cubicBezTo>
                          <a:pt x="72033" y="13750"/>
                          <a:pt x="71272" y="20008"/>
                          <a:pt x="71272" y="63724"/>
                        </a:cubicBezTo>
                        <a:lnTo>
                          <a:pt x="71272" y="111516"/>
                        </a:lnTo>
                        <a:cubicBezTo>
                          <a:pt x="71272" y="124413"/>
                          <a:pt x="72128" y="124792"/>
                          <a:pt x="92182" y="124792"/>
                        </a:cubicBezTo>
                        <a:lnTo>
                          <a:pt x="211559" y="124792"/>
                        </a:lnTo>
                        <a:cubicBezTo>
                          <a:pt x="231614" y="124792"/>
                          <a:pt x="232469" y="124413"/>
                          <a:pt x="232469" y="111516"/>
                        </a:cubicBezTo>
                        <a:lnTo>
                          <a:pt x="232469" y="63724"/>
                        </a:lnTo>
                        <a:cubicBezTo>
                          <a:pt x="232469" y="20008"/>
                          <a:pt x="231614" y="13750"/>
                          <a:pt x="206997" y="11284"/>
                        </a:cubicBezTo>
                        <a:lnTo>
                          <a:pt x="199108" y="10431"/>
                        </a:lnTo>
                        <a:cubicBezTo>
                          <a:pt x="196637" y="8724"/>
                          <a:pt x="197397" y="1328"/>
                          <a:pt x="199963" y="0"/>
                        </a:cubicBezTo>
                        <a:cubicBezTo>
                          <a:pt x="219163" y="853"/>
                          <a:pt x="233324" y="1233"/>
                          <a:pt x="250433" y="1233"/>
                        </a:cubicBezTo>
                        <a:cubicBezTo>
                          <a:pt x="266685" y="1233"/>
                          <a:pt x="280942" y="853"/>
                          <a:pt x="299666" y="0"/>
                        </a:cubicBezTo>
                        <a:cubicBezTo>
                          <a:pt x="302137" y="1233"/>
                          <a:pt x="302992" y="8724"/>
                          <a:pt x="300521" y="10431"/>
                        </a:cubicBezTo>
                        <a:lnTo>
                          <a:pt x="291777" y="11284"/>
                        </a:lnTo>
                        <a:cubicBezTo>
                          <a:pt x="267541" y="13750"/>
                          <a:pt x="266780" y="20008"/>
                          <a:pt x="266780" y="63724"/>
                        </a:cubicBezTo>
                        <a:lnTo>
                          <a:pt x="266780" y="213550"/>
                        </a:lnTo>
                        <a:cubicBezTo>
                          <a:pt x="266780" y="257265"/>
                          <a:pt x="267636" y="262670"/>
                          <a:pt x="291777" y="265610"/>
                        </a:cubicBezTo>
                        <a:lnTo>
                          <a:pt x="301757" y="266842"/>
                        </a:lnTo>
                        <a:cubicBezTo>
                          <a:pt x="304228" y="268549"/>
                          <a:pt x="303468" y="276040"/>
                          <a:pt x="300901" y="277273"/>
                        </a:cubicBezTo>
                        <a:cubicBezTo>
                          <a:pt x="280847" y="276420"/>
                          <a:pt x="266685" y="276040"/>
                          <a:pt x="250433" y="276040"/>
                        </a:cubicBezTo>
                        <a:cubicBezTo>
                          <a:pt x="233324" y="276040"/>
                          <a:pt x="218307" y="276420"/>
                          <a:pt x="199963" y="277273"/>
                        </a:cubicBezTo>
                        <a:cubicBezTo>
                          <a:pt x="197492" y="276040"/>
                          <a:pt x="196637" y="269403"/>
                          <a:pt x="199108" y="266842"/>
                        </a:cubicBezTo>
                        <a:lnTo>
                          <a:pt x="206997" y="265610"/>
                        </a:lnTo>
                        <a:cubicBezTo>
                          <a:pt x="232469" y="262291"/>
                          <a:pt x="231614" y="257265"/>
                          <a:pt x="232469" y="213550"/>
                        </a:cubicBezTo>
                        <a:lnTo>
                          <a:pt x="232469" y="154852"/>
                        </a:lnTo>
                        <a:cubicBezTo>
                          <a:pt x="232469" y="142335"/>
                          <a:pt x="231614" y="141576"/>
                          <a:pt x="211559" y="141576"/>
                        </a:cubicBezTo>
                        <a:lnTo>
                          <a:pt x="92087" y="141576"/>
                        </a:lnTo>
                        <a:close/>
                      </a:path>
                    </a:pathLst>
                  </a:custGeom>
                  <a:solidFill>
                    <a:srgbClr val="FFFFFF"/>
                  </a:solidFill>
                  <a:ln w="9494" cap="flat">
                    <a:noFill/>
                    <a:prstDash val="solid"/>
                    <a:miter/>
                  </a:ln>
                </p:spPr>
                <p:txBody>
                  <a:bodyPr rtlCol="0" anchor="ctr"/>
                  <a:lstStyle/>
                  <a:p>
                    <a:endParaRPr lang="en-US"/>
                  </a:p>
                </p:txBody>
              </p:sp>
              <p:sp>
                <p:nvSpPr>
                  <p:cNvPr id="33" name="Freeform 163">
                    <a:extLst>
                      <a:ext uri="{FF2B5EF4-FFF2-40B4-BE49-F238E27FC236}">
                        <a16:creationId xmlns:a16="http://schemas.microsoft.com/office/drawing/2014/main" id="{8C2579CF-09FC-48F7-BBC8-7C8CF1860DDE}"/>
                      </a:ext>
                    </a:extLst>
                  </p:cNvPr>
                  <p:cNvSpPr/>
                  <p:nvPr/>
                </p:nvSpPr>
                <p:spPr>
                  <a:xfrm>
                    <a:off x="1903997" y="4525639"/>
                    <a:ext cx="173552" cy="175618"/>
                  </a:xfrm>
                  <a:custGeom>
                    <a:avLst/>
                    <a:gdLst>
                      <a:gd name="connsiteX0" fmla="*/ 83830 w 173552"/>
                      <a:gd name="connsiteY0" fmla="*/ 12517 h 175618"/>
                      <a:gd name="connsiteX1" fmla="*/ 35832 w 173552"/>
                      <a:gd name="connsiteY1" fmla="*/ 84491 h 175618"/>
                      <a:gd name="connsiteX2" fmla="*/ 89628 w 173552"/>
                      <a:gd name="connsiteY2" fmla="*/ 163102 h 175618"/>
                      <a:gd name="connsiteX3" fmla="*/ 137625 w 173552"/>
                      <a:gd name="connsiteY3" fmla="*/ 92741 h 175618"/>
                      <a:gd name="connsiteX4" fmla="*/ 83830 w 173552"/>
                      <a:gd name="connsiteY4" fmla="*/ 12517 h 175618"/>
                      <a:gd name="connsiteX5" fmla="*/ 173552 w 173552"/>
                      <a:gd name="connsiteY5" fmla="*/ 86197 h 175618"/>
                      <a:gd name="connsiteX6" fmla="*/ 85541 w 173552"/>
                      <a:gd name="connsiteY6" fmla="*/ 175619 h 175618"/>
                      <a:gd name="connsiteX7" fmla="*/ 0 w 173552"/>
                      <a:gd name="connsiteY7" fmla="*/ 89896 h 175618"/>
                      <a:gd name="connsiteX8" fmla="*/ 88867 w 173552"/>
                      <a:gd name="connsiteY8" fmla="*/ 0 h 175618"/>
                      <a:gd name="connsiteX9" fmla="*/ 173552 w 173552"/>
                      <a:gd name="connsiteY9" fmla="*/ 86197 h 17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552" h="175618">
                        <a:moveTo>
                          <a:pt x="83830" y="12517"/>
                        </a:moveTo>
                        <a:cubicBezTo>
                          <a:pt x="56267" y="12517"/>
                          <a:pt x="35832" y="38689"/>
                          <a:pt x="35832" y="84491"/>
                        </a:cubicBezTo>
                        <a:cubicBezTo>
                          <a:pt x="35832" y="122326"/>
                          <a:pt x="52940" y="163102"/>
                          <a:pt x="89628" y="163102"/>
                        </a:cubicBezTo>
                        <a:cubicBezTo>
                          <a:pt x="126315" y="163102"/>
                          <a:pt x="137625" y="124792"/>
                          <a:pt x="137625" y="92741"/>
                        </a:cubicBezTo>
                        <a:cubicBezTo>
                          <a:pt x="137720" y="57465"/>
                          <a:pt x="123464" y="12517"/>
                          <a:pt x="83830" y="12517"/>
                        </a:cubicBezTo>
                        <a:moveTo>
                          <a:pt x="173552" y="86197"/>
                        </a:moveTo>
                        <a:cubicBezTo>
                          <a:pt x="173552" y="138162"/>
                          <a:pt x="137625" y="175619"/>
                          <a:pt x="85541" y="175619"/>
                        </a:cubicBezTo>
                        <a:cubicBezTo>
                          <a:pt x="37543" y="175619"/>
                          <a:pt x="0" y="141956"/>
                          <a:pt x="0" y="89896"/>
                        </a:cubicBezTo>
                        <a:cubicBezTo>
                          <a:pt x="0" y="37457"/>
                          <a:pt x="39634" y="0"/>
                          <a:pt x="88867" y="0"/>
                        </a:cubicBezTo>
                        <a:cubicBezTo>
                          <a:pt x="135629" y="95"/>
                          <a:pt x="173552" y="34991"/>
                          <a:pt x="173552" y="86197"/>
                        </a:cubicBezTo>
                      </a:path>
                    </a:pathLst>
                  </a:custGeom>
                  <a:solidFill>
                    <a:srgbClr val="FFFFFF"/>
                  </a:solidFill>
                  <a:ln w="9494" cap="flat">
                    <a:noFill/>
                    <a:prstDash val="solid"/>
                    <a:miter/>
                  </a:ln>
                </p:spPr>
                <p:txBody>
                  <a:bodyPr rtlCol="0" anchor="ctr"/>
                  <a:lstStyle/>
                  <a:p>
                    <a:endParaRPr lang="en-US"/>
                  </a:p>
                </p:txBody>
              </p:sp>
              <p:sp>
                <p:nvSpPr>
                  <p:cNvPr id="34" name="Freeform 164">
                    <a:extLst>
                      <a:ext uri="{FF2B5EF4-FFF2-40B4-BE49-F238E27FC236}">
                        <a16:creationId xmlns:a16="http://schemas.microsoft.com/office/drawing/2014/main" id="{928DA5EF-F56E-44EC-91F9-E3F76EEB39A6}"/>
                      </a:ext>
                    </a:extLst>
                  </p:cNvPr>
                  <p:cNvSpPr/>
                  <p:nvPr/>
                </p:nvSpPr>
                <p:spPr>
                  <a:xfrm>
                    <a:off x="2098293" y="4525545"/>
                    <a:ext cx="109943" cy="175713"/>
                  </a:xfrm>
                  <a:custGeom>
                    <a:avLst/>
                    <a:gdLst>
                      <a:gd name="connsiteX0" fmla="*/ 101959 w 109943"/>
                      <a:gd name="connsiteY0" fmla="*/ 7681 h 175713"/>
                      <a:gd name="connsiteX1" fmla="*/ 108612 w 109943"/>
                      <a:gd name="connsiteY1" fmla="*/ 41344 h 175713"/>
                      <a:gd name="connsiteX2" fmla="*/ 98633 w 109943"/>
                      <a:gd name="connsiteY2" fmla="*/ 42577 h 175713"/>
                      <a:gd name="connsiteX3" fmla="*/ 61945 w 109943"/>
                      <a:gd name="connsiteY3" fmla="*/ 12233 h 175713"/>
                      <a:gd name="connsiteX4" fmla="*/ 35238 w 109943"/>
                      <a:gd name="connsiteY4" fmla="*/ 37646 h 175713"/>
                      <a:gd name="connsiteX5" fmla="*/ 67363 w 109943"/>
                      <a:gd name="connsiteY5" fmla="*/ 72163 h 175713"/>
                      <a:gd name="connsiteX6" fmla="*/ 109943 w 109943"/>
                      <a:gd name="connsiteY6" fmla="*/ 128300 h 175713"/>
                      <a:gd name="connsiteX7" fmla="*/ 49875 w 109943"/>
                      <a:gd name="connsiteY7" fmla="*/ 175714 h 175713"/>
                      <a:gd name="connsiteX8" fmla="*/ 5203 w 109943"/>
                      <a:gd name="connsiteY8" fmla="*/ 163197 h 175713"/>
                      <a:gd name="connsiteX9" fmla="*/ 166 w 109943"/>
                      <a:gd name="connsiteY9" fmla="*/ 121188 h 175713"/>
                      <a:gd name="connsiteX10" fmla="*/ 9766 w 109943"/>
                      <a:gd name="connsiteY10" fmla="*/ 120714 h 175713"/>
                      <a:gd name="connsiteX11" fmla="*/ 53961 w 109943"/>
                      <a:gd name="connsiteY11" fmla="*/ 163576 h 175713"/>
                      <a:gd name="connsiteX12" fmla="*/ 81905 w 109943"/>
                      <a:gd name="connsiteY12" fmla="*/ 136930 h 175713"/>
                      <a:gd name="connsiteX13" fmla="*/ 49779 w 109943"/>
                      <a:gd name="connsiteY13" fmla="*/ 98620 h 175713"/>
                      <a:gd name="connsiteX14" fmla="*/ 8435 w 109943"/>
                      <a:gd name="connsiteY14" fmla="*/ 47413 h 175713"/>
                      <a:gd name="connsiteX15" fmla="*/ 65177 w 109943"/>
                      <a:gd name="connsiteY15" fmla="*/ 0 h 175713"/>
                      <a:gd name="connsiteX16" fmla="*/ 101959 w 109943"/>
                      <a:gd name="connsiteY16" fmla="*/ 7681 h 17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943" h="175713">
                        <a:moveTo>
                          <a:pt x="101959" y="7681"/>
                        </a:moveTo>
                        <a:cubicBezTo>
                          <a:pt x="105666" y="16784"/>
                          <a:pt x="108612" y="30155"/>
                          <a:pt x="108612" y="41344"/>
                        </a:cubicBezTo>
                        <a:cubicBezTo>
                          <a:pt x="106902" y="44284"/>
                          <a:pt x="100724" y="45043"/>
                          <a:pt x="98633" y="42577"/>
                        </a:cubicBezTo>
                        <a:cubicBezTo>
                          <a:pt x="91504" y="24276"/>
                          <a:pt x="79053" y="12233"/>
                          <a:pt x="61945" y="12233"/>
                        </a:cubicBezTo>
                        <a:cubicBezTo>
                          <a:pt x="45693" y="12233"/>
                          <a:pt x="35238" y="22664"/>
                          <a:pt x="35238" y="37646"/>
                        </a:cubicBezTo>
                        <a:cubicBezTo>
                          <a:pt x="35238" y="54715"/>
                          <a:pt x="52726" y="63818"/>
                          <a:pt x="67363" y="72163"/>
                        </a:cubicBezTo>
                        <a:cubicBezTo>
                          <a:pt x="89508" y="84680"/>
                          <a:pt x="109943" y="98809"/>
                          <a:pt x="109943" y="128300"/>
                        </a:cubicBezTo>
                        <a:cubicBezTo>
                          <a:pt x="109943" y="159878"/>
                          <a:pt x="80764" y="175714"/>
                          <a:pt x="49875" y="175714"/>
                        </a:cubicBezTo>
                        <a:cubicBezTo>
                          <a:pt x="30295" y="175714"/>
                          <a:pt x="15658" y="171541"/>
                          <a:pt x="5203" y="163197"/>
                        </a:cubicBezTo>
                        <a:cubicBezTo>
                          <a:pt x="1877" y="155326"/>
                          <a:pt x="-689" y="134938"/>
                          <a:pt x="166" y="121188"/>
                        </a:cubicBezTo>
                        <a:cubicBezTo>
                          <a:pt x="2257" y="118723"/>
                          <a:pt x="7675" y="118249"/>
                          <a:pt x="9766" y="120714"/>
                        </a:cubicBezTo>
                        <a:cubicBezTo>
                          <a:pt x="16894" y="143568"/>
                          <a:pt x="30200" y="163576"/>
                          <a:pt x="53961" y="163576"/>
                        </a:cubicBezTo>
                        <a:cubicBezTo>
                          <a:pt x="68979" y="163576"/>
                          <a:pt x="81905" y="154852"/>
                          <a:pt x="81905" y="136930"/>
                        </a:cubicBezTo>
                        <a:cubicBezTo>
                          <a:pt x="81905" y="117775"/>
                          <a:pt x="65177" y="107344"/>
                          <a:pt x="49779" y="98620"/>
                        </a:cubicBezTo>
                        <a:cubicBezTo>
                          <a:pt x="25543" y="84870"/>
                          <a:pt x="8435" y="70361"/>
                          <a:pt x="8435" y="47413"/>
                        </a:cubicBezTo>
                        <a:cubicBezTo>
                          <a:pt x="8435" y="17069"/>
                          <a:pt x="33432" y="0"/>
                          <a:pt x="65177" y="0"/>
                        </a:cubicBezTo>
                        <a:cubicBezTo>
                          <a:pt x="82760" y="190"/>
                          <a:pt x="98253" y="4362"/>
                          <a:pt x="101959" y="7681"/>
                        </a:cubicBezTo>
                      </a:path>
                    </a:pathLst>
                  </a:custGeom>
                  <a:solidFill>
                    <a:srgbClr val="FFFFFF"/>
                  </a:solidFill>
                  <a:ln w="9494" cap="flat">
                    <a:noFill/>
                    <a:prstDash val="solid"/>
                    <a:miter/>
                  </a:ln>
                </p:spPr>
                <p:txBody>
                  <a:bodyPr rtlCol="0" anchor="ctr"/>
                  <a:lstStyle/>
                  <a:p>
                    <a:endParaRPr lang="en-US"/>
                  </a:p>
                </p:txBody>
              </p:sp>
              <p:sp>
                <p:nvSpPr>
                  <p:cNvPr id="35" name="Freeform 165">
                    <a:extLst>
                      <a:ext uri="{FF2B5EF4-FFF2-40B4-BE49-F238E27FC236}">
                        <a16:creationId xmlns:a16="http://schemas.microsoft.com/office/drawing/2014/main" id="{86D67C1B-29E6-4CDD-A429-EB96D2572233}"/>
                      </a:ext>
                    </a:extLst>
                  </p:cNvPr>
                  <p:cNvSpPr/>
                  <p:nvPr/>
                </p:nvSpPr>
                <p:spPr>
                  <a:xfrm>
                    <a:off x="2219279" y="4517864"/>
                    <a:ext cx="187981" cy="285143"/>
                  </a:xfrm>
                  <a:custGeom>
                    <a:avLst/>
                    <a:gdLst>
                      <a:gd name="connsiteX0" fmla="*/ 57390 w 187981"/>
                      <a:gd name="connsiteY0" fmla="*/ 135602 h 285143"/>
                      <a:gd name="connsiteX1" fmla="*/ 69936 w 187981"/>
                      <a:gd name="connsiteY1" fmla="*/ 160542 h 285143"/>
                      <a:gd name="connsiteX2" fmla="*/ 99970 w 187981"/>
                      <a:gd name="connsiteY2" fmla="*/ 169645 h 285143"/>
                      <a:gd name="connsiteX3" fmla="*/ 154241 w 187981"/>
                      <a:gd name="connsiteY3" fmla="*/ 94732 h 285143"/>
                      <a:gd name="connsiteX4" fmla="*/ 97879 w 187981"/>
                      <a:gd name="connsiteY4" fmla="*/ 27784 h 285143"/>
                      <a:gd name="connsiteX5" fmla="*/ 62427 w 187981"/>
                      <a:gd name="connsiteY5" fmla="*/ 39448 h 285143"/>
                      <a:gd name="connsiteX6" fmla="*/ 57390 w 187981"/>
                      <a:gd name="connsiteY6" fmla="*/ 64008 h 285143"/>
                      <a:gd name="connsiteX7" fmla="*/ 57390 w 187981"/>
                      <a:gd name="connsiteY7" fmla="*/ 135602 h 285143"/>
                      <a:gd name="connsiteX8" fmla="*/ 26500 w 187981"/>
                      <a:gd name="connsiteY8" fmla="*/ 58224 h 285143"/>
                      <a:gd name="connsiteX9" fmla="*/ 15190 w 187981"/>
                      <a:gd name="connsiteY9" fmla="*/ 32431 h 285143"/>
                      <a:gd name="connsiteX10" fmla="*/ 11483 w 187981"/>
                      <a:gd name="connsiteY10" fmla="*/ 29965 h 285143"/>
                      <a:gd name="connsiteX11" fmla="*/ 11863 w 187981"/>
                      <a:gd name="connsiteY11" fmla="*/ 22474 h 285143"/>
                      <a:gd name="connsiteX12" fmla="*/ 53208 w 187981"/>
                      <a:gd name="connsiteY12" fmla="*/ 0 h 285143"/>
                      <a:gd name="connsiteX13" fmla="*/ 58245 w 187981"/>
                      <a:gd name="connsiteY13" fmla="*/ 2940 h 285143"/>
                      <a:gd name="connsiteX14" fmla="*/ 56534 w 187981"/>
                      <a:gd name="connsiteY14" fmla="*/ 22095 h 285143"/>
                      <a:gd name="connsiteX15" fmla="*/ 60241 w 187981"/>
                      <a:gd name="connsiteY15" fmla="*/ 27500 h 285143"/>
                      <a:gd name="connsiteX16" fmla="*/ 118694 w 187981"/>
                      <a:gd name="connsiteY16" fmla="*/ 7965 h 285143"/>
                      <a:gd name="connsiteX17" fmla="*/ 187982 w 187981"/>
                      <a:gd name="connsiteY17" fmla="*/ 84111 h 285143"/>
                      <a:gd name="connsiteX18" fmla="*/ 86188 w 187981"/>
                      <a:gd name="connsiteY18" fmla="*/ 183584 h 285143"/>
                      <a:gd name="connsiteX19" fmla="*/ 63282 w 187981"/>
                      <a:gd name="connsiteY19" fmla="*/ 181878 h 285143"/>
                      <a:gd name="connsiteX20" fmla="*/ 57390 w 187981"/>
                      <a:gd name="connsiteY20" fmla="*/ 193541 h 285143"/>
                      <a:gd name="connsiteX21" fmla="*/ 57390 w 187981"/>
                      <a:gd name="connsiteY21" fmla="*/ 237256 h 285143"/>
                      <a:gd name="connsiteX22" fmla="*/ 73262 w 187981"/>
                      <a:gd name="connsiteY22" fmla="*/ 272627 h 285143"/>
                      <a:gd name="connsiteX23" fmla="*/ 89515 w 187981"/>
                      <a:gd name="connsiteY23" fmla="*/ 274713 h 285143"/>
                      <a:gd name="connsiteX24" fmla="*/ 88659 w 187981"/>
                      <a:gd name="connsiteY24" fmla="*/ 285144 h 285143"/>
                      <a:gd name="connsiteX25" fmla="*/ 41897 w 187981"/>
                      <a:gd name="connsiteY25" fmla="*/ 283911 h 285143"/>
                      <a:gd name="connsiteX26" fmla="*/ 2644 w 187981"/>
                      <a:gd name="connsiteY26" fmla="*/ 285144 h 285143"/>
                      <a:gd name="connsiteX27" fmla="*/ 1788 w 187981"/>
                      <a:gd name="connsiteY27" fmla="*/ 274713 h 285143"/>
                      <a:gd name="connsiteX28" fmla="*/ 10532 w 187981"/>
                      <a:gd name="connsiteY28" fmla="*/ 273480 h 285143"/>
                      <a:gd name="connsiteX29" fmla="*/ 26405 w 187981"/>
                      <a:gd name="connsiteY29" fmla="*/ 237256 h 285143"/>
                      <a:gd name="connsiteX30" fmla="*/ 26405 w 187981"/>
                      <a:gd name="connsiteY30" fmla="*/ 58224 h 28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7981" h="285143">
                        <a:moveTo>
                          <a:pt x="57390" y="135602"/>
                        </a:moveTo>
                        <a:cubicBezTo>
                          <a:pt x="57390" y="148878"/>
                          <a:pt x="61572" y="153904"/>
                          <a:pt x="69936" y="160542"/>
                        </a:cubicBezTo>
                        <a:cubicBezTo>
                          <a:pt x="78300" y="166800"/>
                          <a:pt x="91226" y="169645"/>
                          <a:pt x="99970" y="169645"/>
                        </a:cubicBezTo>
                        <a:cubicBezTo>
                          <a:pt x="134186" y="169645"/>
                          <a:pt x="154241" y="138068"/>
                          <a:pt x="154241" y="94732"/>
                        </a:cubicBezTo>
                        <a:cubicBezTo>
                          <a:pt x="154241" y="61448"/>
                          <a:pt x="135422" y="27784"/>
                          <a:pt x="97879" y="27784"/>
                        </a:cubicBezTo>
                        <a:cubicBezTo>
                          <a:pt x="79915" y="27784"/>
                          <a:pt x="66989" y="34422"/>
                          <a:pt x="62427" y="39448"/>
                        </a:cubicBezTo>
                        <a:cubicBezTo>
                          <a:pt x="58720" y="44000"/>
                          <a:pt x="57390" y="50258"/>
                          <a:pt x="57390" y="64008"/>
                        </a:cubicBezTo>
                        <a:lnTo>
                          <a:pt x="57390" y="135602"/>
                        </a:lnTo>
                        <a:close/>
                        <a:moveTo>
                          <a:pt x="26500" y="58224"/>
                        </a:moveTo>
                        <a:cubicBezTo>
                          <a:pt x="26500" y="42008"/>
                          <a:pt x="26500" y="39922"/>
                          <a:pt x="15190" y="32431"/>
                        </a:cubicBezTo>
                        <a:lnTo>
                          <a:pt x="11483" y="29965"/>
                        </a:lnTo>
                        <a:cubicBezTo>
                          <a:pt x="9772" y="28258"/>
                          <a:pt x="9772" y="23707"/>
                          <a:pt x="11863" y="22474"/>
                        </a:cubicBezTo>
                        <a:cubicBezTo>
                          <a:pt x="22698" y="17922"/>
                          <a:pt x="42373" y="7871"/>
                          <a:pt x="53208" y="0"/>
                        </a:cubicBezTo>
                        <a:cubicBezTo>
                          <a:pt x="55679" y="0"/>
                          <a:pt x="57390" y="853"/>
                          <a:pt x="58245" y="2940"/>
                        </a:cubicBezTo>
                        <a:cubicBezTo>
                          <a:pt x="57390" y="10431"/>
                          <a:pt x="56534" y="16690"/>
                          <a:pt x="56534" y="22095"/>
                        </a:cubicBezTo>
                        <a:cubicBezTo>
                          <a:pt x="56534" y="25034"/>
                          <a:pt x="57390" y="27500"/>
                          <a:pt x="60241" y="27500"/>
                        </a:cubicBezTo>
                        <a:cubicBezTo>
                          <a:pt x="65659" y="25034"/>
                          <a:pt x="91986" y="7965"/>
                          <a:pt x="118694" y="7965"/>
                        </a:cubicBezTo>
                        <a:cubicBezTo>
                          <a:pt x="160799" y="7965"/>
                          <a:pt x="187982" y="42103"/>
                          <a:pt x="187982" y="84111"/>
                        </a:cubicBezTo>
                        <a:cubicBezTo>
                          <a:pt x="187982" y="141956"/>
                          <a:pt x="145401" y="183584"/>
                          <a:pt x="86188" y="183584"/>
                        </a:cubicBezTo>
                        <a:cubicBezTo>
                          <a:pt x="78680" y="183584"/>
                          <a:pt x="66989" y="182731"/>
                          <a:pt x="63282" y="181878"/>
                        </a:cubicBezTo>
                        <a:cubicBezTo>
                          <a:pt x="59576" y="182731"/>
                          <a:pt x="57390" y="184817"/>
                          <a:pt x="57390" y="193541"/>
                        </a:cubicBezTo>
                        <a:lnTo>
                          <a:pt x="57390" y="237256"/>
                        </a:lnTo>
                        <a:cubicBezTo>
                          <a:pt x="57390" y="266842"/>
                          <a:pt x="58245" y="270541"/>
                          <a:pt x="73262" y="272627"/>
                        </a:cubicBezTo>
                        <a:lnTo>
                          <a:pt x="89515" y="274713"/>
                        </a:lnTo>
                        <a:cubicBezTo>
                          <a:pt x="92461" y="276799"/>
                          <a:pt x="91606" y="283816"/>
                          <a:pt x="88659" y="285144"/>
                        </a:cubicBezTo>
                        <a:cubicBezTo>
                          <a:pt x="68605" y="284290"/>
                          <a:pt x="56534" y="283911"/>
                          <a:pt x="41897" y="283911"/>
                        </a:cubicBezTo>
                        <a:cubicBezTo>
                          <a:pt x="26880" y="283911"/>
                          <a:pt x="14334" y="284290"/>
                          <a:pt x="2644" y="285144"/>
                        </a:cubicBezTo>
                        <a:cubicBezTo>
                          <a:pt x="-303" y="283911"/>
                          <a:pt x="-1063" y="276799"/>
                          <a:pt x="1788" y="274713"/>
                        </a:cubicBezTo>
                        <a:lnTo>
                          <a:pt x="10532" y="273480"/>
                        </a:lnTo>
                        <a:cubicBezTo>
                          <a:pt x="26025" y="271394"/>
                          <a:pt x="26405" y="267222"/>
                          <a:pt x="26405" y="237256"/>
                        </a:cubicBezTo>
                        <a:lnTo>
                          <a:pt x="26405" y="58224"/>
                        </a:lnTo>
                        <a:close/>
                      </a:path>
                    </a:pathLst>
                  </a:custGeom>
                  <a:solidFill>
                    <a:srgbClr val="FFFFFF"/>
                  </a:solidFill>
                  <a:ln w="9494" cap="flat">
                    <a:noFill/>
                    <a:prstDash val="solid"/>
                    <a:miter/>
                  </a:ln>
                </p:spPr>
                <p:txBody>
                  <a:bodyPr rtlCol="0" anchor="ctr"/>
                  <a:lstStyle/>
                  <a:p>
                    <a:endParaRPr lang="en-US"/>
                  </a:p>
                </p:txBody>
              </p:sp>
              <p:sp>
                <p:nvSpPr>
                  <p:cNvPr id="36" name="Freeform 166">
                    <a:extLst>
                      <a:ext uri="{FF2B5EF4-FFF2-40B4-BE49-F238E27FC236}">
                        <a16:creationId xmlns:a16="http://schemas.microsoft.com/office/drawing/2014/main" id="{4DC4FDBF-D8DC-435A-815E-858CB1369AE7}"/>
                      </a:ext>
                    </a:extLst>
                  </p:cNvPr>
                  <p:cNvSpPr/>
                  <p:nvPr/>
                </p:nvSpPr>
                <p:spPr>
                  <a:xfrm>
                    <a:off x="2421630" y="4420003"/>
                    <a:ext cx="83834" cy="276799"/>
                  </a:xfrm>
                  <a:custGeom>
                    <a:avLst/>
                    <a:gdLst>
                      <a:gd name="connsiteX0" fmla="*/ 60811 w 83834"/>
                      <a:gd name="connsiteY0" fmla="*/ 21241 h 276799"/>
                      <a:gd name="connsiteX1" fmla="*/ 39141 w 83834"/>
                      <a:gd name="connsiteY1" fmla="*/ 42482 h 276799"/>
                      <a:gd name="connsiteX2" fmla="*/ 17851 w 83834"/>
                      <a:gd name="connsiteY2" fmla="*/ 22095 h 276799"/>
                      <a:gd name="connsiteX3" fmla="*/ 40377 w 83834"/>
                      <a:gd name="connsiteY3" fmla="*/ 0 h 276799"/>
                      <a:gd name="connsiteX4" fmla="*/ 60811 w 83834"/>
                      <a:gd name="connsiteY4" fmla="*/ 21241 h 276799"/>
                      <a:gd name="connsiteX5" fmla="*/ 26595 w 83834"/>
                      <a:gd name="connsiteY5" fmla="*/ 156085 h 276799"/>
                      <a:gd name="connsiteX6" fmla="*/ 15285 w 83834"/>
                      <a:gd name="connsiteY6" fmla="*/ 130292 h 276799"/>
                      <a:gd name="connsiteX7" fmla="*/ 11578 w 83834"/>
                      <a:gd name="connsiteY7" fmla="*/ 127826 h 276799"/>
                      <a:gd name="connsiteX8" fmla="*/ 11958 w 83834"/>
                      <a:gd name="connsiteY8" fmla="*/ 120335 h 276799"/>
                      <a:gd name="connsiteX9" fmla="*/ 54919 w 83834"/>
                      <a:gd name="connsiteY9" fmla="*/ 99947 h 276799"/>
                      <a:gd name="connsiteX10" fmla="*/ 59100 w 83834"/>
                      <a:gd name="connsiteY10" fmla="*/ 102413 h 276799"/>
                      <a:gd name="connsiteX11" fmla="*/ 57390 w 83834"/>
                      <a:gd name="connsiteY11" fmla="*/ 153999 h 276799"/>
                      <a:gd name="connsiteX12" fmla="*/ 57390 w 83834"/>
                      <a:gd name="connsiteY12" fmla="*/ 228912 h 276799"/>
                      <a:gd name="connsiteX13" fmla="*/ 73262 w 83834"/>
                      <a:gd name="connsiteY13" fmla="*/ 265135 h 276799"/>
                      <a:gd name="connsiteX14" fmla="*/ 82006 w 83834"/>
                      <a:gd name="connsiteY14" fmla="*/ 266368 h 276799"/>
                      <a:gd name="connsiteX15" fmla="*/ 81151 w 83834"/>
                      <a:gd name="connsiteY15" fmla="*/ 276799 h 276799"/>
                      <a:gd name="connsiteX16" fmla="*/ 41897 w 83834"/>
                      <a:gd name="connsiteY16" fmla="*/ 275566 h 276799"/>
                      <a:gd name="connsiteX17" fmla="*/ 2644 w 83834"/>
                      <a:gd name="connsiteY17" fmla="*/ 276799 h 276799"/>
                      <a:gd name="connsiteX18" fmla="*/ 1788 w 83834"/>
                      <a:gd name="connsiteY18" fmla="*/ 266368 h 276799"/>
                      <a:gd name="connsiteX19" fmla="*/ 10532 w 83834"/>
                      <a:gd name="connsiteY19" fmla="*/ 265135 h 276799"/>
                      <a:gd name="connsiteX20" fmla="*/ 26405 w 83834"/>
                      <a:gd name="connsiteY20" fmla="*/ 228912 h 276799"/>
                      <a:gd name="connsiteX21" fmla="*/ 26405 w 83834"/>
                      <a:gd name="connsiteY21" fmla="*/ 156085 h 27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834" h="276799">
                        <a:moveTo>
                          <a:pt x="60811" y="21241"/>
                        </a:moveTo>
                        <a:cubicBezTo>
                          <a:pt x="60811" y="35844"/>
                          <a:pt x="50356" y="42482"/>
                          <a:pt x="39141" y="42482"/>
                        </a:cubicBezTo>
                        <a:cubicBezTo>
                          <a:pt x="26215" y="42482"/>
                          <a:pt x="17851" y="33284"/>
                          <a:pt x="17851" y="22095"/>
                        </a:cubicBezTo>
                        <a:cubicBezTo>
                          <a:pt x="17851" y="8345"/>
                          <a:pt x="28306" y="0"/>
                          <a:pt x="40377" y="0"/>
                        </a:cubicBezTo>
                        <a:cubicBezTo>
                          <a:pt x="52827" y="0"/>
                          <a:pt x="60811" y="9578"/>
                          <a:pt x="60811" y="21241"/>
                        </a:cubicBezTo>
                        <a:moveTo>
                          <a:pt x="26595" y="156085"/>
                        </a:moveTo>
                        <a:cubicBezTo>
                          <a:pt x="26595" y="139869"/>
                          <a:pt x="26595" y="137783"/>
                          <a:pt x="15285" y="130292"/>
                        </a:cubicBezTo>
                        <a:lnTo>
                          <a:pt x="11578" y="127826"/>
                        </a:lnTo>
                        <a:cubicBezTo>
                          <a:pt x="9867" y="126119"/>
                          <a:pt x="9867" y="121568"/>
                          <a:pt x="11958" y="120335"/>
                        </a:cubicBezTo>
                        <a:cubicBezTo>
                          <a:pt x="21558" y="117016"/>
                          <a:pt x="45319" y="106206"/>
                          <a:pt x="54919" y="99947"/>
                        </a:cubicBezTo>
                        <a:cubicBezTo>
                          <a:pt x="57010" y="99947"/>
                          <a:pt x="58625" y="100801"/>
                          <a:pt x="59100" y="102413"/>
                        </a:cubicBezTo>
                        <a:cubicBezTo>
                          <a:pt x="58245" y="117016"/>
                          <a:pt x="57390" y="136930"/>
                          <a:pt x="57390" y="153999"/>
                        </a:cubicBezTo>
                        <a:lnTo>
                          <a:pt x="57390" y="228912"/>
                        </a:lnTo>
                        <a:cubicBezTo>
                          <a:pt x="57390" y="258877"/>
                          <a:pt x="58245" y="263049"/>
                          <a:pt x="73262" y="265135"/>
                        </a:cubicBezTo>
                        <a:lnTo>
                          <a:pt x="82006" y="266368"/>
                        </a:lnTo>
                        <a:cubicBezTo>
                          <a:pt x="84953" y="268454"/>
                          <a:pt x="84097" y="275471"/>
                          <a:pt x="81151" y="276799"/>
                        </a:cubicBezTo>
                        <a:cubicBezTo>
                          <a:pt x="68605" y="275946"/>
                          <a:pt x="56534" y="275566"/>
                          <a:pt x="41897" y="275566"/>
                        </a:cubicBezTo>
                        <a:cubicBezTo>
                          <a:pt x="26880" y="275566"/>
                          <a:pt x="14334" y="275946"/>
                          <a:pt x="2644" y="276799"/>
                        </a:cubicBezTo>
                        <a:cubicBezTo>
                          <a:pt x="-303" y="275566"/>
                          <a:pt x="-1063" y="268454"/>
                          <a:pt x="1788" y="266368"/>
                        </a:cubicBezTo>
                        <a:lnTo>
                          <a:pt x="10532" y="265135"/>
                        </a:lnTo>
                        <a:cubicBezTo>
                          <a:pt x="26025" y="263049"/>
                          <a:pt x="26405" y="258877"/>
                          <a:pt x="26405" y="228912"/>
                        </a:cubicBezTo>
                        <a:lnTo>
                          <a:pt x="26405" y="156085"/>
                        </a:lnTo>
                        <a:close/>
                      </a:path>
                    </a:pathLst>
                  </a:custGeom>
                  <a:solidFill>
                    <a:srgbClr val="FFFFFF"/>
                  </a:solidFill>
                  <a:ln w="9494" cap="flat">
                    <a:noFill/>
                    <a:prstDash val="solid"/>
                    <a:miter/>
                  </a:ln>
                </p:spPr>
                <p:txBody>
                  <a:bodyPr rtlCol="0" anchor="ctr"/>
                  <a:lstStyle/>
                  <a:p>
                    <a:endParaRPr lang="en-US"/>
                  </a:p>
                </p:txBody>
              </p:sp>
              <p:sp>
                <p:nvSpPr>
                  <p:cNvPr id="37" name="Freeform 167">
                    <a:extLst>
                      <a:ext uri="{FF2B5EF4-FFF2-40B4-BE49-F238E27FC236}">
                        <a16:creationId xmlns:a16="http://schemas.microsoft.com/office/drawing/2014/main" id="{169C4027-769F-4846-AC11-DA759C911583}"/>
                      </a:ext>
                    </a:extLst>
                  </p:cNvPr>
                  <p:cNvSpPr/>
                  <p:nvPr/>
                </p:nvSpPr>
                <p:spPr>
                  <a:xfrm>
                    <a:off x="2522390" y="4502388"/>
                    <a:ext cx="111258" cy="198870"/>
                  </a:xfrm>
                  <a:custGeom>
                    <a:avLst/>
                    <a:gdLst>
                      <a:gd name="connsiteX0" fmla="*/ 60989 w 111258"/>
                      <a:gd name="connsiteY0" fmla="*/ 46579 h 198870"/>
                      <a:gd name="connsiteX1" fmla="*/ 53481 w 111258"/>
                      <a:gd name="connsiteY1" fmla="*/ 56536 h 198870"/>
                      <a:gd name="connsiteX2" fmla="*/ 53481 w 111258"/>
                      <a:gd name="connsiteY2" fmla="*/ 134293 h 198870"/>
                      <a:gd name="connsiteX3" fmla="*/ 83990 w 111258"/>
                      <a:gd name="connsiteY3" fmla="*/ 180474 h 198870"/>
                      <a:gd name="connsiteX4" fmla="*/ 95301 w 111258"/>
                      <a:gd name="connsiteY4" fmla="*/ 178388 h 198870"/>
                      <a:gd name="connsiteX5" fmla="*/ 105756 w 111258"/>
                      <a:gd name="connsiteY5" fmla="*/ 172603 h 198870"/>
                      <a:gd name="connsiteX6" fmla="*/ 109938 w 111258"/>
                      <a:gd name="connsiteY6" fmla="*/ 179715 h 198870"/>
                      <a:gd name="connsiteX7" fmla="*/ 66122 w 111258"/>
                      <a:gd name="connsiteY7" fmla="*/ 198870 h 198870"/>
                      <a:gd name="connsiteX8" fmla="*/ 22686 w 111258"/>
                      <a:gd name="connsiteY8" fmla="*/ 153923 h 198870"/>
                      <a:gd name="connsiteX9" fmla="*/ 22686 w 111258"/>
                      <a:gd name="connsiteY9" fmla="*/ 58717 h 198870"/>
                      <a:gd name="connsiteX10" fmla="*/ 13942 w 111258"/>
                      <a:gd name="connsiteY10" fmla="*/ 46674 h 198870"/>
                      <a:gd name="connsiteX11" fmla="*/ 2251 w 111258"/>
                      <a:gd name="connsiteY11" fmla="*/ 46674 h 198870"/>
                      <a:gd name="connsiteX12" fmla="*/ 1016 w 111258"/>
                      <a:gd name="connsiteY12" fmla="*/ 37950 h 198870"/>
                      <a:gd name="connsiteX13" fmla="*/ 27724 w 111258"/>
                      <a:gd name="connsiteY13" fmla="*/ 25053 h 198870"/>
                      <a:gd name="connsiteX14" fmla="*/ 45212 w 111258"/>
                      <a:gd name="connsiteY14" fmla="*/ 493 h 198870"/>
                      <a:gd name="connsiteX15" fmla="*/ 53956 w 111258"/>
                      <a:gd name="connsiteY15" fmla="*/ 2579 h 198870"/>
                      <a:gd name="connsiteX16" fmla="*/ 53956 w 111258"/>
                      <a:gd name="connsiteY16" fmla="*/ 21260 h 198870"/>
                      <a:gd name="connsiteX17" fmla="*/ 61465 w 111258"/>
                      <a:gd name="connsiteY17" fmla="*/ 29131 h 198870"/>
                      <a:gd name="connsiteX18" fmla="*/ 107752 w 111258"/>
                      <a:gd name="connsiteY18" fmla="*/ 29131 h 198870"/>
                      <a:gd name="connsiteX19" fmla="*/ 108132 w 111258"/>
                      <a:gd name="connsiteY19" fmla="*/ 46579 h 198870"/>
                      <a:gd name="connsiteX20" fmla="*/ 60989 w 111258"/>
                      <a:gd name="connsiteY20" fmla="*/ 46579 h 19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258" h="198870">
                        <a:moveTo>
                          <a:pt x="60989" y="46579"/>
                        </a:moveTo>
                        <a:cubicBezTo>
                          <a:pt x="53861" y="46579"/>
                          <a:pt x="53481" y="47812"/>
                          <a:pt x="53481" y="56536"/>
                        </a:cubicBezTo>
                        <a:lnTo>
                          <a:pt x="53481" y="134293"/>
                        </a:lnTo>
                        <a:cubicBezTo>
                          <a:pt x="53481" y="158474"/>
                          <a:pt x="56427" y="180474"/>
                          <a:pt x="83990" y="180474"/>
                        </a:cubicBezTo>
                        <a:cubicBezTo>
                          <a:pt x="88172" y="180474"/>
                          <a:pt x="91879" y="179621"/>
                          <a:pt x="95301" y="178388"/>
                        </a:cubicBezTo>
                        <a:cubicBezTo>
                          <a:pt x="99007" y="177155"/>
                          <a:pt x="104520" y="172603"/>
                          <a:pt x="105756" y="172603"/>
                        </a:cubicBezTo>
                        <a:cubicBezTo>
                          <a:pt x="109082" y="172603"/>
                          <a:pt x="110793" y="177155"/>
                          <a:pt x="109938" y="179715"/>
                        </a:cubicBezTo>
                        <a:cubicBezTo>
                          <a:pt x="102429" y="188439"/>
                          <a:pt x="87412" y="198870"/>
                          <a:pt x="66122" y="198870"/>
                        </a:cubicBezTo>
                        <a:cubicBezTo>
                          <a:pt x="30195" y="198870"/>
                          <a:pt x="22686" y="178862"/>
                          <a:pt x="22686" y="153923"/>
                        </a:cubicBezTo>
                        <a:lnTo>
                          <a:pt x="22686" y="58717"/>
                        </a:lnTo>
                        <a:cubicBezTo>
                          <a:pt x="22686" y="47527"/>
                          <a:pt x="22306" y="46674"/>
                          <a:pt x="13942" y="46674"/>
                        </a:cubicBezTo>
                        <a:lnTo>
                          <a:pt x="2251" y="46674"/>
                        </a:lnTo>
                        <a:cubicBezTo>
                          <a:pt x="-220" y="44967"/>
                          <a:pt x="-695" y="40415"/>
                          <a:pt x="1016" y="37950"/>
                        </a:cubicBezTo>
                        <a:cubicBezTo>
                          <a:pt x="13087" y="34251"/>
                          <a:pt x="23542" y="28751"/>
                          <a:pt x="27724" y="25053"/>
                        </a:cubicBezTo>
                        <a:cubicBezTo>
                          <a:pt x="33141" y="20027"/>
                          <a:pt x="41030" y="8838"/>
                          <a:pt x="45212" y="493"/>
                        </a:cubicBezTo>
                        <a:cubicBezTo>
                          <a:pt x="47303" y="-360"/>
                          <a:pt x="52340" y="-360"/>
                          <a:pt x="53956" y="2579"/>
                        </a:cubicBezTo>
                        <a:lnTo>
                          <a:pt x="53956" y="21260"/>
                        </a:lnTo>
                        <a:cubicBezTo>
                          <a:pt x="53956" y="28751"/>
                          <a:pt x="54431" y="29131"/>
                          <a:pt x="61465" y="29131"/>
                        </a:cubicBezTo>
                        <a:lnTo>
                          <a:pt x="107752" y="29131"/>
                        </a:lnTo>
                        <a:cubicBezTo>
                          <a:pt x="112789" y="32829"/>
                          <a:pt x="111934" y="44113"/>
                          <a:pt x="108132" y="46579"/>
                        </a:cubicBezTo>
                        <a:lnTo>
                          <a:pt x="60989" y="46579"/>
                        </a:lnTo>
                        <a:close/>
                      </a:path>
                    </a:pathLst>
                  </a:custGeom>
                  <a:solidFill>
                    <a:srgbClr val="FFFFFF"/>
                  </a:solidFill>
                  <a:ln w="9494" cap="flat">
                    <a:noFill/>
                    <a:prstDash val="solid"/>
                    <a:miter/>
                  </a:ln>
                </p:spPr>
                <p:txBody>
                  <a:bodyPr rtlCol="0" anchor="ctr"/>
                  <a:lstStyle/>
                  <a:p>
                    <a:endParaRPr lang="en-US"/>
                  </a:p>
                </p:txBody>
              </p:sp>
              <p:sp>
                <p:nvSpPr>
                  <p:cNvPr id="38" name="Freeform 168">
                    <a:extLst>
                      <a:ext uri="{FF2B5EF4-FFF2-40B4-BE49-F238E27FC236}">
                        <a16:creationId xmlns:a16="http://schemas.microsoft.com/office/drawing/2014/main" id="{A8AC5851-65EE-4323-9B60-9F337DFD1151}"/>
                      </a:ext>
                    </a:extLst>
                  </p:cNvPr>
                  <p:cNvSpPr/>
                  <p:nvPr/>
                </p:nvSpPr>
                <p:spPr>
                  <a:xfrm>
                    <a:off x="2642878" y="4525639"/>
                    <a:ext cx="157204" cy="175618"/>
                  </a:xfrm>
                  <a:custGeom>
                    <a:avLst/>
                    <a:gdLst>
                      <a:gd name="connsiteX0" fmla="*/ 58263 w 157204"/>
                      <a:gd name="connsiteY0" fmla="*/ 156938 h 175618"/>
                      <a:gd name="connsiteX1" fmla="*/ 83735 w 157204"/>
                      <a:gd name="connsiteY1" fmla="*/ 146507 h 175618"/>
                      <a:gd name="connsiteX2" fmla="*/ 89152 w 157204"/>
                      <a:gd name="connsiteY2" fmla="*/ 126973 h 175618"/>
                      <a:gd name="connsiteX3" fmla="*/ 90008 w 157204"/>
                      <a:gd name="connsiteY3" fmla="*/ 102413 h 175618"/>
                      <a:gd name="connsiteX4" fmla="*/ 85826 w 157204"/>
                      <a:gd name="connsiteY4" fmla="*/ 97008 h 175618"/>
                      <a:gd name="connsiteX5" fmla="*/ 68718 w 157204"/>
                      <a:gd name="connsiteY5" fmla="*/ 101180 h 175618"/>
                      <a:gd name="connsiteX6" fmla="*/ 32030 w 157204"/>
                      <a:gd name="connsiteY6" fmla="*/ 131999 h 175618"/>
                      <a:gd name="connsiteX7" fmla="*/ 58263 w 157204"/>
                      <a:gd name="connsiteY7" fmla="*/ 156938 h 175618"/>
                      <a:gd name="connsiteX8" fmla="*/ 84115 w 157204"/>
                      <a:gd name="connsiteY8" fmla="*/ 83732 h 175618"/>
                      <a:gd name="connsiteX9" fmla="*/ 91243 w 157204"/>
                      <a:gd name="connsiteY9" fmla="*/ 71689 h 175618"/>
                      <a:gd name="connsiteX10" fmla="*/ 91624 w 157204"/>
                      <a:gd name="connsiteY10" fmla="*/ 52534 h 175618"/>
                      <a:gd name="connsiteX11" fmla="*/ 61114 w 157204"/>
                      <a:gd name="connsiteY11" fmla="*/ 16310 h 175618"/>
                      <a:gd name="connsiteX12" fmla="*/ 34406 w 157204"/>
                      <a:gd name="connsiteY12" fmla="*/ 34991 h 175618"/>
                      <a:gd name="connsiteX13" fmla="*/ 30224 w 157204"/>
                      <a:gd name="connsiteY13" fmla="*/ 49120 h 175618"/>
                      <a:gd name="connsiteX14" fmla="*/ 6463 w 157204"/>
                      <a:gd name="connsiteY14" fmla="*/ 56991 h 175618"/>
                      <a:gd name="connsiteX15" fmla="*/ 570 w 157204"/>
                      <a:gd name="connsiteY15" fmla="*/ 51206 h 175618"/>
                      <a:gd name="connsiteX16" fmla="*/ 78222 w 157204"/>
                      <a:gd name="connsiteY16" fmla="*/ 0 h 175618"/>
                      <a:gd name="connsiteX17" fmla="*/ 121658 w 157204"/>
                      <a:gd name="connsiteY17" fmla="*/ 48646 h 175618"/>
                      <a:gd name="connsiteX18" fmla="*/ 119187 w 157204"/>
                      <a:gd name="connsiteY18" fmla="*/ 120999 h 175618"/>
                      <a:gd name="connsiteX19" fmla="*/ 138386 w 157204"/>
                      <a:gd name="connsiteY19" fmla="*/ 157223 h 175618"/>
                      <a:gd name="connsiteX20" fmla="*/ 148841 w 157204"/>
                      <a:gd name="connsiteY20" fmla="*/ 154757 h 175618"/>
                      <a:gd name="connsiteX21" fmla="*/ 154258 w 157204"/>
                      <a:gd name="connsiteY21" fmla="*/ 151817 h 175618"/>
                      <a:gd name="connsiteX22" fmla="*/ 157205 w 157204"/>
                      <a:gd name="connsiteY22" fmla="*/ 157223 h 175618"/>
                      <a:gd name="connsiteX23" fmla="*/ 122133 w 157204"/>
                      <a:gd name="connsiteY23" fmla="*/ 175524 h 175618"/>
                      <a:gd name="connsiteX24" fmla="*/ 95045 w 157204"/>
                      <a:gd name="connsiteY24" fmla="*/ 162628 h 175618"/>
                      <a:gd name="connsiteX25" fmla="*/ 88392 w 157204"/>
                      <a:gd name="connsiteY25" fmla="*/ 156843 h 175618"/>
                      <a:gd name="connsiteX26" fmla="*/ 72139 w 157204"/>
                      <a:gd name="connsiteY26" fmla="*/ 165188 h 175618"/>
                      <a:gd name="connsiteX27" fmla="*/ 42105 w 157204"/>
                      <a:gd name="connsiteY27" fmla="*/ 175619 h 175618"/>
                      <a:gd name="connsiteX28" fmla="*/ 12926 w 157204"/>
                      <a:gd name="connsiteY28" fmla="*/ 166041 h 175618"/>
                      <a:gd name="connsiteX29" fmla="*/ 0 w 157204"/>
                      <a:gd name="connsiteY29" fmla="*/ 136930 h 175618"/>
                      <a:gd name="connsiteX30" fmla="*/ 34596 w 157204"/>
                      <a:gd name="connsiteY30" fmla="*/ 101559 h 175618"/>
                      <a:gd name="connsiteX31" fmla="*/ 84115 w 157204"/>
                      <a:gd name="connsiteY31" fmla="*/ 83732 h 17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7204" h="175618">
                        <a:moveTo>
                          <a:pt x="58263" y="156938"/>
                        </a:moveTo>
                        <a:cubicBezTo>
                          <a:pt x="66627" y="156938"/>
                          <a:pt x="79553" y="150680"/>
                          <a:pt x="83735" y="146507"/>
                        </a:cubicBezTo>
                        <a:cubicBezTo>
                          <a:pt x="88772" y="141481"/>
                          <a:pt x="89152" y="135697"/>
                          <a:pt x="89152" y="126973"/>
                        </a:cubicBezTo>
                        <a:lnTo>
                          <a:pt x="90008" y="102413"/>
                        </a:lnTo>
                        <a:cubicBezTo>
                          <a:pt x="90008" y="97861"/>
                          <a:pt x="88297" y="97008"/>
                          <a:pt x="85826" y="97008"/>
                        </a:cubicBezTo>
                        <a:cubicBezTo>
                          <a:pt x="83355" y="97008"/>
                          <a:pt x="76226" y="98715"/>
                          <a:pt x="68718" y="101180"/>
                        </a:cubicBezTo>
                        <a:cubicBezTo>
                          <a:pt x="44101" y="109525"/>
                          <a:pt x="32030" y="115783"/>
                          <a:pt x="32030" y="131999"/>
                        </a:cubicBezTo>
                        <a:cubicBezTo>
                          <a:pt x="31935" y="139016"/>
                          <a:pt x="36973" y="156938"/>
                          <a:pt x="58263" y="156938"/>
                        </a:cubicBezTo>
                        <a:moveTo>
                          <a:pt x="84115" y="83732"/>
                        </a:moveTo>
                        <a:cubicBezTo>
                          <a:pt x="90388" y="81646"/>
                          <a:pt x="90768" y="77948"/>
                          <a:pt x="91243" y="71689"/>
                        </a:cubicBezTo>
                        <a:lnTo>
                          <a:pt x="91624" y="52534"/>
                        </a:lnTo>
                        <a:cubicBezTo>
                          <a:pt x="92004" y="37172"/>
                          <a:pt x="87061" y="16310"/>
                          <a:pt x="61114" y="16310"/>
                        </a:cubicBezTo>
                        <a:cubicBezTo>
                          <a:pt x="49423" y="16310"/>
                          <a:pt x="35262" y="22095"/>
                          <a:pt x="34406" y="34991"/>
                        </a:cubicBezTo>
                        <a:cubicBezTo>
                          <a:pt x="34026" y="41629"/>
                          <a:pt x="33551" y="46655"/>
                          <a:pt x="30224" y="49120"/>
                        </a:cubicBezTo>
                        <a:cubicBezTo>
                          <a:pt x="23951" y="54146"/>
                          <a:pt x="12736" y="56991"/>
                          <a:pt x="6463" y="56991"/>
                        </a:cubicBezTo>
                        <a:cubicBezTo>
                          <a:pt x="2661" y="56991"/>
                          <a:pt x="570" y="54905"/>
                          <a:pt x="570" y="51206"/>
                        </a:cubicBezTo>
                        <a:cubicBezTo>
                          <a:pt x="570" y="29586"/>
                          <a:pt x="47713" y="0"/>
                          <a:pt x="78222" y="0"/>
                        </a:cubicBezTo>
                        <a:cubicBezTo>
                          <a:pt x="108256" y="0"/>
                          <a:pt x="122893" y="17448"/>
                          <a:pt x="121658" y="48646"/>
                        </a:cubicBezTo>
                        <a:lnTo>
                          <a:pt x="119187" y="120999"/>
                        </a:lnTo>
                        <a:cubicBezTo>
                          <a:pt x="118331" y="140154"/>
                          <a:pt x="122133" y="157223"/>
                          <a:pt x="138386" y="157223"/>
                        </a:cubicBezTo>
                        <a:cubicBezTo>
                          <a:pt x="142568" y="157223"/>
                          <a:pt x="146275" y="155990"/>
                          <a:pt x="148841" y="154757"/>
                        </a:cubicBezTo>
                        <a:cubicBezTo>
                          <a:pt x="150932" y="153524"/>
                          <a:pt x="153023" y="151817"/>
                          <a:pt x="154258" y="151817"/>
                        </a:cubicBezTo>
                        <a:cubicBezTo>
                          <a:pt x="155969" y="151817"/>
                          <a:pt x="157205" y="154283"/>
                          <a:pt x="157205" y="157223"/>
                        </a:cubicBezTo>
                        <a:cubicBezTo>
                          <a:pt x="157205" y="159309"/>
                          <a:pt x="142568" y="175524"/>
                          <a:pt x="122133" y="175524"/>
                        </a:cubicBezTo>
                        <a:cubicBezTo>
                          <a:pt x="112153" y="175524"/>
                          <a:pt x="102078" y="171826"/>
                          <a:pt x="95045" y="162628"/>
                        </a:cubicBezTo>
                        <a:cubicBezTo>
                          <a:pt x="93334" y="160162"/>
                          <a:pt x="90863" y="156843"/>
                          <a:pt x="88392" y="156843"/>
                        </a:cubicBezTo>
                        <a:cubicBezTo>
                          <a:pt x="85446" y="156843"/>
                          <a:pt x="80503" y="160542"/>
                          <a:pt x="72139" y="165188"/>
                        </a:cubicBezTo>
                        <a:cubicBezTo>
                          <a:pt x="62920" y="170214"/>
                          <a:pt x="53795" y="175619"/>
                          <a:pt x="42105" y="175619"/>
                        </a:cubicBezTo>
                        <a:cubicBezTo>
                          <a:pt x="30034" y="175619"/>
                          <a:pt x="19959" y="172300"/>
                          <a:pt x="12926" y="166041"/>
                        </a:cubicBezTo>
                        <a:cubicBezTo>
                          <a:pt x="5037" y="158929"/>
                          <a:pt x="0" y="148593"/>
                          <a:pt x="0" y="136930"/>
                        </a:cubicBezTo>
                        <a:cubicBezTo>
                          <a:pt x="0" y="120714"/>
                          <a:pt x="7889" y="111137"/>
                          <a:pt x="34596" y="101559"/>
                        </a:cubicBezTo>
                        <a:lnTo>
                          <a:pt x="84115" y="83732"/>
                        </a:lnTo>
                        <a:close/>
                      </a:path>
                    </a:pathLst>
                  </a:custGeom>
                  <a:solidFill>
                    <a:srgbClr val="FFFFFF"/>
                  </a:solidFill>
                  <a:ln w="9494" cap="flat">
                    <a:noFill/>
                    <a:prstDash val="solid"/>
                    <a:miter/>
                  </a:ln>
                </p:spPr>
                <p:txBody>
                  <a:bodyPr rtlCol="0" anchor="ctr"/>
                  <a:lstStyle/>
                  <a:p>
                    <a:endParaRPr lang="en-US"/>
                  </a:p>
                </p:txBody>
              </p:sp>
              <p:sp>
                <p:nvSpPr>
                  <p:cNvPr id="39" name="Freeform 169">
                    <a:extLst>
                      <a:ext uri="{FF2B5EF4-FFF2-40B4-BE49-F238E27FC236}">
                        <a16:creationId xmlns:a16="http://schemas.microsoft.com/office/drawing/2014/main" id="{B7B5F4DC-A14F-48B5-861D-4DFE4DF908C8}"/>
                      </a:ext>
                    </a:extLst>
                  </p:cNvPr>
                  <p:cNvSpPr/>
                  <p:nvPr/>
                </p:nvSpPr>
                <p:spPr>
                  <a:xfrm>
                    <a:off x="2799910" y="4398003"/>
                    <a:ext cx="85830" cy="298798"/>
                  </a:xfrm>
                  <a:custGeom>
                    <a:avLst/>
                    <a:gdLst>
                      <a:gd name="connsiteX0" fmla="*/ 58150 w 85830"/>
                      <a:gd name="connsiteY0" fmla="*/ 250911 h 298798"/>
                      <a:gd name="connsiteX1" fmla="*/ 74023 w 85830"/>
                      <a:gd name="connsiteY1" fmla="*/ 287135 h 298798"/>
                      <a:gd name="connsiteX2" fmla="*/ 84002 w 85830"/>
                      <a:gd name="connsiteY2" fmla="*/ 288368 h 298798"/>
                      <a:gd name="connsiteX3" fmla="*/ 83147 w 85830"/>
                      <a:gd name="connsiteY3" fmla="*/ 298799 h 298798"/>
                      <a:gd name="connsiteX4" fmla="*/ 42658 w 85830"/>
                      <a:gd name="connsiteY4" fmla="*/ 297566 h 298798"/>
                      <a:gd name="connsiteX5" fmla="*/ 2644 w 85830"/>
                      <a:gd name="connsiteY5" fmla="*/ 298799 h 298798"/>
                      <a:gd name="connsiteX6" fmla="*/ 1788 w 85830"/>
                      <a:gd name="connsiteY6" fmla="*/ 288368 h 298798"/>
                      <a:gd name="connsiteX7" fmla="*/ 11388 w 85830"/>
                      <a:gd name="connsiteY7" fmla="*/ 287135 h 298798"/>
                      <a:gd name="connsiteX8" fmla="*/ 27260 w 85830"/>
                      <a:gd name="connsiteY8" fmla="*/ 250911 h 298798"/>
                      <a:gd name="connsiteX9" fmla="*/ 27260 w 85830"/>
                      <a:gd name="connsiteY9" fmla="*/ 62775 h 298798"/>
                      <a:gd name="connsiteX10" fmla="*/ 14334 w 85830"/>
                      <a:gd name="connsiteY10" fmla="*/ 28258 h 298798"/>
                      <a:gd name="connsiteX11" fmla="*/ 10152 w 85830"/>
                      <a:gd name="connsiteY11" fmla="*/ 25793 h 298798"/>
                      <a:gd name="connsiteX12" fmla="*/ 10152 w 85830"/>
                      <a:gd name="connsiteY12" fmla="*/ 17448 h 298798"/>
                      <a:gd name="connsiteX13" fmla="*/ 55204 w 85830"/>
                      <a:gd name="connsiteY13" fmla="*/ 0 h 298798"/>
                      <a:gd name="connsiteX14" fmla="*/ 59386 w 85830"/>
                      <a:gd name="connsiteY14" fmla="*/ 2465 h 298798"/>
                      <a:gd name="connsiteX15" fmla="*/ 58150 w 85830"/>
                      <a:gd name="connsiteY15" fmla="*/ 54051 h 298798"/>
                      <a:gd name="connsiteX16" fmla="*/ 58150 w 85830"/>
                      <a:gd name="connsiteY16" fmla="*/ 250911 h 29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830" h="298798">
                        <a:moveTo>
                          <a:pt x="58150" y="250911"/>
                        </a:moveTo>
                        <a:cubicBezTo>
                          <a:pt x="58150" y="280877"/>
                          <a:pt x="59005" y="285049"/>
                          <a:pt x="74023" y="287135"/>
                        </a:cubicBezTo>
                        <a:lnTo>
                          <a:pt x="84002" y="288368"/>
                        </a:lnTo>
                        <a:cubicBezTo>
                          <a:pt x="86949" y="290454"/>
                          <a:pt x="86093" y="297471"/>
                          <a:pt x="83147" y="298799"/>
                        </a:cubicBezTo>
                        <a:cubicBezTo>
                          <a:pt x="69365" y="297945"/>
                          <a:pt x="57295" y="297566"/>
                          <a:pt x="42658" y="297566"/>
                        </a:cubicBezTo>
                        <a:cubicBezTo>
                          <a:pt x="27641" y="297566"/>
                          <a:pt x="15095" y="297945"/>
                          <a:pt x="2644" y="298799"/>
                        </a:cubicBezTo>
                        <a:cubicBezTo>
                          <a:pt x="-303" y="297566"/>
                          <a:pt x="-1063" y="290454"/>
                          <a:pt x="1788" y="288368"/>
                        </a:cubicBezTo>
                        <a:lnTo>
                          <a:pt x="11388" y="287135"/>
                        </a:lnTo>
                        <a:cubicBezTo>
                          <a:pt x="26785" y="285049"/>
                          <a:pt x="27260" y="280877"/>
                          <a:pt x="27260" y="250911"/>
                        </a:cubicBezTo>
                        <a:lnTo>
                          <a:pt x="27260" y="62775"/>
                        </a:lnTo>
                        <a:cubicBezTo>
                          <a:pt x="27260" y="38215"/>
                          <a:pt x="26785" y="35750"/>
                          <a:pt x="14334" y="28258"/>
                        </a:cubicBezTo>
                        <a:lnTo>
                          <a:pt x="10152" y="25793"/>
                        </a:lnTo>
                        <a:cubicBezTo>
                          <a:pt x="8061" y="24560"/>
                          <a:pt x="8061" y="18681"/>
                          <a:pt x="10152" y="17448"/>
                        </a:cubicBezTo>
                        <a:cubicBezTo>
                          <a:pt x="20607" y="14129"/>
                          <a:pt x="40187" y="7871"/>
                          <a:pt x="55204" y="0"/>
                        </a:cubicBezTo>
                        <a:cubicBezTo>
                          <a:pt x="56914" y="0"/>
                          <a:pt x="58530" y="853"/>
                          <a:pt x="59386" y="2465"/>
                        </a:cubicBezTo>
                        <a:cubicBezTo>
                          <a:pt x="58910" y="14983"/>
                          <a:pt x="58150" y="35750"/>
                          <a:pt x="58150" y="54051"/>
                        </a:cubicBezTo>
                        <a:lnTo>
                          <a:pt x="58150" y="250911"/>
                        </a:lnTo>
                        <a:close/>
                      </a:path>
                    </a:pathLst>
                  </a:custGeom>
                  <a:solidFill>
                    <a:srgbClr val="FFFFFF"/>
                  </a:solidFill>
                  <a:ln w="9494" cap="flat">
                    <a:noFill/>
                    <a:prstDash val="solid"/>
                    <a:miter/>
                  </a:ln>
                </p:spPr>
                <p:txBody>
                  <a:bodyPr rtlCol="0" anchor="ctr"/>
                  <a:lstStyle/>
                  <a:p>
                    <a:endParaRPr lang="en-US"/>
                  </a:p>
                </p:txBody>
              </p:sp>
              <p:sp>
                <p:nvSpPr>
                  <p:cNvPr id="40" name="Freeform 170">
                    <a:extLst>
                      <a:ext uri="{FF2B5EF4-FFF2-40B4-BE49-F238E27FC236}">
                        <a16:creationId xmlns:a16="http://schemas.microsoft.com/office/drawing/2014/main" id="{DAD73576-1547-4B86-B0C9-2036CD5ACA4C}"/>
                      </a:ext>
                    </a:extLst>
                  </p:cNvPr>
                  <p:cNvSpPr/>
                  <p:nvPr/>
                </p:nvSpPr>
                <p:spPr>
                  <a:xfrm>
                    <a:off x="2896571" y="4420003"/>
                    <a:ext cx="83834" cy="276799"/>
                  </a:xfrm>
                  <a:custGeom>
                    <a:avLst/>
                    <a:gdLst>
                      <a:gd name="connsiteX0" fmla="*/ 60811 w 83834"/>
                      <a:gd name="connsiteY0" fmla="*/ 21241 h 276799"/>
                      <a:gd name="connsiteX1" fmla="*/ 39141 w 83834"/>
                      <a:gd name="connsiteY1" fmla="*/ 42482 h 276799"/>
                      <a:gd name="connsiteX2" fmla="*/ 17851 w 83834"/>
                      <a:gd name="connsiteY2" fmla="*/ 22095 h 276799"/>
                      <a:gd name="connsiteX3" fmla="*/ 40377 w 83834"/>
                      <a:gd name="connsiteY3" fmla="*/ 0 h 276799"/>
                      <a:gd name="connsiteX4" fmla="*/ 60811 w 83834"/>
                      <a:gd name="connsiteY4" fmla="*/ 21241 h 276799"/>
                      <a:gd name="connsiteX5" fmla="*/ 26595 w 83834"/>
                      <a:gd name="connsiteY5" fmla="*/ 156085 h 276799"/>
                      <a:gd name="connsiteX6" fmla="*/ 15285 w 83834"/>
                      <a:gd name="connsiteY6" fmla="*/ 130292 h 276799"/>
                      <a:gd name="connsiteX7" fmla="*/ 11578 w 83834"/>
                      <a:gd name="connsiteY7" fmla="*/ 127826 h 276799"/>
                      <a:gd name="connsiteX8" fmla="*/ 11958 w 83834"/>
                      <a:gd name="connsiteY8" fmla="*/ 120335 h 276799"/>
                      <a:gd name="connsiteX9" fmla="*/ 54919 w 83834"/>
                      <a:gd name="connsiteY9" fmla="*/ 99947 h 276799"/>
                      <a:gd name="connsiteX10" fmla="*/ 59100 w 83834"/>
                      <a:gd name="connsiteY10" fmla="*/ 102413 h 276799"/>
                      <a:gd name="connsiteX11" fmla="*/ 57390 w 83834"/>
                      <a:gd name="connsiteY11" fmla="*/ 153999 h 276799"/>
                      <a:gd name="connsiteX12" fmla="*/ 57390 w 83834"/>
                      <a:gd name="connsiteY12" fmla="*/ 228912 h 276799"/>
                      <a:gd name="connsiteX13" fmla="*/ 73262 w 83834"/>
                      <a:gd name="connsiteY13" fmla="*/ 265135 h 276799"/>
                      <a:gd name="connsiteX14" fmla="*/ 82006 w 83834"/>
                      <a:gd name="connsiteY14" fmla="*/ 266368 h 276799"/>
                      <a:gd name="connsiteX15" fmla="*/ 81151 w 83834"/>
                      <a:gd name="connsiteY15" fmla="*/ 276799 h 276799"/>
                      <a:gd name="connsiteX16" fmla="*/ 41897 w 83834"/>
                      <a:gd name="connsiteY16" fmla="*/ 275566 h 276799"/>
                      <a:gd name="connsiteX17" fmla="*/ 2644 w 83834"/>
                      <a:gd name="connsiteY17" fmla="*/ 276799 h 276799"/>
                      <a:gd name="connsiteX18" fmla="*/ 1788 w 83834"/>
                      <a:gd name="connsiteY18" fmla="*/ 266368 h 276799"/>
                      <a:gd name="connsiteX19" fmla="*/ 10532 w 83834"/>
                      <a:gd name="connsiteY19" fmla="*/ 265135 h 276799"/>
                      <a:gd name="connsiteX20" fmla="*/ 26405 w 83834"/>
                      <a:gd name="connsiteY20" fmla="*/ 228912 h 276799"/>
                      <a:gd name="connsiteX21" fmla="*/ 26405 w 83834"/>
                      <a:gd name="connsiteY21" fmla="*/ 156085 h 27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834" h="276799">
                        <a:moveTo>
                          <a:pt x="60811" y="21241"/>
                        </a:moveTo>
                        <a:cubicBezTo>
                          <a:pt x="60811" y="35844"/>
                          <a:pt x="50356" y="42482"/>
                          <a:pt x="39141" y="42482"/>
                        </a:cubicBezTo>
                        <a:cubicBezTo>
                          <a:pt x="26215" y="42482"/>
                          <a:pt x="17851" y="33284"/>
                          <a:pt x="17851" y="22095"/>
                        </a:cubicBezTo>
                        <a:cubicBezTo>
                          <a:pt x="17851" y="8345"/>
                          <a:pt x="28306" y="0"/>
                          <a:pt x="40377" y="0"/>
                        </a:cubicBezTo>
                        <a:cubicBezTo>
                          <a:pt x="52828" y="0"/>
                          <a:pt x="60811" y="9578"/>
                          <a:pt x="60811" y="21241"/>
                        </a:cubicBezTo>
                        <a:moveTo>
                          <a:pt x="26595" y="156085"/>
                        </a:moveTo>
                        <a:cubicBezTo>
                          <a:pt x="26595" y="139869"/>
                          <a:pt x="26595" y="137783"/>
                          <a:pt x="15285" y="130292"/>
                        </a:cubicBezTo>
                        <a:lnTo>
                          <a:pt x="11578" y="127826"/>
                        </a:lnTo>
                        <a:cubicBezTo>
                          <a:pt x="9867" y="126119"/>
                          <a:pt x="9867" y="121568"/>
                          <a:pt x="11958" y="120335"/>
                        </a:cubicBezTo>
                        <a:cubicBezTo>
                          <a:pt x="21558" y="117016"/>
                          <a:pt x="45319" y="106206"/>
                          <a:pt x="54919" y="99947"/>
                        </a:cubicBezTo>
                        <a:cubicBezTo>
                          <a:pt x="57009" y="99947"/>
                          <a:pt x="58625" y="100801"/>
                          <a:pt x="59100" y="102413"/>
                        </a:cubicBezTo>
                        <a:cubicBezTo>
                          <a:pt x="58245" y="117016"/>
                          <a:pt x="57390" y="136930"/>
                          <a:pt x="57390" y="153999"/>
                        </a:cubicBezTo>
                        <a:lnTo>
                          <a:pt x="57390" y="228912"/>
                        </a:lnTo>
                        <a:cubicBezTo>
                          <a:pt x="57390" y="258877"/>
                          <a:pt x="58245" y="263049"/>
                          <a:pt x="73262" y="265135"/>
                        </a:cubicBezTo>
                        <a:lnTo>
                          <a:pt x="82006" y="266368"/>
                        </a:lnTo>
                        <a:cubicBezTo>
                          <a:pt x="84953" y="268454"/>
                          <a:pt x="84097" y="275471"/>
                          <a:pt x="81151" y="276799"/>
                        </a:cubicBezTo>
                        <a:cubicBezTo>
                          <a:pt x="68605" y="275946"/>
                          <a:pt x="56534" y="275566"/>
                          <a:pt x="41897" y="275566"/>
                        </a:cubicBezTo>
                        <a:cubicBezTo>
                          <a:pt x="26880" y="275566"/>
                          <a:pt x="14334" y="275946"/>
                          <a:pt x="2644" y="276799"/>
                        </a:cubicBezTo>
                        <a:cubicBezTo>
                          <a:pt x="-303" y="275566"/>
                          <a:pt x="-1063" y="268454"/>
                          <a:pt x="1788" y="266368"/>
                        </a:cubicBezTo>
                        <a:lnTo>
                          <a:pt x="10532" y="265135"/>
                        </a:lnTo>
                        <a:cubicBezTo>
                          <a:pt x="26025" y="263049"/>
                          <a:pt x="26405" y="258877"/>
                          <a:pt x="26405" y="228912"/>
                        </a:cubicBezTo>
                        <a:lnTo>
                          <a:pt x="26405" y="156085"/>
                        </a:lnTo>
                        <a:close/>
                      </a:path>
                    </a:pathLst>
                  </a:custGeom>
                  <a:solidFill>
                    <a:srgbClr val="FFFFFF"/>
                  </a:solidFill>
                  <a:ln w="9494" cap="flat">
                    <a:noFill/>
                    <a:prstDash val="solid"/>
                    <a:miter/>
                  </a:ln>
                </p:spPr>
                <p:txBody>
                  <a:bodyPr rtlCol="0" anchor="ctr"/>
                  <a:lstStyle/>
                  <a:p>
                    <a:endParaRPr lang="en-US"/>
                  </a:p>
                </p:txBody>
              </p:sp>
              <p:sp>
                <p:nvSpPr>
                  <p:cNvPr id="41" name="Freeform 171">
                    <a:extLst>
                      <a:ext uri="{FF2B5EF4-FFF2-40B4-BE49-F238E27FC236}">
                        <a16:creationId xmlns:a16="http://schemas.microsoft.com/office/drawing/2014/main" id="{305872EE-BB0B-4584-80F0-B734ADA6B0A0}"/>
                      </a:ext>
                    </a:extLst>
                  </p:cNvPr>
                  <p:cNvSpPr/>
                  <p:nvPr/>
                </p:nvSpPr>
                <p:spPr>
                  <a:xfrm>
                    <a:off x="2993523" y="4525545"/>
                    <a:ext cx="109943" cy="175713"/>
                  </a:xfrm>
                  <a:custGeom>
                    <a:avLst/>
                    <a:gdLst>
                      <a:gd name="connsiteX0" fmla="*/ 101959 w 109943"/>
                      <a:gd name="connsiteY0" fmla="*/ 7681 h 175713"/>
                      <a:gd name="connsiteX1" fmla="*/ 108613 w 109943"/>
                      <a:gd name="connsiteY1" fmla="*/ 41344 h 175713"/>
                      <a:gd name="connsiteX2" fmla="*/ 98633 w 109943"/>
                      <a:gd name="connsiteY2" fmla="*/ 42577 h 175713"/>
                      <a:gd name="connsiteX3" fmla="*/ 61945 w 109943"/>
                      <a:gd name="connsiteY3" fmla="*/ 12233 h 175713"/>
                      <a:gd name="connsiteX4" fmla="*/ 35238 w 109943"/>
                      <a:gd name="connsiteY4" fmla="*/ 37646 h 175713"/>
                      <a:gd name="connsiteX5" fmla="*/ 67363 w 109943"/>
                      <a:gd name="connsiteY5" fmla="*/ 72163 h 175713"/>
                      <a:gd name="connsiteX6" fmla="*/ 109943 w 109943"/>
                      <a:gd name="connsiteY6" fmla="*/ 128300 h 175713"/>
                      <a:gd name="connsiteX7" fmla="*/ 49875 w 109943"/>
                      <a:gd name="connsiteY7" fmla="*/ 175714 h 175713"/>
                      <a:gd name="connsiteX8" fmla="*/ 5203 w 109943"/>
                      <a:gd name="connsiteY8" fmla="*/ 163197 h 175713"/>
                      <a:gd name="connsiteX9" fmla="*/ 166 w 109943"/>
                      <a:gd name="connsiteY9" fmla="*/ 121188 h 175713"/>
                      <a:gd name="connsiteX10" fmla="*/ 9766 w 109943"/>
                      <a:gd name="connsiteY10" fmla="*/ 120714 h 175713"/>
                      <a:gd name="connsiteX11" fmla="*/ 53962 w 109943"/>
                      <a:gd name="connsiteY11" fmla="*/ 163576 h 175713"/>
                      <a:gd name="connsiteX12" fmla="*/ 81905 w 109943"/>
                      <a:gd name="connsiteY12" fmla="*/ 136930 h 175713"/>
                      <a:gd name="connsiteX13" fmla="*/ 49780 w 109943"/>
                      <a:gd name="connsiteY13" fmla="*/ 98620 h 175713"/>
                      <a:gd name="connsiteX14" fmla="*/ 8435 w 109943"/>
                      <a:gd name="connsiteY14" fmla="*/ 47413 h 175713"/>
                      <a:gd name="connsiteX15" fmla="*/ 65177 w 109943"/>
                      <a:gd name="connsiteY15" fmla="*/ 0 h 175713"/>
                      <a:gd name="connsiteX16" fmla="*/ 101959 w 109943"/>
                      <a:gd name="connsiteY16" fmla="*/ 7681 h 17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943" h="175713">
                        <a:moveTo>
                          <a:pt x="101959" y="7681"/>
                        </a:moveTo>
                        <a:cubicBezTo>
                          <a:pt x="105666" y="16784"/>
                          <a:pt x="108613" y="30155"/>
                          <a:pt x="108613" y="41344"/>
                        </a:cubicBezTo>
                        <a:cubicBezTo>
                          <a:pt x="106902" y="44284"/>
                          <a:pt x="100724" y="45043"/>
                          <a:pt x="98633" y="42577"/>
                        </a:cubicBezTo>
                        <a:cubicBezTo>
                          <a:pt x="91504" y="24276"/>
                          <a:pt x="79054" y="12233"/>
                          <a:pt x="61945" y="12233"/>
                        </a:cubicBezTo>
                        <a:cubicBezTo>
                          <a:pt x="45693" y="12233"/>
                          <a:pt x="35238" y="22664"/>
                          <a:pt x="35238" y="37646"/>
                        </a:cubicBezTo>
                        <a:cubicBezTo>
                          <a:pt x="35238" y="54715"/>
                          <a:pt x="52726" y="63818"/>
                          <a:pt x="67363" y="72163"/>
                        </a:cubicBezTo>
                        <a:cubicBezTo>
                          <a:pt x="89509" y="84680"/>
                          <a:pt x="109943" y="98809"/>
                          <a:pt x="109943" y="128300"/>
                        </a:cubicBezTo>
                        <a:cubicBezTo>
                          <a:pt x="109943" y="159878"/>
                          <a:pt x="80764" y="175714"/>
                          <a:pt x="49875" y="175714"/>
                        </a:cubicBezTo>
                        <a:cubicBezTo>
                          <a:pt x="30295" y="175714"/>
                          <a:pt x="15658" y="171541"/>
                          <a:pt x="5203" y="163197"/>
                        </a:cubicBezTo>
                        <a:cubicBezTo>
                          <a:pt x="1877" y="155326"/>
                          <a:pt x="-689" y="134938"/>
                          <a:pt x="166" y="121188"/>
                        </a:cubicBezTo>
                        <a:cubicBezTo>
                          <a:pt x="2257" y="118723"/>
                          <a:pt x="7675" y="118249"/>
                          <a:pt x="9766" y="120714"/>
                        </a:cubicBezTo>
                        <a:cubicBezTo>
                          <a:pt x="16894" y="143568"/>
                          <a:pt x="30200" y="163576"/>
                          <a:pt x="53962" y="163576"/>
                        </a:cubicBezTo>
                        <a:cubicBezTo>
                          <a:pt x="68979" y="163576"/>
                          <a:pt x="81905" y="154852"/>
                          <a:pt x="81905" y="136930"/>
                        </a:cubicBezTo>
                        <a:cubicBezTo>
                          <a:pt x="81905" y="117775"/>
                          <a:pt x="65177" y="107344"/>
                          <a:pt x="49780" y="98620"/>
                        </a:cubicBezTo>
                        <a:cubicBezTo>
                          <a:pt x="25543" y="84870"/>
                          <a:pt x="8435" y="70361"/>
                          <a:pt x="8435" y="47413"/>
                        </a:cubicBezTo>
                        <a:cubicBezTo>
                          <a:pt x="8435" y="17069"/>
                          <a:pt x="33432" y="0"/>
                          <a:pt x="65177" y="0"/>
                        </a:cubicBezTo>
                        <a:cubicBezTo>
                          <a:pt x="82760" y="190"/>
                          <a:pt x="98253" y="4362"/>
                          <a:pt x="101959" y="7681"/>
                        </a:cubicBezTo>
                      </a:path>
                    </a:pathLst>
                  </a:custGeom>
                  <a:solidFill>
                    <a:srgbClr val="FFFFFF"/>
                  </a:solidFill>
                  <a:ln w="9494" cap="flat">
                    <a:noFill/>
                    <a:prstDash val="solid"/>
                    <a:miter/>
                  </a:ln>
                </p:spPr>
                <p:txBody>
                  <a:bodyPr rtlCol="0" anchor="ctr"/>
                  <a:lstStyle/>
                  <a:p>
                    <a:endParaRPr lang="en-US"/>
                  </a:p>
                </p:txBody>
              </p:sp>
              <p:sp>
                <p:nvSpPr>
                  <p:cNvPr id="42" name="Freeform 172">
                    <a:extLst>
                      <a:ext uri="{FF2B5EF4-FFF2-40B4-BE49-F238E27FC236}">
                        <a16:creationId xmlns:a16="http://schemas.microsoft.com/office/drawing/2014/main" id="{EEA5299E-2070-4B50-BD69-6FAC1AB14368}"/>
                      </a:ext>
                    </a:extLst>
                  </p:cNvPr>
                  <p:cNvSpPr/>
                  <p:nvPr/>
                </p:nvSpPr>
                <p:spPr>
                  <a:xfrm>
                    <a:off x="3121745" y="4502388"/>
                    <a:ext cx="111258" cy="198870"/>
                  </a:xfrm>
                  <a:custGeom>
                    <a:avLst/>
                    <a:gdLst>
                      <a:gd name="connsiteX0" fmla="*/ 60989 w 111258"/>
                      <a:gd name="connsiteY0" fmla="*/ 46579 h 198870"/>
                      <a:gd name="connsiteX1" fmla="*/ 53481 w 111258"/>
                      <a:gd name="connsiteY1" fmla="*/ 56536 h 198870"/>
                      <a:gd name="connsiteX2" fmla="*/ 53481 w 111258"/>
                      <a:gd name="connsiteY2" fmla="*/ 134293 h 198870"/>
                      <a:gd name="connsiteX3" fmla="*/ 83990 w 111258"/>
                      <a:gd name="connsiteY3" fmla="*/ 180474 h 198870"/>
                      <a:gd name="connsiteX4" fmla="*/ 95301 w 111258"/>
                      <a:gd name="connsiteY4" fmla="*/ 178388 h 198870"/>
                      <a:gd name="connsiteX5" fmla="*/ 105756 w 111258"/>
                      <a:gd name="connsiteY5" fmla="*/ 172603 h 198870"/>
                      <a:gd name="connsiteX6" fmla="*/ 109938 w 111258"/>
                      <a:gd name="connsiteY6" fmla="*/ 179715 h 198870"/>
                      <a:gd name="connsiteX7" fmla="*/ 66122 w 111258"/>
                      <a:gd name="connsiteY7" fmla="*/ 198870 h 198870"/>
                      <a:gd name="connsiteX8" fmla="*/ 22686 w 111258"/>
                      <a:gd name="connsiteY8" fmla="*/ 153923 h 198870"/>
                      <a:gd name="connsiteX9" fmla="*/ 22686 w 111258"/>
                      <a:gd name="connsiteY9" fmla="*/ 58717 h 198870"/>
                      <a:gd name="connsiteX10" fmla="*/ 13942 w 111258"/>
                      <a:gd name="connsiteY10" fmla="*/ 46674 h 198870"/>
                      <a:gd name="connsiteX11" fmla="*/ 2251 w 111258"/>
                      <a:gd name="connsiteY11" fmla="*/ 46674 h 198870"/>
                      <a:gd name="connsiteX12" fmla="*/ 1016 w 111258"/>
                      <a:gd name="connsiteY12" fmla="*/ 37950 h 198870"/>
                      <a:gd name="connsiteX13" fmla="*/ 27724 w 111258"/>
                      <a:gd name="connsiteY13" fmla="*/ 25053 h 198870"/>
                      <a:gd name="connsiteX14" fmla="*/ 45212 w 111258"/>
                      <a:gd name="connsiteY14" fmla="*/ 493 h 198870"/>
                      <a:gd name="connsiteX15" fmla="*/ 53956 w 111258"/>
                      <a:gd name="connsiteY15" fmla="*/ 2579 h 198870"/>
                      <a:gd name="connsiteX16" fmla="*/ 53956 w 111258"/>
                      <a:gd name="connsiteY16" fmla="*/ 21260 h 198870"/>
                      <a:gd name="connsiteX17" fmla="*/ 61465 w 111258"/>
                      <a:gd name="connsiteY17" fmla="*/ 29131 h 198870"/>
                      <a:gd name="connsiteX18" fmla="*/ 107752 w 111258"/>
                      <a:gd name="connsiteY18" fmla="*/ 29131 h 198870"/>
                      <a:gd name="connsiteX19" fmla="*/ 108132 w 111258"/>
                      <a:gd name="connsiteY19" fmla="*/ 46579 h 198870"/>
                      <a:gd name="connsiteX20" fmla="*/ 60989 w 111258"/>
                      <a:gd name="connsiteY20" fmla="*/ 46579 h 19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258" h="198870">
                        <a:moveTo>
                          <a:pt x="60989" y="46579"/>
                        </a:moveTo>
                        <a:cubicBezTo>
                          <a:pt x="53861" y="46579"/>
                          <a:pt x="53481" y="47812"/>
                          <a:pt x="53481" y="56536"/>
                        </a:cubicBezTo>
                        <a:lnTo>
                          <a:pt x="53481" y="134293"/>
                        </a:lnTo>
                        <a:cubicBezTo>
                          <a:pt x="53481" y="158474"/>
                          <a:pt x="56427" y="180474"/>
                          <a:pt x="83990" y="180474"/>
                        </a:cubicBezTo>
                        <a:cubicBezTo>
                          <a:pt x="88172" y="180474"/>
                          <a:pt x="91879" y="179621"/>
                          <a:pt x="95301" y="178388"/>
                        </a:cubicBezTo>
                        <a:cubicBezTo>
                          <a:pt x="99007" y="177155"/>
                          <a:pt x="104520" y="172603"/>
                          <a:pt x="105756" y="172603"/>
                        </a:cubicBezTo>
                        <a:cubicBezTo>
                          <a:pt x="109082" y="172603"/>
                          <a:pt x="110793" y="177155"/>
                          <a:pt x="109938" y="179715"/>
                        </a:cubicBezTo>
                        <a:cubicBezTo>
                          <a:pt x="102429" y="188439"/>
                          <a:pt x="87412" y="198870"/>
                          <a:pt x="66122" y="198870"/>
                        </a:cubicBezTo>
                        <a:cubicBezTo>
                          <a:pt x="30195" y="198870"/>
                          <a:pt x="22686" y="178862"/>
                          <a:pt x="22686" y="153923"/>
                        </a:cubicBezTo>
                        <a:lnTo>
                          <a:pt x="22686" y="58717"/>
                        </a:lnTo>
                        <a:cubicBezTo>
                          <a:pt x="22686" y="47527"/>
                          <a:pt x="22306" y="46674"/>
                          <a:pt x="13942" y="46674"/>
                        </a:cubicBezTo>
                        <a:lnTo>
                          <a:pt x="2251" y="46674"/>
                        </a:lnTo>
                        <a:cubicBezTo>
                          <a:pt x="-220" y="44967"/>
                          <a:pt x="-695" y="40415"/>
                          <a:pt x="1016" y="37950"/>
                        </a:cubicBezTo>
                        <a:cubicBezTo>
                          <a:pt x="13086" y="34251"/>
                          <a:pt x="23542" y="28751"/>
                          <a:pt x="27724" y="25053"/>
                        </a:cubicBezTo>
                        <a:cubicBezTo>
                          <a:pt x="33141" y="20027"/>
                          <a:pt x="41030" y="8838"/>
                          <a:pt x="45212" y="493"/>
                        </a:cubicBezTo>
                        <a:cubicBezTo>
                          <a:pt x="47303" y="-360"/>
                          <a:pt x="52340" y="-360"/>
                          <a:pt x="53956" y="2579"/>
                        </a:cubicBezTo>
                        <a:lnTo>
                          <a:pt x="53956" y="21260"/>
                        </a:lnTo>
                        <a:cubicBezTo>
                          <a:pt x="53956" y="28751"/>
                          <a:pt x="54431" y="29131"/>
                          <a:pt x="61465" y="29131"/>
                        </a:cubicBezTo>
                        <a:lnTo>
                          <a:pt x="107752" y="29131"/>
                        </a:lnTo>
                        <a:cubicBezTo>
                          <a:pt x="112789" y="32829"/>
                          <a:pt x="111934" y="44113"/>
                          <a:pt x="108132" y="46579"/>
                        </a:cubicBezTo>
                        <a:lnTo>
                          <a:pt x="60989" y="46579"/>
                        </a:lnTo>
                        <a:close/>
                      </a:path>
                    </a:pathLst>
                  </a:custGeom>
                  <a:solidFill>
                    <a:srgbClr val="FFFFFF"/>
                  </a:solidFill>
                  <a:ln w="9494" cap="flat">
                    <a:noFill/>
                    <a:prstDash val="solid"/>
                    <a:miter/>
                  </a:ln>
                </p:spPr>
                <p:txBody>
                  <a:bodyPr rtlCol="0" anchor="ctr"/>
                  <a:lstStyle/>
                  <a:p>
                    <a:endParaRPr lang="en-US"/>
                  </a:p>
                </p:txBody>
              </p:sp>
              <p:sp>
                <p:nvSpPr>
                  <p:cNvPr id="43" name="Freeform 173">
                    <a:extLst>
                      <a:ext uri="{FF2B5EF4-FFF2-40B4-BE49-F238E27FC236}">
                        <a16:creationId xmlns:a16="http://schemas.microsoft.com/office/drawing/2014/main" id="{5A334620-33C5-46BF-B544-7F9CD96C5C7A}"/>
                      </a:ext>
                    </a:extLst>
                  </p:cNvPr>
                  <p:cNvSpPr/>
                  <p:nvPr/>
                </p:nvSpPr>
                <p:spPr>
                  <a:xfrm>
                    <a:off x="2498789" y="4756827"/>
                    <a:ext cx="64535" cy="74533"/>
                  </a:xfrm>
                  <a:custGeom>
                    <a:avLst/>
                    <a:gdLst>
                      <a:gd name="connsiteX0" fmla="*/ 36307 w 64535"/>
                      <a:gd name="connsiteY0" fmla="*/ 36793 h 74533"/>
                      <a:gd name="connsiteX1" fmla="*/ 64536 w 64535"/>
                      <a:gd name="connsiteY1" fmla="*/ 36793 h 74533"/>
                      <a:gd name="connsiteX2" fmla="*/ 64536 w 64535"/>
                      <a:gd name="connsiteY2" fmla="*/ 46370 h 74533"/>
                      <a:gd name="connsiteX3" fmla="*/ 62540 w 64535"/>
                      <a:gd name="connsiteY3" fmla="*/ 57275 h 74533"/>
                      <a:gd name="connsiteX4" fmla="*/ 56742 w 64535"/>
                      <a:gd name="connsiteY4" fmla="*/ 66189 h 74533"/>
                      <a:gd name="connsiteX5" fmla="*/ 47237 w 64535"/>
                      <a:gd name="connsiteY5" fmla="*/ 72258 h 74533"/>
                      <a:gd name="connsiteX6" fmla="*/ 34121 w 64535"/>
                      <a:gd name="connsiteY6" fmla="*/ 74534 h 74533"/>
                      <a:gd name="connsiteX7" fmla="*/ 20530 w 64535"/>
                      <a:gd name="connsiteY7" fmla="*/ 72163 h 74533"/>
                      <a:gd name="connsiteX8" fmla="*/ 9695 w 64535"/>
                      <a:gd name="connsiteY8" fmla="*/ 65146 h 74533"/>
                      <a:gd name="connsiteX9" fmla="*/ 2566 w 64535"/>
                      <a:gd name="connsiteY9" fmla="*/ 53577 h 74533"/>
                      <a:gd name="connsiteX10" fmla="*/ 0 w 64535"/>
                      <a:gd name="connsiteY10" fmla="*/ 37362 h 74533"/>
                      <a:gd name="connsiteX11" fmla="*/ 2566 w 64535"/>
                      <a:gd name="connsiteY11" fmla="*/ 21241 h 74533"/>
                      <a:gd name="connsiteX12" fmla="*/ 9790 w 64535"/>
                      <a:gd name="connsiteY12" fmla="*/ 9483 h 74533"/>
                      <a:gd name="connsiteX13" fmla="*/ 20625 w 64535"/>
                      <a:gd name="connsiteY13" fmla="*/ 2371 h 74533"/>
                      <a:gd name="connsiteX14" fmla="*/ 34311 w 64535"/>
                      <a:gd name="connsiteY14" fmla="*/ 0 h 74533"/>
                      <a:gd name="connsiteX15" fmla="*/ 49518 w 64535"/>
                      <a:gd name="connsiteY15" fmla="*/ 3129 h 74533"/>
                      <a:gd name="connsiteX16" fmla="*/ 61019 w 64535"/>
                      <a:gd name="connsiteY16" fmla="*/ 13465 h 74533"/>
                      <a:gd name="connsiteX17" fmla="*/ 52560 w 64535"/>
                      <a:gd name="connsiteY17" fmla="*/ 19155 h 74533"/>
                      <a:gd name="connsiteX18" fmla="*/ 44006 w 64535"/>
                      <a:gd name="connsiteY18" fmla="*/ 12612 h 74533"/>
                      <a:gd name="connsiteX19" fmla="*/ 34026 w 64535"/>
                      <a:gd name="connsiteY19" fmla="*/ 10431 h 74533"/>
                      <a:gd name="connsiteX20" fmla="*/ 24712 w 64535"/>
                      <a:gd name="connsiteY20" fmla="*/ 12138 h 74533"/>
                      <a:gd name="connsiteX21" fmla="*/ 17583 w 64535"/>
                      <a:gd name="connsiteY21" fmla="*/ 17258 h 74533"/>
                      <a:gd name="connsiteX22" fmla="*/ 12926 w 64535"/>
                      <a:gd name="connsiteY22" fmla="*/ 25698 h 74533"/>
                      <a:gd name="connsiteX23" fmla="*/ 11310 w 64535"/>
                      <a:gd name="connsiteY23" fmla="*/ 37551 h 74533"/>
                      <a:gd name="connsiteX24" fmla="*/ 12926 w 64535"/>
                      <a:gd name="connsiteY24" fmla="*/ 49405 h 74533"/>
                      <a:gd name="connsiteX25" fmla="*/ 17583 w 64535"/>
                      <a:gd name="connsiteY25" fmla="*/ 57844 h 74533"/>
                      <a:gd name="connsiteX26" fmla="*/ 24712 w 64535"/>
                      <a:gd name="connsiteY26" fmla="*/ 62965 h 74533"/>
                      <a:gd name="connsiteX27" fmla="*/ 34026 w 64535"/>
                      <a:gd name="connsiteY27" fmla="*/ 64672 h 74533"/>
                      <a:gd name="connsiteX28" fmla="*/ 41250 w 64535"/>
                      <a:gd name="connsiteY28" fmla="*/ 63439 h 74533"/>
                      <a:gd name="connsiteX29" fmla="*/ 47237 w 64535"/>
                      <a:gd name="connsiteY29" fmla="*/ 60025 h 74533"/>
                      <a:gd name="connsiteX30" fmla="*/ 51324 w 64535"/>
                      <a:gd name="connsiteY30" fmla="*/ 55094 h 74533"/>
                      <a:gd name="connsiteX31" fmla="*/ 52845 w 64535"/>
                      <a:gd name="connsiteY31" fmla="*/ 49025 h 74533"/>
                      <a:gd name="connsiteX32" fmla="*/ 52845 w 64535"/>
                      <a:gd name="connsiteY32" fmla="*/ 46844 h 74533"/>
                      <a:gd name="connsiteX33" fmla="*/ 36307 w 64535"/>
                      <a:gd name="connsiteY33" fmla="*/ 46844 h 74533"/>
                      <a:gd name="connsiteX34" fmla="*/ 36307 w 64535"/>
                      <a:gd name="connsiteY34" fmla="*/ 36793 h 7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535" h="74533">
                        <a:moveTo>
                          <a:pt x="36307" y="36793"/>
                        </a:moveTo>
                        <a:lnTo>
                          <a:pt x="64536" y="36793"/>
                        </a:lnTo>
                        <a:lnTo>
                          <a:pt x="64536" y="46370"/>
                        </a:lnTo>
                        <a:cubicBezTo>
                          <a:pt x="64536" y="50258"/>
                          <a:pt x="63870" y="53862"/>
                          <a:pt x="62540" y="57275"/>
                        </a:cubicBezTo>
                        <a:cubicBezTo>
                          <a:pt x="61209" y="60689"/>
                          <a:pt x="59308" y="63629"/>
                          <a:pt x="56742" y="66189"/>
                        </a:cubicBezTo>
                        <a:cubicBezTo>
                          <a:pt x="54176" y="68749"/>
                          <a:pt x="51039" y="70741"/>
                          <a:pt x="47237" y="72258"/>
                        </a:cubicBezTo>
                        <a:cubicBezTo>
                          <a:pt x="43436" y="73775"/>
                          <a:pt x="39064" y="74534"/>
                          <a:pt x="34121" y="74534"/>
                        </a:cubicBezTo>
                        <a:cubicBezTo>
                          <a:pt x="29274" y="74534"/>
                          <a:pt x="24712" y="73775"/>
                          <a:pt x="20530" y="72163"/>
                        </a:cubicBezTo>
                        <a:cubicBezTo>
                          <a:pt x="16348" y="70551"/>
                          <a:pt x="12736" y="68180"/>
                          <a:pt x="9695" y="65146"/>
                        </a:cubicBezTo>
                        <a:cubicBezTo>
                          <a:pt x="6653" y="62017"/>
                          <a:pt x="4277" y="58129"/>
                          <a:pt x="2566" y="53577"/>
                        </a:cubicBezTo>
                        <a:cubicBezTo>
                          <a:pt x="855" y="48931"/>
                          <a:pt x="0" y="43525"/>
                          <a:pt x="0" y="37362"/>
                        </a:cubicBezTo>
                        <a:cubicBezTo>
                          <a:pt x="0" y="31293"/>
                          <a:pt x="855" y="25888"/>
                          <a:pt x="2566" y="21241"/>
                        </a:cubicBezTo>
                        <a:cubicBezTo>
                          <a:pt x="4277" y="16595"/>
                          <a:pt x="6653" y="12707"/>
                          <a:pt x="9790" y="9483"/>
                        </a:cubicBezTo>
                        <a:cubicBezTo>
                          <a:pt x="12831" y="6259"/>
                          <a:pt x="16538" y="3888"/>
                          <a:pt x="20625" y="2371"/>
                        </a:cubicBezTo>
                        <a:cubicBezTo>
                          <a:pt x="24807" y="759"/>
                          <a:pt x="29369" y="0"/>
                          <a:pt x="34311" y="0"/>
                        </a:cubicBezTo>
                        <a:cubicBezTo>
                          <a:pt x="39919" y="0"/>
                          <a:pt x="45051" y="1043"/>
                          <a:pt x="49518" y="3129"/>
                        </a:cubicBezTo>
                        <a:cubicBezTo>
                          <a:pt x="53986" y="5215"/>
                          <a:pt x="57882" y="8724"/>
                          <a:pt x="61019" y="13465"/>
                        </a:cubicBezTo>
                        <a:lnTo>
                          <a:pt x="52560" y="19155"/>
                        </a:lnTo>
                        <a:cubicBezTo>
                          <a:pt x="50089" y="16215"/>
                          <a:pt x="47237" y="14034"/>
                          <a:pt x="44006" y="12612"/>
                        </a:cubicBezTo>
                        <a:cubicBezTo>
                          <a:pt x="40869" y="11095"/>
                          <a:pt x="37543" y="10431"/>
                          <a:pt x="34026" y="10431"/>
                        </a:cubicBezTo>
                        <a:cubicBezTo>
                          <a:pt x="30605" y="10431"/>
                          <a:pt x="27468" y="11000"/>
                          <a:pt x="24712" y="12138"/>
                        </a:cubicBezTo>
                        <a:cubicBezTo>
                          <a:pt x="21955" y="13276"/>
                          <a:pt x="19579" y="14983"/>
                          <a:pt x="17583" y="17258"/>
                        </a:cubicBezTo>
                        <a:cubicBezTo>
                          <a:pt x="15587" y="19534"/>
                          <a:pt x="14067" y="22284"/>
                          <a:pt x="12926" y="25698"/>
                        </a:cubicBezTo>
                        <a:cubicBezTo>
                          <a:pt x="11786" y="29112"/>
                          <a:pt x="11310" y="33000"/>
                          <a:pt x="11310" y="37551"/>
                        </a:cubicBezTo>
                        <a:cubicBezTo>
                          <a:pt x="11310" y="42103"/>
                          <a:pt x="11881" y="45991"/>
                          <a:pt x="12926" y="49405"/>
                        </a:cubicBezTo>
                        <a:cubicBezTo>
                          <a:pt x="14067" y="52818"/>
                          <a:pt x="15587" y="55568"/>
                          <a:pt x="17583" y="57844"/>
                        </a:cubicBezTo>
                        <a:cubicBezTo>
                          <a:pt x="19579" y="60120"/>
                          <a:pt x="21955" y="61827"/>
                          <a:pt x="24712" y="62965"/>
                        </a:cubicBezTo>
                        <a:cubicBezTo>
                          <a:pt x="27468" y="64103"/>
                          <a:pt x="30605" y="64672"/>
                          <a:pt x="34026" y="64672"/>
                        </a:cubicBezTo>
                        <a:cubicBezTo>
                          <a:pt x="36497" y="64672"/>
                          <a:pt x="38968" y="64292"/>
                          <a:pt x="41250" y="63439"/>
                        </a:cubicBezTo>
                        <a:cubicBezTo>
                          <a:pt x="43531" y="62586"/>
                          <a:pt x="45527" y="61448"/>
                          <a:pt x="47237" y="60025"/>
                        </a:cubicBezTo>
                        <a:cubicBezTo>
                          <a:pt x="48948" y="58603"/>
                          <a:pt x="50374" y="56991"/>
                          <a:pt x="51324" y="55094"/>
                        </a:cubicBezTo>
                        <a:cubicBezTo>
                          <a:pt x="52370" y="53198"/>
                          <a:pt x="52845" y="51206"/>
                          <a:pt x="52845" y="49025"/>
                        </a:cubicBezTo>
                        <a:lnTo>
                          <a:pt x="52845" y="46844"/>
                        </a:lnTo>
                        <a:lnTo>
                          <a:pt x="36307" y="46844"/>
                        </a:lnTo>
                        <a:lnTo>
                          <a:pt x="36307" y="36793"/>
                        </a:lnTo>
                        <a:close/>
                      </a:path>
                    </a:pathLst>
                  </a:custGeom>
                  <a:solidFill>
                    <a:srgbClr val="FFFFFF"/>
                  </a:solidFill>
                  <a:ln w="9494" cap="flat">
                    <a:noFill/>
                    <a:prstDash val="solid"/>
                    <a:miter/>
                  </a:ln>
                </p:spPr>
                <p:txBody>
                  <a:bodyPr rtlCol="0" anchor="ctr"/>
                  <a:lstStyle/>
                  <a:p>
                    <a:endParaRPr lang="en-US"/>
                  </a:p>
                </p:txBody>
              </p:sp>
              <p:sp>
                <p:nvSpPr>
                  <p:cNvPr id="44" name="Freeform 174">
                    <a:extLst>
                      <a:ext uri="{FF2B5EF4-FFF2-40B4-BE49-F238E27FC236}">
                        <a16:creationId xmlns:a16="http://schemas.microsoft.com/office/drawing/2014/main" id="{FB43EAB8-A3F9-4964-A829-24E17A470391}"/>
                      </a:ext>
                    </a:extLst>
                  </p:cNvPr>
                  <p:cNvSpPr/>
                  <p:nvPr/>
                </p:nvSpPr>
                <p:spPr>
                  <a:xfrm>
                    <a:off x="2662267" y="4757965"/>
                    <a:ext cx="57407" cy="71878"/>
                  </a:xfrm>
                  <a:custGeom>
                    <a:avLst/>
                    <a:gdLst>
                      <a:gd name="connsiteX0" fmla="*/ 11310 w 57407"/>
                      <a:gd name="connsiteY0" fmla="*/ 33758 h 71878"/>
                      <a:gd name="connsiteX1" fmla="*/ 30700 w 57407"/>
                      <a:gd name="connsiteY1" fmla="*/ 33758 h 71878"/>
                      <a:gd name="connsiteX2" fmla="*/ 41155 w 57407"/>
                      <a:gd name="connsiteY2" fmla="*/ 30913 h 71878"/>
                      <a:gd name="connsiteX3" fmla="*/ 45241 w 57407"/>
                      <a:gd name="connsiteY3" fmla="*/ 21810 h 71878"/>
                      <a:gd name="connsiteX4" fmla="*/ 44196 w 57407"/>
                      <a:gd name="connsiteY4" fmla="*/ 16500 h 71878"/>
                      <a:gd name="connsiteX5" fmla="*/ 41155 w 57407"/>
                      <a:gd name="connsiteY5" fmla="*/ 12896 h 71878"/>
                      <a:gd name="connsiteX6" fmla="*/ 36592 w 57407"/>
                      <a:gd name="connsiteY6" fmla="*/ 10810 h 71878"/>
                      <a:gd name="connsiteX7" fmla="*/ 30795 w 57407"/>
                      <a:gd name="connsiteY7" fmla="*/ 10146 h 71878"/>
                      <a:gd name="connsiteX8" fmla="*/ 11405 w 57407"/>
                      <a:gd name="connsiteY8" fmla="*/ 10146 h 71878"/>
                      <a:gd name="connsiteX9" fmla="*/ 11405 w 57407"/>
                      <a:gd name="connsiteY9" fmla="*/ 33758 h 71878"/>
                      <a:gd name="connsiteX10" fmla="*/ 27753 w 57407"/>
                      <a:gd name="connsiteY10" fmla="*/ 43525 h 71878"/>
                      <a:gd name="connsiteX11" fmla="*/ 11310 w 57407"/>
                      <a:gd name="connsiteY11" fmla="*/ 43525 h 71878"/>
                      <a:gd name="connsiteX12" fmla="*/ 11310 w 57407"/>
                      <a:gd name="connsiteY12" fmla="*/ 71784 h 71878"/>
                      <a:gd name="connsiteX13" fmla="*/ 0 w 57407"/>
                      <a:gd name="connsiteY13" fmla="*/ 71784 h 71878"/>
                      <a:gd name="connsiteX14" fmla="*/ 0 w 57407"/>
                      <a:gd name="connsiteY14" fmla="*/ 0 h 71878"/>
                      <a:gd name="connsiteX15" fmla="*/ 30414 w 57407"/>
                      <a:gd name="connsiteY15" fmla="*/ 0 h 71878"/>
                      <a:gd name="connsiteX16" fmla="*/ 40964 w 57407"/>
                      <a:gd name="connsiteY16" fmla="*/ 1328 h 71878"/>
                      <a:gd name="connsiteX17" fmla="*/ 49043 w 57407"/>
                      <a:gd name="connsiteY17" fmla="*/ 5405 h 71878"/>
                      <a:gd name="connsiteX18" fmla="*/ 54271 w 57407"/>
                      <a:gd name="connsiteY18" fmla="*/ 12138 h 71878"/>
                      <a:gd name="connsiteX19" fmla="*/ 56077 w 57407"/>
                      <a:gd name="connsiteY19" fmla="*/ 21336 h 71878"/>
                      <a:gd name="connsiteX20" fmla="*/ 51229 w 57407"/>
                      <a:gd name="connsiteY20" fmla="*/ 35465 h 71878"/>
                      <a:gd name="connsiteX21" fmla="*/ 39159 w 57407"/>
                      <a:gd name="connsiteY21" fmla="*/ 42103 h 71878"/>
                      <a:gd name="connsiteX22" fmla="*/ 57407 w 57407"/>
                      <a:gd name="connsiteY22" fmla="*/ 71879 h 71878"/>
                      <a:gd name="connsiteX23" fmla="*/ 43911 w 57407"/>
                      <a:gd name="connsiteY23" fmla="*/ 71879 h 71878"/>
                      <a:gd name="connsiteX24" fmla="*/ 27753 w 57407"/>
                      <a:gd name="connsiteY24" fmla="*/ 43525 h 7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407" h="71878">
                        <a:moveTo>
                          <a:pt x="11310" y="33758"/>
                        </a:moveTo>
                        <a:lnTo>
                          <a:pt x="30700" y="33758"/>
                        </a:lnTo>
                        <a:cubicBezTo>
                          <a:pt x="34977" y="33758"/>
                          <a:pt x="38493" y="32810"/>
                          <a:pt x="41155" y="30913"/>
                        </a:cubicBezTo>
                        <a:cubicBezTo>
                          <a:pt x="43816" y="29017"/>
                          <a:pt x="45241" y="25982"/>
                          <a:pt x="45241" y="21810"/>
                        </a:cubicBezTo>
                        <a:cubicBezTo>
                          <a:pt x="45241" y="19724"/>
                          <a:pt x="44861" y="18017"/>
                          <a:pt x="44196" y="16500"/>
                        </a:cubicBezTo>
                        <a:cubicBezTo>
                          <a:pt x="43436" y="15077"/>
                          <a:pt x="42485" y="13845"/>
                          <a:pt x="41155" y="12896"/>
                        </a:cubicBezTo>
                        <a:cubicBezTo>
                          <a:pt x="39824" y="11948"/>
                          <a:pt x="38303" y="11284"/>
                          <a:pt x="36592" y="10810"/>
                        </a:cubicBezTo>
                        <a:cubicBezTo>
                          <a:pt x="34882" y="10336"/>
                          <a:pt x="32886" y="10146"/>
                          <a:pt x="30795" y="10146"/>
                        </a:cubicBezTo>
                        <a:lnTo>
                          <a:pt x="11405" y="10146"/>
                        </a:lnTo>
                        <a:lnTo>
                          <a:pt x="11405" y="33758"/>
                        </a:lnTo>
                        <a:close/>
                        <a:moveTo>
                          <a:pt x="27753" y="43525"/>
                        </a:moveTo>
                        <a:lnTo>
                          <a:pt x="11310" y="43525"/>
                        </a:lnTo>
                        <a:lnTo>
                          <a:pt x="11310" y="71784"/>
                        </a:lnTo>
                        <a:lnTo>
                          <a:pt x="0" y="71784"/>
                        </a:lnTo>
                        <a:lnTo>
                          <a:pt x="0" y="0"/>
                        </a:lnTo>
                        <a:lnTo>
                          <a:pt x="30414" y="0"/>
                        </a:lnTo>
                        <a:cubicBezTo>
                          <a:pt x="34311" y="0"/>
                          <a:pt x="37828" y="474"/>
                          <a:pt x="40964" y="1328"/>
                        </a:cubicBezTo>
                        <a:cubicBezTo>
                          <a:pt x="44101" y="2181"/>
                          <a:pt x="46857" y="3603"/>
                          <a:pt x="49043" y="5405"/>
                        </a:cubicBezTo>
                        <a:cubicBezTo>
                          <a:pt x="51324" y="7207"/>
                          <a:pt x="53035" y="9388"/>
                          <a:pt x="54271" y="12138"/>
                        </a:cubicBezTo>
                        <a:cubicBezTo>
                          <a:pt x="55506" y="14793"/>
                          <a:pt x="56077" y="17827"/>
                          <a:pt x="56077" y="21336"/>
                        </a:cubicBezTo>
                        <a:cubicBezTo>
                          <a:pt x="56077" y="27310"/>
                          <a:pt x="54461" y="32051"/>
                          <a:pt x="51229" y="35465"/>
                        </a:cubicBezTo>
                        <a:cubicBezTo>
                          <a:pt x="47998" y="38879"/>
                          <a:pt x="44006" y="41060"/>
                          <a:pt x="39159" y="42103"/>
                        </a:cubicBezTo>
                        <a:lnTo>
                          <a:pt x="57407" y="71879"/>
                        </a:lnTo>
                        <a:lnTo>
                          <a:pt x="43911" y="71879"/>
                        </a:lnTo>
                        <a:lnTo>
                          <a:pt x="27753" y="43525"/>
                        </a:lnTo>
                        <a:close/>
                      </a:path>
                    </a:pathLst>
                  </a:custGeom>
                  <a:solidFill>
                    <a:srgbClr val="FFFFFF"/>
                  </a:solidFill>
                  <a:ln w="9494" cap="flat">
                    <a:noFill/>
                    <a:prstDash val="solid"/>
                    <a:miter/>
                  </a:ln>
                </p:spPr>
                <p:txBody>
                  <a:bodyPr rtlCol="0" anchor="ctr"/>
                  <a:lstStyle/>
                  <a:p>
                    <a:endParaRPr lang="en-US"/>
                  </a:p>
                </p:txBody>
              </p:sp>
              <p:sp>
                <p:nvSpPr>
                  <p:cNvPr id="45" name="Freeform 175">
                    <a:extLst>
                      <a:ext uri="{FF2B5EF4-FFF2-40B4-BE49-F238E27FC236}">
                        <a16:creationId xmlns:a16="http://schemas.microsoft.com/office/drawing/2014/main" id="{DF46A887-DE33-4C8A-83E6-26D23A685F67}"/>
                      </a:ext>
                    </a:extLst>
                  </p:cNvPr>
                  <p:cNvSpPr/>
                  <p:nvPr/>
                </p:nvSpPr>
                <p:spPr>
                  <a:xfrm>
                    <a:off x="2817381" y="4756637"/>
                    <a:ext cx="66911" cy="74533"/>
                  </a:xfrm>
                  <a:custGeom>
                    <a:avLst/>
                    <a:gdLst>
                      <a:gd name="connsiteX0" fmla="*/ 33361 w 66911"/>
                      <a:gd name="connsiteY0" fmla="*/ 10336 h 74533"/>
                      <a:gd name="connsiteX1" fmla="*/ 17203 w 66911"/>
                      <a:gd name="connsiteY1" fmla="*/ 17069 h 74533"/>
                      <a:gd name="connsiteX2" fmla="*/ 11215 w 66911"/>
                      <a:gd name="connsiteY2" fmla="*/ 37362 h 74533"/>
                      <a:gd name="connsiteX3" fmla="*/ 17203 w 66911"/>
                      <a:gd name="connsiteY3" fmla="*/ 57655 h 74533"/>
                      <a:gd name="connsiteX4" fmla="*/ 33361 w 66911"/>
                      <a:gd name="connsiteY4" fmla="*/ 64387 h 74533"/>
                      <a:gd name="connsiteX5" fmla="*/ 49518 w 66911"/>
                      <a:gd name="connsiteY5" fmla="*/ 57560 h 74533"/>
                      <a:gd name="connsiteX6" fmla="*/ 55506 w 66911"/>
                      <a:gd name="connsiteY6" fmla="*/ 37267 h 74533"/>
                      <a:gd name="connsiteX7" fmla="*/ 49518 w 66911"/>
                      <a:gd name="connsiteY7" fmla="*/ 16974 h 74533"/>
                      <a:gd name="connsiteX8" fmla="*/ 33361 w 66911"/>
                      <a:gd name="connsiteY8" fmla="*/ 10336 h 74533"/>
                      <a:gd name="connsiteX9" fmla="*/ 33361 w 66911"/>
                      <a:gd name="connsiteY9" fmla="*/ 0 h 74533"/>
                      <a:gd name="connsiteX10" fmla="*/ 46857 w 66911"/>
                      <a:gd name="connsiteY10" fmla="*/ 2371 h 74533"/>
                      <a:gd name="connsiteX11" fmla="*/ 57502 w 66911"/>
                      <a:gd name="connsiteY11" fmla="*/ 9483 h 74533"/>
                      <a:gd name="connsiteX12" fmla="*/ 64441 w 66911"/>
                      <a:gd name="connsiteY12" fmla="*/ 21241 h 74533"/>
                      <a:gd name="connsiteX13" fmla="*/ 66912 w 66911"/>
                      <a:gd name="connsiteY13" fmla="*/ 37362 h 74533"/>
                      <a:gd name="connsiteX14" fmla="*/ 64441 w 66911"/>
                      <a:gd name="connsiteY14" fmla="*/ 53482 h 74533"/>
                      <a:gd name="connsiteX15" fmla="*/ 57502 w 66911"/>
                      <a:gd name="connsiteY15" fmla="*/ 65146 h 74533"/>
                      <a:gd name="connsiteX16" fmla="*/ 46857 w 66911"/>
                      <a:gd name="connsiteY16" fmla="*/ 72163 h 74533"/>
                      <a:gd name="connsiteX17" fmla="*/ 33361 w 66911"/>
                      <a:gd name="connsiteY17" fmla="*/ 74534 h 74533"/>
                      <a:gd name="connsiteX18" fmla="*/ 19959 w 66911"/>
                      <a:gd name="connsiteY18" fmla="*/ 72163 h 74533"/>
                      <a:gd name="connsiteX19" fmla="*/ 9409 w 66911"/>
                      <a:gd name="connsiteY19" fmla="*/ 65146 h 74533"/>
                      <a:gd name="connsiteX20" fmla="*/ 2471 w 66911"/>
                      <a:gd name="connsiteY20" fmla="*/ 53482 h 74533"/>
                      <a:gd name="connsiteX21" fmla="*/ 0 w 66911"/>
                      <a:gd name="connsiteY21" fmla="*/ 37362 h 74533"/>
                      <a:gd name="connsiteX22" fmla="*/ 2471 w 66911"/>
                      <a:gd name="connsiteY22" fmla="*/ 21241 h 74533"/>
                      <a:gd name="connsiteX23" fmla="*/ 9409 w 66911"/>
                      <a:gd name="connsiteY23" fmla="*/ 9483 h 74533"/>
                      <a:gd name="connsiteX24" fmla="*/ 19959 w 66911"/>
                      <a:gd name="connsiteY24" fmla="*/ 2371 h 74533"/>
                      <a:gd name="connsiteX25" fmla="*/ 33361 w 66911"/>
                      <a:gd name="connsiteY25" fmla="*/ 0 h 7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911" h="74533">
                        <a:moveTo>
                          <a:pt x="33361" y="10336"/>
                        </a:moveTo>
                        <a:cubicBezTo>
                          <a:pt x="26613" y="10336"/>
                          <a:pt x="21195" y="12612"/>
                          <a:pt x="17203" y="17069"/>
                        </a:cubicBezTo>
                        <a:cubicBezTo>
                          <a:pt x="13211" y="21526"/>
                          <a:pt x="11215" y="28353"/>
                          <a:pt x="11215" y="37362"/>
                        </a:cubicBezTo>
                        <a:cubicBezTo>
                          <a:pt x="11215" y="46370"/>
                          <a:pt x="13211" y="53198"/>
                          <a:pt x="17203" y="57655"/>
                        </a:cubicBezTo>
                        <a:cubicBezTo>
                          <a:pt x="21195" y="62111"/>
                          <a:pt x="26518" y="64387"/>
                          <a:pt x="33361" y="64387"/>
                        </a:cubicBezTo>
                        <a:cubicBezTo>
                          <a:pt x="40109" y="64387"/>
                          <a:pt x="45527" y="62111"/>
                          <a:pt x="49518" y="57560"/>
                        </a:cubicBezTo>
                        <a:cubicBezTo>
                          <a:pt x="53510" y="53008"/>
                          <a:pt x="55506" y="46275"/>
                          <a:pt x="55506" y="37267"/>
                        </a:cubicBezTo>
                        <a:cubicBezTo>
                          <a:pt x="55506" y="28258"/>
                          <a:pt x="53510" y="21431"/>
                          <a:pt x="49518" y="16974"/>
                        </a:cubicBezTo>
                        <a:cubicBezTo>
                          <a:pt x="45622" y="12612"/>
                          <a:pt x="40204" y="10336"/>
                          <a:pt x="33361" y="10336"/>
                        </a:cubicBezTo>
                        <a:moveTo>
                          <a:pt x="33361" y="0"/>
                        </a:moveTo>
                        <a:cubicBezTo>
                          <a:pt x="38208" y="0"/>
                          <a:pt x="42770" y="759"/>
                          <a:pt x="46857" y="2371"/>
                        </a:cubicBezTo>
                        <a:cubicBezTo>
                          <a:pt x="50944" y="3983"/>
                          <a:pt x="54556" y="6353"/>
                          <a:pt x="57502" y="9483"/>
                        </a:cubicBezTo>
                        <a:cubicBezTo>
                          <a:pt x="60449" y="12707"/>
                          <a:pt x="62825" y="16595"/>
                          <a:pt x="64441" y="21241"/>
                        </a:cubicBezTo>
                        <a:cubicBezTo>
                          <a:pt x="66056" y="25888"/>
                          <a:pt x="66912" y="31293"/>
                          <a:pt x="66912" y="37362"/>
                        </a:cubicBezTo>
                        <a:cubicBezTo>
                          <a:pt x="66912" y="43525"/>
                          <a:pt x="66056" y="48931"/>
                          <a:pt x="64441" y="53482"/>
                        </a:cubicBezTo>
                        <a:cubicBezTo>
                          <a:pt x="62825" y="58129"/>
                          <a:pt x="60449" y="62017"/>
                          <a:pt x="57502" y="65146"/>
                        </a:cubicBezTo>
                        <a:cubicBezTo>
                          <a:pt x="54556" y="68275"/>
                          <a:pt x="50944" y="70551"/>
                          <a:pt x="46857" y="72163"/>
                        </a:cubicBezTo>
                        <a:cubicBezTo>
                          <a:pt x="42770" y="73775"/>
                          <a:pt x="38303" y="74534"/>
                          <a:pt x="33361" y="74534"/>
                        </a:cubicBezTo>
                        <a:cubicBezTo>
                          <a:pt x="28514" y="74534"/>
                          <a:pt x="24046" y="73775"/>
                          <a:pt x="19959" y="72163"/>
                        </a:cubicBezTo>
                        <a:cubicBezTo>
                          <a:pt x="15873" y="70551"/>
                          <a:pt x="12356" y="68180"/>
                          <a:pt x="9409" y="65146"/>
                        </a:cubicBezTo>
                        <a:cubicBezTo>
                          <a:pt x="6463" y="62017"/>
                          <a:pt x="4087" y="58129"/>
                          <a:pt x="2471" y="53482"/>
                        </a:cubicBezTo>
                        <a:cubicBezTo>
                          <a:pt x="855" y="48836"/>
                          <a:pt x="0" y="43431"/>
                          <a:pt x="0" y="37362"/>
                        </a:cubicBezTo>
                        <a:cubicBezTo>
                          <a:pt x="0" y="31293"/>
                          <a:pt x="855" y="25888"/>
                          <a:pt x="2471" y="21241"/>
                        </a:cubicBezTo>
                        <a:cubicBezTo>
                          <a:pt x="4087" y="16595"/>
                          <a:pt x="6463" y="12707"/>
                          <a:pt x="9409" y="9483"/>
                        </a:cubicBezTo>
                        <a:cubicBezTo>
                          <a:pt x="12356" y="6353"/>
                          <a:pt x="15873" y="3888"/>
                          <a:pt x="19959" y="2371"/>
                        </a:cubicBezTo>
                        <a:cubicBezTo>
                          <a:pt x="24046" y="759"/>
                          <a:pt x="28514" y="0"/>
                          <a:pt x="33361" y="0"/>
                        </a:cubicBezTo>
                      </a:path>
                    </a:pathLst>
                  </a:custGeom>
                  <a:solidFill>
                    <a:srgbClr val="FFFFFF"/>
                  </a:solidFill>
                  <a:ln w="9494" cap="flat">
                    <a:noFill/>
                    <a:prstDash val="solid"/>
                    <a:miter/>
                  </a:ln>
                </p:spPr>
                <p:txBody>
                  <a:bodyPr rtlCol="0" anchor="ctr"/>
                  <a:lstStyle/>
                  <a:p>
                    <a:endParaRPr lang="en-US"/>
                  </a:p>
                </p:txBody>
              </p:sp>
              <p:sp>
                <p:nvSpPr>
                  <p:cNvPr id="46" name="Freeform 176">
                    <a:extLst>
                      <a:ext uri="{FF2B5EF4-FFF2-40B4-BE49-F238E27FC236}">
                        <a16:creationId xmlns:a16="http://schemas.microsoft.com/office/drawing/2014/main" id="{AC41A84D-52D1-4008-B171-5FB645257867}"/>
                      </a:ext>
                    </a:extLst>
                  </p:cNvPr>
                  <p:cNvSpPr/>
                  <p:nvPr/>
                </p:nvSpPr>
                <p:spPr>
                  <a:xfrm>
                    <a:off x="2983234" y="4758060"/>
                    <a:ext cx="56741" cy="72352"/>
                  </a:xfrm>
                  <a:custGeom>
                    <a:avLst/>
                    <a:gdLst>
                      <a:gd name="connsiteX0" fmla="*/ 11215 w 56741"/>
                      <a:gd name="connsiteY0" fmla="*/ 45801 h 72352"/>
                      <a:gd name="connsiteX1" fmla="*/ 12546 w 56741"/>
                      <a:gd name="connsiteY1" fmla="*/ 52155 h 72352"/>
                      <a:gd name="connsiteX2" fmla="*/ 16253 w 56741"/>
                      <a:gd name="connsiteY2" fmla="*/ 57465 h 72352"/>
                      <a:gd name="connsiteX3" fmla="*/ 21670 w 56741"/>
                      <a:gd name="connsiteY3" fmla="*/ 61068 h 72352"/>
                      <a:gd name="connsiteX4" fmla="*/ 28323 w 56741"/>
                      <a:gd name="connsiteY4" fmla="*/ 62396 h 72352"/>
                      <a:gd name="connsiteX5" fmla="*/ 34977 w 56741"/>
                      <a:gd name="connsiteY5" fmla="*/ 61068 h 72352"/>
                      <a:gd name="connsiteX6" fmla="*/ 40394 w 56741"/>
                      <a:gd name="connsiteY6" fmla="*/ 57465 h 72352"/>
                      <a:gd name="connsiteX7" fmla="*/ 44101 w 56741"/>
                      <a:gd name="connsiteY7" fmla="*/ 52155 h 72352"/>
                      <a:gd name="connsiteX8" fmla="*/ 45432 w 56741"/>
                      <a:gd name="connsiteY8" fmla="*/ 45801 h 72352"/>
                      <a:gd name="connsiteX9" fmla="*/ 45432 w 56741"/>
                      <a:gd name="connsiteY9" fmla="*/ 0 h 72352"/>
                      <a:gd name="connsiteX10" fmla="*/ 56742 w 56741"/>
                      <a:gd name="connsiteY10" fmla="*/ 0 h 72352"/>
                      <a:gd name="connsiteX11" fmla="*/ 56742 w 56741"/>
                      <a:gd name="connsiteY11" fmla="*/ 45801 h 72352"/>
                      <a:gd name="connsiteX12" fmla="*/ 54461 w 56741"/>
                      <a:gd name="connsiteY12" fmla="*/ 56327 h 72352"/>
                      <a:gd name="connsiteX13" fmla="*/ 48378 w 56741"/>
                      <a:gd name="connsiteY13" fmla="*/ 64767 h 72352"/>
                      <a:gd name="connsiteX14" fmla="*/ 39349 w 56741"/>
                      <a:gd name="connsiteY14" fmla="*/ 70361 h 72352"/>
                      <a:gd name="connsiteX15" fmla="*/ 28323 w 56741"/>
                      <a:gd name="connsiteY15" fmla="*/ 72353 h 72352"/>
                      <a:gd name="connsiteX16" fmla="*/ 17298 w 56741"/>
                      <a:gd name="connsiteY16" fmla="*/ 70361 h 72352"/>
                      <a:gd name="connsiteX17" fmla="*/ 8364 w 56741"/>
                      <a:gd name="connsiteY17" fmla="*/ 64767 h 72352"/>
                      <a:gd name="connsiteX18" fmla="*/ 2281 w 56741"/>
                      <a:gd name="connsiteY18" fmla="*/ 56327 h 72352"/>
                      <a:gd name="connsiteX19" fmla="*/ 0 w 56741"/>
                      <a:gd name="connsiteY19" fmla="*/ 45801 h 72352"/>
                      <a:gd name="connsiteX20" fmla="*/ 0 w 56741"/>
                      <a:gd name="connsiteY20" fmla="*/ 0 h 72352"/>
                      <a:gd name="connsiteX21" fmla="*/ 11310 w 56741"/>
                      <a:gd name="connsiteY21" fmla="*/ 0 h 72352"/>
                      <a:gd name="connsiteX22" fmla="*/ 11310 w 56741"/>
                      <a:gd name="connsiteY22" fmla="*/ 45801 h 7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741" h="72352">
                        <a:moveTo>
                          <a:pt x="11215" y="45801"/>
                        </a:moveTo>
                        <a:cubicBezTo>
                          <a:pt x="11215" y="47982"/>
                          <a:pt x="11691" y="50163"/>
                          <a:pt x="12546" y="52155"/>
                        </a:cubicBezTo>
                        <a:cubicBezTo>
                          <a:pt x="13401" y="54146"/>
                          <a:pt x="14637" y="55948"/>
                          <a:pt x="16253" y="57465"/>
                        </a:cubicBezTo>
                        <a:cubicBezTo>
                          <a:pt x="17773" y="58982"/>
                          <a:pt x="19579" y="60215"/>
                          <a:pt x="21670" y="61068"/>
                        </a:cubicBezTo>
                        <a:cubicBezTo>
                          <a:pt x="23761" y="61922"/>
                          <a:pt x="25947" y="62396"/>
                          <a:pt x="28323" y="62396"/>
                        </a:cubicBezTo>
                        <a:cubicBezTo>
                          <a:pt x="30700" y="62396"/>
                          <a:pt x="32886" y="61922"/>
                          <a:pt x="34977" y="61068"/>
                        </a:cubicBezTo>
                        <a:cubicBezTo>
                          <a:pt x="37068" y="60215"/>
                          <a:pt x="38873" y="58982"/>
                          <a:pt x="40394" y="57465"/>
                        </a:cubicBezTo>
                        <a:cubicBezTo>
                          <a:pt x="41915" y="55948"/>
                          <a:pt x="43151" y="54146"/>
                          <a:pt x="44101" y="52155"/>
                        </a:cubicBezTo>
                        <a:cubicBezTo>
                          <a:pt x="45051" y="50163"/>
                          <a:pt x="45432" y="48077"/>
                          <a:pt x="45432" y="45801"/>
                        </a:cubicBezTo>
                        <a:lnTo>
                          <a:pt x="45432" y="0"/>
                        </a:lnTo>
                        <a:lnTo>
                          <a:pt x="56742" y="0"/>
                        </a:lnTo>
                        <a:lnTo>
                          <a:pt x="56742" y="45801"/>
                        </a:lnTo>
                        <a:cubicBezTo>
                          <a:pt x="56742" y="49594"/>
                          <a:pt x="55981" y="53103"/>
                          <a:pt x="54461" y="56327"/>
                        </a:cubicBezTo>
                        <a:cubicBezTo>
                          <a:pt x="52940" y="59551"/>
                          <a:pt x="50849" y="62396"/>
                          <a:pt x="48378" y="64767"/>
                        </a:cubicBezTo>
                        <a:cubicBezTo>
                          <a:pt x="45812" y="67137"/>
                          <a:pt x="42770" y="69034"/>
                          <a:pt x="39349" y="70361"/>
                        </a:cubicBezTo>
                        <a:cubicBezTo>
                          <a:pt x="35927" y="71689"/>
                          <a:pt x="32220" y="72353"/>
                          <a:pt x="28323" y="72353"/>
                        </a:cubicBezTo>
                        <a:cubicBezTo>
                          <a:pt x="24427" y="72353"/>
                          <a:pt x="20815" y="71689"/>
                          <a:pt x="17298" y="70361"/>
                        </a:cubicBezTo>
                        <a:cubicBezTo>
                          <a:pt x="13877" y="69034"/>
                          <a:pt x="10835" y="67137"/>
                          <a:pt x="8364" y="64767"/>
                        </a:cubicBezTo>
                        <a:cubicBezTo>
                          <a:pt x="5798" y="62396"/>
                          <a:pt x="3802" y="59551"/>
                          <a:pt x="2281" y="56327"/>
                        </a:cubicBezTo>
                        <a:cubicBezTo>
                          <a:pt x="760" y="53103"/>
                          <a:pt x="0" y="49594"/>
                          <a:pt x="0" y="45801"/>
                        </a:cubicBezTo>
                        <a:lnTo>
                          <a:pt x="0" y="0"/>
                        </a:lnTo>
                        <a:lnTo>
                          <a:pt x="11310" y="0"/>
                        </a:lnTo>
                        <a:lnTo>
                          <a:pt x="11310" y="45801"/>
                        </a:lnTo>
                        <a:close/>
                      </a:path>
                    </a:pathLst>
                  </a:custGeom>
                  <a:solidFill>
                    <a:srgbClr val="FFFFFF"/>
                  </a:solidFill>
                  <a:ln w="9494" cap="flat">
                    <a:noFill/>
                    <a:prstDash val="solid"/>
                    <a:miter/>
                  </a:ln>
                </p:spPr>
                <p:txBody>
                  <a:bodyPr rtlCol="0" anchor="ctr"/>
                  <a:lstStyle/>
                  <a:p>
                    <a:endParaRPr lang="en-US"/>
                  </a:p>
                </p:txBody>
              </p:sp>
              <p:sp>
                <p:nvSpPr>
                  <p:cNvPr id="47" name="Freeform 177">
                    <a:extLst>
                      <a:ext uri="{FF2B5EF4-FFF2-40B4-BE49-F238E27FC236}">
                        <a16:creationId xmlns:a16="http://schemas.microsoft.com/office/drawing/2014/main" id="{3856A170-2234-40A0-8150-C7B3E6F26C20}"/>
                      </a:ext>
                    </a:extLst>
                  </p:cNvPr>
                  <p:cNvSpPr/>
                  <p:nvPr/>
                </p:nvSpPr>
                <p:spPr>
                  <a:xfrm>
                    <a:off x="3139964" y="4757965"/>
                    <a:ext cx="56076" cy="71783"/>
                  </a:xfrm>
                  <a:custGeom>
                    <a:avLst/>
                    <a:gdLst>
                      <a:gd name="connsiteX0" fmla="*/ 11406 w 56076"/>
                      <a:gd name="connsiteY0" fmla="*/ 33853 h 71783"/>
                      <a:gd name="connsiteX1" fmla="*/ 30700 w 56076"/>
                      <a:gd name="connsiteY1" fmla="*/ 33853 h 71783"/>
                      <a:gd name="connsiteX2" fmla="*/ 41250 w 56076"/>
                      <a:gd name="connsiteY2" fmla="*/ 31008 h 71783"/>
                      <a:gd name="connsiteX3" fmla="*/ 45337 w 56076"/>
                      <a:gd name="connsiteY3" fmla="*/ 21905 h 71783"/>
                      <a:gd name="connsiteX4" fmla="*/ 41250 w 56076"/>
                      <a:gd name="connsiteY4" fmla="*/ 13086 h 71783"/>
                      <a:gd name="connsiteX5" fmla="*/ 30700 w 56076"/>
                      <a:gd name="connsiteY5" fmla="*/ 10336 h 71783"/>
                      <a:gd name="connsiteX6" fmla="*/ 11406 w 56076"/>
                      <a:gd name="connsiteY6" fmla="*/ 10336 h 71783"/>
                      <a:gd name="connsiteX7" fmla="*/ 11406 w 56076"/>
                      <a:gd name="connsiteY7" fmla="*/ 33853 h 71783"/>
                      <a:gd name="connsiteX8" fmla="*/ 30415 w 56076"/>
                      <a:gd name="connsiteY8" fmla="*/ 95 h 71783"/>
                      <a:gd name="connsiteX9" fmla="*/ 40964 w 56076"/>
                      <a:gd name="connsiteY9" fmla="*/ 1517 h 71783"/>
                      <a:gd name="connsiteX10" fmla="*/ 49043 w 56076"/>
                      <a:gd name="connsiteY10" fmla="*/ 5595 h 71783"/>
                      <a:gd name="connsiteX11" fmla="*/ 54271 w 56076"/>
                      <a:gd name="connsiteY11" fmla="*/ 12327 h 71783"/>
                      <a:gd name="connsiteX12" fmla="*/ 56077 w 56076"/>
                      <a:gd name="connsiteY12" fmla="*/ 21715 h 71783"/>
                      <a:gd name="connsiteX13" fmla="*/ 54271 w 56076"/>
                      <a:gd name="connsiteY13" fmla="*/ 31103 h 71783"/>
                      <a:gd name="connsiteX14" fmla="*/ 49043 w 56076"/>
                      <a:gd name="connsiteY14" fmla="*/ 37931 h 71783"/>
                      <a:gd name="connsiteX15" fmla="*/ 40964 w 56076"/>
                      <a:gd name="connsiteY15" fmla="*/ 42103 h 71783"/>
                      <a:gd name="connsiteX16" fmla="*/ 30415 w 56076"/>
                      <a:gd name="connsiteY16" fmla="*/ 43525 h 71783"/>
                      <a:gd name="connsiteX17" fmla="*/ 11310 w 56076"/>
                      <a:gd name="connsiteY17" fmla="*/ 43525 h 71783"/>
                      <a:gd name="connsiteX18" fmla="*/ 11310 w 56076"/>
                      <a:gd name="connsiteY18" fmla="*/ 71784 h 71783"/>
                      <a:gd name="connsiteX19" fmla="*/ 0 w 56076"/>
                      <a:gd name="connsiteY19" fmla="*/ 71784 h 71783"/>
                      <a:gd name="connsiteX20" fmla="*/ 0 w 56076"/>
                      <a:gd name="connsiteY20" fmla="*/ 0 h 71783"/>
                      <a:gd name="connsiteX21" fmla="*/ 30415 w 56076"/>
                      <a:gd name="connsiteY21" fmla="*/ 0 h 7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076" h="71783">
                        <a:moveTo>
                          <a:pt x="11406" y="33853"/>
                        </a:moveTo>
                        <a:lnTo>
                          <a:pt x="30700" y="33853"/>
                        </a:lnTo>
                        <a:cubicBezTo>
                          <a:pt x="35072" y="33853"/>
                          <a:pt x="38588" y="32905"/>
                          <a:pt x="41250" y="31008"/>
                        </a:cubicBezTo>
                        <a:cubicBezTo>
                          <a:pt x="44006" y="29112"/>
                          <a:pt x="45337" y="26077"/>
                          <a:pt x="45337" y="21905"/>
                        </a:cubicBezTo>
                        <a:cubicBezTo>
                          <a:pt x="45337" y="17827"/>
                          <a:pt x="43911" y="14888"/>
                          <a:pt x="41250" y="13086"/>
                        </a:cubicBezTo>
                        <a:cubicBezTo>
                          <a:pt x="38493" y="11284"/>
                          <a:pt x="34977" y="10336"/>
                          <a:pt x="30700" y="10336"/>
                        </a:cubicBezTo>
                        <a:lnTo>
                          <a:pt x="11406" y="10336"/>
                        </a:lnTo>
                        <a:lnTo>
                          <a:pt x="11406" y="33853"/>
                        </a:lnTo>
                        <a:close/>
                        <a:moveTo>
                          <a:pt x="30415" y="95"/>
                        </a:moveTo>
                        <a:cubicBezTo>
                          <a:pt x="34311" y="95"/>
                          <a:pt x="37828" y="569"/>
                          <a:pt x="40964" y="1517"/>
                        </a:cubicBezTo>
                        <a:cubicBezTo>
                          <a:pt x="44101" y="2465"/>
                          <a:pt x="46857" y="3793"/>
                          <a:pt x="49043" y="5595"/>
                        </a:cubicBezTo>
                        <a:cubicBezTo>
                          <a:pt x="51324" y="7396"/>
                          <a:pt x="53035" y="9672"/>
                          <a:pt x="54271" y="12327"/>
                        </a:cubicBezTo>
                        <a:cubicBezTo>
                          <a:pt x="55506" y="14983"/>
                          <a:pt x="56077" y="18207"/>
                          <a:pt x="56077" y="21715"/>
                        </a:cubicBezTo>
                        <a:cubicBezTo>
                          <a:pt x="56077" y="25319"/>
                          <a:pt x="55506" y="28448"/>
                          <a:pt x="54271" y="31103"/>
                        </a:cubicBezTo>
                        <a:cubicBezTo>
                          <a:pt x="53035" y="33758"/>
                          <a:pt x="51324" y="36034"/>
                          <a:pt x="49043" y="37931"/>
                        </a:cubicBezTo>
                        <a:cubicBezTo>
                          <a:pt x="46762" y="39732"/>
                          <a:pt x="44101" y="41155"/>
                          <a:pt x="40964" y="42103"/>
                        </a:cubicBezTo>
                        <a:cubicBezTo>
                          <a:pt x="37828" y="43051"/>
                          <a:pt x="34311" y="43525"/>
                          <a:pt x="30415" y="43525"/>
                        </a:cubicBezTo>
                        <a:lnTo>
                          <a:pt x="11310" y="43525"/>
                        </a:lnTo>
                        <a:lnTo>
                          <a:pt x="11310" y="71784"/>
                        </a:lnTo>
                        <a:lnTo>
                          <a:pt x="0" y="71784"/>
                        </a:lnTo>
                        <a:lnTo>
                          <a:pt x="0" y="0"/>
                        </a:lnTo>
                        <a:lnTo>
                          <a:pt x="30415" y="0"/>
                        </a:lnTo>
                        <a:close/>
                      </a:path>
                    </a:pathLst>
                  </a:custGeom>
                  <a:solidFill>
                    <a:srgbClr val="FFFFFF"/>
                  </a:solidFill>
                  <a:ln w="9494" cap="flat">
                    <a:noFill/>
                    <a:prstDash val="solid"/>
                    <a:miter/>
                  </a:ln>
                </p:spPr>
                <p:txBody>
                  <a:bodyPr rtlCol="0" anchor="ctr"/>
                  <a:lstStyle/>
                  <a:p>
                    <a:endParaRPr lang="en-US"/>
                  </a:p>
                </p:txBody>
              </p:sp>
            </p:grpSp>
            <p:sp>
              <p:nvSpPr>
                <p:cNvPr id="29" name="Freeform 159">
                  <a:extLst>
                    <a:ext uri="{FF2B5EF4-FFF2-40B4-BE49-F238E27FC236}">
                      <a16:creationId xmlns:a16="http://schemas.microsoft.com/office/drawing/2014/main" id="{DC37B026-108B-4C16-A331-BAA82CE5375A}"/>
                    </a:ext>
                  </a:extLst>
                </p:cNvPr>
                <p:cNvSpPr/>
                <p:nvPr/>
              </p:nvSpPr>
              <p:spPr>
                <a:xfrm>
                  <a:off x="3235674" y="4463907"/>
                  <a:ext cx="27373" cy="33189"/>
                </a:xfrm>
                <a:custGeom>
                  <a:avLst/>
                  <a:gdLst>
                    <a:gd name="connsiteX0" fmla="*/ 13877 w 27373"/>
                    <a:gd name="connsiteY0" fmla="*/ 0 h 33189"/>
                    <a:gd name="connsiteX1" fmla="*/ 20815 w 27373"/>
                    <a:gd name="connsiteY1" fmla="*/ 1233 h 33189"/>
                    <a:gd name="connsiteX2" fmla="*/ 25472 w 27373"/>
                    <a:gd name="connsiteY2" fmla="*/ 4362 h 33189"/>
                    <a:gd name="connsiteX3" fmla="*/ 21765 w 27373"/>
                    <a:gd name="connsiteY3" fmla="*/ 7491 h 33189"/>
                    <a:gd name="connsiteX4" fmla="*/ 13877 w 27373"/>
                    <a:gd name="connsiteY4" fmla="*/ 4457 h 33189"/>
                    <a:gd name="connsiteX5" fmla="*/ 11310 w 27373"/>
                    <a:gd name="connsiteY5" fmla="*/ 4741 h 33189"/>
                    <a:gd name="connsiteX6" fmla="*/ 9219 w 27373"/>
                    <a:gd name="connsiteY6" fmla="*/ 5500 h 33189"/>
                    <a:gd name="connsiteX7" fmla="*/ 7794 w 27373"/>
                    <a:gd name="connsiteY7" fmla="*/ 6638 h 33189"/>
                    <a:gd name="connsiteX8" fmla="*/ 7224 w 27373"/>
                    <a:gd name="connsiteY8" fmla="*/ 8155 h 33189"/>
                    <a:gd name="connsiteX9" fmla="*/ 7889 w 27373"/>
                    <a:gd name="connsiteY9" fmla="*/ 10052 h 33189"/>
                    <a:gd name="connsiteX10" fmla="*/ 9600 w 27373"/>
                    <a:gd name="connsiteY10" fmla="*/ 11379 h 33189"/>
                    <a:gd name="connsiteX11" fmla="*/ 12166 w 27373"/>
                    <a:gd name="connsiteY11" fmla="*/ 12327 h 33189"/>
                    <a:gd name="connsiteX12" fmla="*/ 15207 w 27373"/>
                    <a:gd name="connsiteY12" fmla="*/ 13181 h 33189"/>
                    <a:gd name="connsiteX13" fmla="*/ 19674 w 27373"/>
                    <a:gd name="connsiteY13" fmla="*/ 14603 h 33189"/>
                    <a:gd name="connsiteX14" fmla="*/ 23571 w 27373"/>
                    <a:gd name="connsiteY14" fmla="*/ 16500 h 33189"/>
                    <a:gd name="connsiteX15" fmla="*/ 26327 w 27373"/>
                    <a:gd name="connsiteY15" fmla="*/ 19345 h 33189"/>
                    <a:gd name="connsiteX16" fmla="*/ 27373 w 27373"/>
                    <a:gd name="connsiteY16" fmla="*/ 23612 h 33189"/>
                    <a:gd name="connsiteX17" fmla="*/ 26137 w 27373"/>
                    <a:gd name="connsiteY17" fmla="*/ 28164 h 33189"/>
                    <a:gd name="connsiteX18" fmla="*/ 23001 w 27373"/>
                    <a:gd name="connsiteY18" fmla="*/ 31103 h 33189"/>
                    <a:gd name="connsiteX19" fmla="*/ 18724 w 27373"/>
                    <a:gd name="connsiteY19" fmla="*/ 32715 h 33189"/>
                    <a:gd name="connsiteX20" fmla="*/ 14162 w 27373"/>
                    <a:gd name="connsiteY20" fmla="*/ 33189 h 33189"/>
                    <a:gd name="connsiteX21" fmla="*/ 5798 w 27373"/>
                    <a:gd name="connsiteY21" fmla="*/ 31957 h 33189"/>
                    <a:gd name="connsiteX22" fmla="*/ 0 w 27373"/>
                    <a:gd name="connsiteY22" fmla="*/ 28353 h 33189"/>
                    <a:gd name="connsiteX23" fmla="*/ 3707 w 27373"/>
                    <a:gd name="connsiteY23" fmla="*/ 25224 h 33189"/>
                    <a:gd name="connsiteX24" fmla="*/ 8079 w 27373"/>
                    <a:gd name="connsiteY24" fmla="*/ 27784 h 33189"/>
                    <a:gd name="connsiteX25" fmla="*/ 14067 w 27373"/>
                    <a:gd name="connsiteY25" fmla="*/ 28732 h 33189"/>
                    <a:gd name="connsiteX26" fmla="*/ 20150 w 27373"/>
                    <a:gd name="connsiteY26" fmla="*/ 27405 h 33189"/>
                    <a:gd name="connsiteX27" fmla="*/ 22431 w 27373"/>
                    <a:gd name="connsiteY27" fmla="*/ 23801 h 33189"/>
                    <a:gd name="connsiteX28" fmla="*/ 21670 w 27373"/>
                    <a:gd name="connsiteY28" fmla="*/ 21431 h 33189"/>
                    <a:gd name="connsiteX29" fmla="*/ 19864 w 27373"/>
                    <a:gd name="connsiteY29" fmla="*/ 19724 h 33189"/>
                    <a:gd name="connsiteX30" fmla="*/ 17393 w 27373"/>
                    <a:gd name="connsiteY30" fmla="*/ 18586 h 33189"/>
                    <a:gd name="connsiteX31" fmla="*/ 14732 w 27373"/>
                    <a:gd name="connsiteY31" fmla="*/ 17827 h 33189"/>
                    <a:gd name="connsiteX32" fmla="*/ 10550 w 27373"/>
                    <a:gd name="connsiteY32" fmla="*/ 16689 h 33189"/>
                    <a:gd name="connsiteX33" fmla="*/ 6558 w 27373"/>
                    <a:gd name="connsiteY33" fmla="*/ 14888 h 33189"/>
                    <a:gd name="connsiteX34" fmla="*/ 3517 w 27373"/>
                    <a:gd name="connsiteY34" fmla="*/ 12138 h 33189"/>
                    <a:gd name="connsiteX35" fmla="*/ 2376 w 27373"/>
                    <a:gd name="connsiteY35" fmla="*/ 8060 h 33189"/>
                    <a:gd name="connsiteX36" fmla="*/ 3232 w 27373"/>
                    <a:gd name="connsiteY36" fmla="*/ 4741 h 33189"/>
                    <a:gd name="connsiteX37" fmla="*/ 5512 w 27373"/>
                    <a:gd name="connsiteY37" fmla="*/ 2181 h 33189"/>
                    <a:gd name="connsiteX38" fmla="*/ 9124 w 27373"/>
                    <a:gd name="connsiteY38" fmla="*/ 474 h 33189"/>
                    <a:gd name="connsiteX39" fmla="*/ 13877 w 27373"/>
                    <a:gd name="connsiteY39" fmla="*/ 0 h 3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373" h="33189">
                      <a:moveTo>
                        <a:pt x="13877" y="0"/>
                      </a:moveTo>
                      <a:cubicBezTo>
                        <a:pt x="16538" y="0"/>
                        <a:pt x="18819" y="474"/>
                        <a:pt x="20815" y="1233"/>
                      </a:cubicBezTo>
                      <a:cubicBezTo>
                        <a:pt x="22811" y="2086"/>
                        <a:pt x="24332" y="3129"/>
                        <a:pt x="25472" y="4362"/>
                      </a:cubicBezTo>
                      <a:lnTo>
                        <a:pt x="21765" y="7491"/>
                      </a:lnTo>
                      <a:cubicBezTo>
                        <a:pt x="19769" y="5500"/>
                        <a:pt x="17108" y="4457"/>
                        <a:pt x="13877" y="4457"/>
                      </a:cubicBezTo>
                      <a:cubicBezTo>
                        <a:pt x="13021" y="4457"/>
                        <a:pt x="12166" y="4552"/>
                        <a:pt x="11310" y="4741"/>
                      </a:cubicBezTo>
                      <a:cubicBezTo>
                        <a:pt x="10550" y="4931"/>
                        <a:pt x="9790" y="5121"/>
                        <a:pt x="9219" y="5500"/>
                      </a:cubicBezTo>
                      <a:cubicBezTo>
                        <a:pt x="8649" y="5784"/>
                        <a:pt x="8079" y="6259"/>
                        <a:pt x="7794" y="6638"/>
                      </a:cubicBezTo>
                      <a:cubicBezTo>
                        <a:pt x="7414" y="7112"/>
                        <a:pt x="7224" y="7586"/>
                        <a:pt x="7224" y="8155"/>
                      </a:cubicBezTo>
                      <a:cubicBezTo>
                        <a:pt x="7224" y="8914"/>
                        <a:pt x="7414" y="9577"/>
                        <a:pt x="7889" y="10052"/>
                      </a:cubicBezTo>
                      <a:cubicBezTo>
                        <a:pt x="8364" y="10526"/>
                        <a:pt x="8934" y="11000"/>
                        <a:pt x="9600" y="11379"/>
                      </a:cubicBezTo>
                      <a:cubicBezTo>
                        <a:pt x="10360" y="11758"/>
                        <a:pt x="11215" y="12043"/>
                        <a:pt x="12166" y="12327"/>
                      </a:cubicBezTo>
                      <a:cubicBezTo>
                        <a:pt x="13116" y="12612"/>
                        <a:pt x="14162" y="12896"/>
                        <a:pt x="15207" y="13181"/>
                      </a:cubicBezTo>
                      <a:cubicBezTo>
                        <a:pt x="16728" y="13655"/>
                        <a:pt x="18249" y="14129"/>
                        <a:pt x="19674" y="14603"/>
                      </a:cubicBezTo>
                      <a:cubicBezTo>
                        <a:pt x="21100" y="15077"/>
                        <a:pt x="22431" y="15741"/>
                        <a:pt x="23571" y="16500"/>
                      </a:cubicBezTo>
                      <a:cubicBezTo>
                        <a:pt x="24712" y="17258"/>
                        <a:pt x="25662" y="18207"/>
                        <a:pt x="26327" y="19345"/>
                      </a:cubicBezTo>
                      <a:cubicBezTo>
                        <a:pt x="26993" y="20483"/>
                        <a:pt x="27373" y="21905"/>
                        <a:pt x="27373" y="23612"/>
                      </a:cubicBezTo>
                      <a:cubicBezTo>
                        <a:pt x="27373" y="25414"/>
                        <a:pt x="26993" y="26931"/>
                        <a:pt x="26137" y="28164"/>
                      </a:cubicBezTo>
                      <a:cubicBezTo>
                        <a:pt x="25282" y="29396"/>
                        <a:pt x="24236" y="30345"/>
                        <a:pt x="23001" y="31103"/>
                      </a:cubicBezTo>
                      <a:cubicBezTo>
                        <a:pt x="21765" y="31862"/>
                        <a:pt x="20340" y="32336"/>
                        <a:pt x="18724" y="32715"/>
                      </a:cubicBezTo>
                      <a:cubicBezTo>
                        <a:pt x="17108" y="33000"/>
                        <a:pt x="15587" y="33189"/>
                        <a:pt x="14162" y="33189"/>
                      </a:cubicBezTo>
                      <a:cubicBezTo>
                        <a:pt x="11025" y="33189"/>
                        <a:pt x="8174" y="32810"/>
                        <a:pt x="5798" y="31957"/>
                      </a:cubicBezTo>
                      <a:cubicBezTo>
                        <a:pt x="3327" y="31198"/>
                        <a:pt x="1426" y="29965"/>
                        <a:pt x="0" y="28353"/>
                      </a:cubicBezTo>
                      <a:lnTo>
                        <a:pt x="3707" y="25224"/>
                      </a:lnTo>
                      <a:cubicBezTo>
                        <a:pt x="4847" y="26362"/>
                        <a:pt x="6368" y="27215"/>
                        <a:pt x="8079" y="27784"/>
                      </a:cubicBezTo>
                      <a:cubicBezTo>
                        <a:pt x="9885" y="28448"/>
                        <a:pt x="11786" y="28732"/>
                        <a:pt x="14067" y="28732"/>
                      </a:cubicBezTo>
                      <a:cubicBezTo>
                        <a:pt x="16633" y="28732"/>
                        <a:pt x="18629" y="28258"/>
                        <a:pt x="20150" y="27405"/>
                      </a:cubicBezTo>
                      <a:cubicBezTo>
                        <a:pt x="21670" y="26551"/>
                        <a:pt x="22431" y="25319"/>
                        <a:pt x="22431" y="23801"/>
                      </a:cubicBezTo>
                      <a:cubicBezTo>
                        <a:pt x="22431" y="22853"/>
                        <a:pt x="22241" y="22095"/>
                        <a:pt x="21670" y="21431"/>
                      </a:cubicBezTo>
                      <a:cubicBezTo>
                        <a:pt x="21195" y="20767"/>
                        <a:pt x="20625" y="20198"/>
                        <a:pt x="19864" y="19724"/>
                      </a:cubicBezTo>
                      <a:cubicBezTo>
                        <a:pt x="19104" y="19250"/>
                        <a:pt x="18344" y="18870"/>
                        <a:pt x="17393" y="18586"/>
                      </a:cubicBezTo>
                      <a:cubicBezTo>
                        <a:pt x="16443" y="18302"/>
                        <a:pt x="15587" y="18017"/>
                        <a:pt x="14732" y="17827"/>
                      </a:cubicBezTo>
                      <a:cubicBezTo>
                        <a:pt x="13401" y="17543"/>
                        <a:pt x="11976" y="17164"/>
                        <a:pt x="10550" y="16689"/>
                      </a:cubicBezTo>
                      <a:cubicBezTo>
                        <a:pt x="9124" y="16215"/>
                        <a:pt x="7699" y="15646"/>
                        <a:pt x="6558" y="14888"/>
                      </a:cubicBezTo>
                      <a:cubicBezTo>
                        <a:pt x="5323" y="14129"/>
                        <a:pt x="4372" y="13181"/>
                        <a:pt x="3517" y="12138"/>
                      </a:cubicBezTo>
                      <a:cubicBezTo>
                        <a:pt x="2756" y="11000"/>
                        <a:pt x="2376" y="9672"/>
                        <a:pt x="2376" y="8060"/>
                      </a:cubicBezTo>
                      <a:cubicBezTo>
                        <a:pt x="2376" y="6828"/>
                        <a:pt x="2661" y="5690"/>
                        <a:pt x="3232" y="4741"/>
                      </a:cubicBezTo>
                      <a:cubicBezTo>
                        <a:pt x="3802" y="3698"/>
                        <a:pt x="4562" y="2845"/>
                        <a:pt x="5512" y="2181"/>
                      </a:cubicBezTo>
                      <a:cubicBezTo>
                        <a:pt x="6558" y="1422"/>
                        <a:pt x="7699" y="853"/>
                        <a:pt x="9124" y="474"/>
                      </a:cubicBezTo>
                      <a:cubicBezTo>
                        <a:pt x="10455" y="190"/>
                        <a:pt x="12071" y="0"/>
                        <a:pt x="13877" y="0"/>
                      </a:cubicBezTo>
                    </a:path>
                  </a:pathLst>
                </a:custGeom>
                <a:solidFill>
                  <a:srgbClr val="FFFFFF"/>
                </a:solidFill>
                <a:ln w="9494" cap="flat">
                  <a:noFill/>
                  <a:prstDash val="solid"/>
                  <a:miter/>
                </a:ln>
              </p:spPr>
              <p:txBody>
                <a:bodyPr rtlCol="0" anchor="ctr"/>
                <a:lstStyle/>
                <a:p>
                  <a:endParaRPr lang="en-US"/>
                </a:p>
              </p:txBody>
            </p:sp>
          </p:grpSp>
          <p:sp>
            <p:nvSpPr>
              <p:cNvPr id="27" name="Freeform 157">
                <a:extLst>
                  <a:ext uri="{FF2B5EF4-FFF2-40B4-BE49-F238E27FC236}">
                    <a16:creationId xmlns:a16="http://schemas.microsoft.com/office/drawing/2014/main" id="{5644754D-43E5-4CE5-A4E7-BFCA1300E646}"/>
                  </a:ext>
                </a:extLst>
              </p:cNvPr>
              <p:cNvSpPr/>
              <p:nvPr/>
            </p:nvSpPr>
            <p:spPr>
              <a:xfrm>
                <a:off x="3265994" y="4464287"/>
                <a:ext cx="33075" cy="32430"/>
              </a:xfrm>
              <a:custGeom>
                <a:avLst/>
                <a:gdLst>
                  <a:gd name="connsiteX0" fmla="*/ 27373 w 33075"/>
                  <a:gd name="connsiteY0" fmla="*/ 0 h 32430"/>
                  <a:gd name="connsiteX1" fmla="*/ 16538 w 33075"/>
                  <a:gd name="connsiteY1" fmla="*/ 23422 h 32430"/>
                  <a:gd name="connsiteX2" fmla="*/ 5608 w 33075"/>
                  <a:gd name="connsiteY2" fmla="*/ 0 h 32430"/>
                  <a:gd name="connsiteX3" fmla="*/ 0 w 33075"/>
                  <a:gd name="connsiteY3" fmla="*/ 0 h 32430"/>
                  <a:gd name="connsiteX4" fmla="*/ 0 w 33075"/>
                  <a:gd name="connsiteY4" fmla="*/ 32431 h 32430"/>
                  <a:gd name="connsiteX5" fmla="*/ 5037 w 33075"/>
                  <a:gd name="connsiteY5" fmla="*/ 32431 h 32430"/>
                  <a:gd name="connsiteX6" fmla="*/ 5037 w 33075"/>
                  <a:gd name="connsiteY6" fmla="*/ 10336 h 32430"/>
                  <a:gd name="connsiteX7" fmla="*/ 15302 w 33075"/>
                  <a:gd name="connsiteY7" fmla="*/ 32431 h 32430"/>
                  <a:gd name="connsiteX8" fmla="*/ 17773 w 33075"/>
                  <a:gd name="connsiteY8" fmla="*/ 32431 h 32430"/>
                  <a:gd name="connsiteX9" fmla="*/ 28038 w 33075"/>
                  <a:gd name="connsiteY9" fmla="*/ 10336 h 32430"/>
                  <a:gd name="connsiteX10" fmla="*/ 28038 w 33075"/>
                  <a:gd name="connsiteY10" fmla="*/ 32431 h 32430"/>
                  <a:gd name="connsiteX11" fmla="*/ 33076 w 33075"/>
                  <a:gd name="connsiteY11" fmla="*/ 32431 h 32430"/>
                  <a:gd name="connsiteX12" fmla="*/ 33076 w 33075"/>
                  <a:gd name="connsiteY12" fmla="*/ 0 h 3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75" h="32430">
                    <a:moveTo>
                      <a:pt x="27373" y="0"/>
                    </a:moveTo>
                    <a:lnTo>
                      <a:pt x="16538" y="23422"/>
                    </a:lnTo>
                    <a:lnTo>
                      <a:pt x="5608" y="0"/>
                    </a:lnTo>
                    <a:lnTo>
                      <a:pt x="0" y="0"/>
                    </a:lnTo>
                    <a:lnTo>
                      <a:pt x="0" y="32431"/>
                    </a:lnTo>
                    <a:lnTo>
                      <a:pt x="5037" y="32431"/>
                    </a:lnTo>
                    <a:lnTo>
                      <a:pt x="5037" y="10336"/>
                    </a:lnTo>
                    <a:lnTo>
                      <a:pt x="15302" y="32431"/>
                    </a:lnTo>
                    <a:lnTo>
                      <a:pt x="17773" y="32431"/>
                    </a:lnTo>
                    <a:lnTo>
                      <a:pt x="28038" y="10336"/>
                    </a:lnTo>
                    <a:lnTo>
                      <a:pt x="28038" y="32431"/>
                    </a:lnTo>
                    <a:lnTo>
                      <a:pt x="33076" y="32431"/>
                    </a:lnTo>
                    <a:lnTo>
                      <a:pt x="33076" y="0"/>
                    </a:lnTo>
                    <a:close/>
                  </a:path>
                </a:pathLst>
              </a:custGeom>
              <a:solidFill>
                <a:srgbClr val="FFFFFF"/>
              </a:solidFill>
              <a:ln w="9494" cap="flat">
                <a:noFill/>
                <a:prstDash val="solid"/>
                <a:miter/>
              </a:ln>
            </p:spPr>
            <p:txBody>
              <a:bodyPr rtlCol="0" anchor="ctr"/>
              <a:lstStyle/>
              <a:p>
                <a:endParaRPr lang="en-US"/>
              </a:p>
            </p:txBody>
          </p:sp>
        </p:grpSp>
        <p:sp>
          <p:nvSpPr>
            <p:cNvPr id="7" name="Freeform 94">
              <a:extLst>
                <a:ext uri="{FF2B5EF4-FFF2-40B4-BE49-F238E27FC236}">
                  <a16:creationId xmlns:a16="http://schemas.microsoft.com/office/drawing/2014/main" id="{20B9854E-4EFA-467D-AE5E-10BA543DA06B}"/>
                </a:ext>
              </a:extLst>
            </p:cNvPr>
            <p:cNvSpPr/>
            <p:nvPr/>
          </p:nvSpPr>
          <p:spPr>
            <a:xfrm>
              <a:off x="744256" y="4932541"/>
              <a:ext cx="2594352" cy="9482"/>
            </a:xfrm>
            <a:custGeom>
              <a:avLst/>
              <a:gdLst>
                <a:gd name="connsiteX0" fmla="*/ 0 w 2594352"/>
                <a:gd name="connsiteY0" fmla="*/ 0 h 9482"/>
                <a:gd name="connsiteX1" fmla="*/ 2594353 w 2594352"/>
                <a:gd name="connsiteY1" fmla="*/ 0 h 9482"/>
              </a:gdLst>
              <a:ahLst/>
              <a:cxnLst>
                <a:cxn ang="0">
                  <a:pos x="connsiteX0" y="connsiteY0"/>
                </a:cxn>
                <a:cxn ang="0">
                  <a:pos x="connsiteX1" y="connsiteY1"/>
                </a:cxn>
              </a:cxnLst>
              <a:rect l="l" t="t" r="r" b="b"/>
              <a:pathLst>
                <a:path w="2594352" h="9482">
                  <a:moveTo>
                    <a:pt x="0" y="0"/>
                  </a:moveTo>
                  <a:lnTo>
                    <a:pt x="2594353" y="0"/>
                  </a:lnTo>
                </a:path>
              </a:pathLst>
            </a:custGeom>
            <a:ln w="7121" cap="flat">
              <a:solidFill>
                <a:srgbClr val="FAA41A"/>
              </a:solidFill>
              <a:prstDash val="solid"/>
              <a:miter/>
            </a:ln>
          </p:spPr>
          <p:txBody>
            <a:bodyPr rtlCol="0" anchor="ctr"/>
            <a:lstStyle/>
            <a:p>
              <a:endParaRPr lang="en-US"/>
            </a:p>
          </p:txBody>
        </p:sp>
        <p:grpSp>
          <p:nvGrpSpPr>
            <p:cNvPr id="8" name="Graphic 54">
              <a:extLst>
                <a:ext uri="{FF2B5EF4-FFF2-40B4-BE49-F238E27FC236}">
                  <a16:creationId xmlns:a16="http://schemas.microsoft.com/office/drawing/2014/main" id="{707A45DA-09C2-41CE-8799-606FDE93EB94}"/>
                </a:ext>
              </a:extLst>
            </p:cNvPr>
            <p:cNvGrpSpPr/>
            <p:nvPr/>
          </p:nvGrpSpPr>
          <p:grpSpPr>
            <a:xfrm>
              <a:off x="1025399" y="5006411"/>
              <a:ext cx="2080823" cy="289410"/>
              <a:chOff x="1025399" y="5006411"/>
              <a:chExt cx="2080823" cy="289410"/>
            </a:xfrm>
          </p:grpSpPr>
          <p:sp>
            <p:nvSpPr>
              <p:cNvPr id="9" name="Freeform 139">
                <a:extLst>
                  <a:ext uri="{FF2B5EF4-FFF2-40B4-BE49-F238E27FC236}">
                    <a16:creationId xmlns:a16="http://schemas.microsoft.com/office/drawing/2014/main" id="{DF44FBB7-2656-4AEF-90DE-7B35EB927B43}"/>
                  </a:ext>
                </a:extLst>
              </p:cNvPr>
              <p:cNvSpPr/>
              <p:nvPr/>
            </p:nvSpPr>
            <p:spPr>
              <a:xfrm>
                <a:off x="1025399" y="5012984"/>
                <a:ext cx="189615" cy="204605"/>
              </a:xfrm>
              <a:custGeom>
                <a:avLst/>
                <a:gdLst>
                  <a:gd name="connsiteX0" fmla="*/ 106451 w 189615"/>
                  <a:gd name="connsiteY0" fmla="*/ 159563 h 204605"/>
                  <a:gd name="connsiteX1" fmla="*/ 124129 w 189615"/>
                  <a:gd name="connsiteY1" fmla="*/ 196356 h 204605"/>
                  <a:gd name="connsiteX2" fmla="*/ 133538 w 189615"/>
                  <a:gd name="connsiteY2" fmla="*/ 197209 h 204605"/>
                  <a:gd name="connsiteX3" fmla="*/ 132968 w 189615"/>
                  <a:gd name="connsiteY3" fmla="*/ 204606 h 204605"/>
                  <a:gd name="connsiteX4" fmla="*/ 94380 w 189615"/>
                  <a:gd name="connsiteY4" fmla="*/ 203752 h 204605"/>
                  <a:gd name="connsiteX5" fmla="*/ 53415 w 189615"/>
                  <a:gd name="connsiteY5" fmla="*/ 204606 h 204605"/>
                  <a:gd name="connsiteX6" fmla="*/ 53415 w 189615"/>
                  <a:gd name="connsiteY6" fmla="*/ 197209 h 204605"/>
                  <a:gd name="connsiteX7" fmla="*/ 64060 w 189615"/>
                  <a:gd name="connsiteY7" fmla="*/ 196356 h 204605"/>
                  <a:gd name="connsiteX8" fmla="*/ 82309 w 189615"/>
                  <a:gd name="connsiteY8" fmla="*/ 159563 h 204605"/>
                  <a:gd name="connsiteX9" fmla="*/ 82309 w 189615"/>
                  <a:gd name="connsiteY9" fmla="*/ 28133 h 204605"/>
                  <a:gd name="connsiteX10" fmla="*/ 73470 w 189615"/>
                  <a:gd name="connsiteY10" fmla="*/ 18745 h 204605"/>
                  <a:gd name="connsiteX11" fmla="*/ 57217 w 189615"/>
                  <a:gd name="connsiteY11" fmla="*/ 18745 h 204605"/>
                  <a:gd name="connsiteX12" fmla="*/ 21005 w 189615"/>
                  <a:gd name="connsiteY12" fmla="*/ 26142 h 204605"/>
                  <a:gd name="connsiteX13" fmla="*/ 7699 w 189615"/>
                  <a:gd name="connsiteY13" fmla="*/ 46435 h 204605"/>
                  <a:gd name="connsiteX14" fmla="*/ 0 w 189615"/>
                  <a:gd name="connsiteY14" fmla="*/ 44349 h 204605"/>
                  <a:gd name="connsiteX15" fmla="*/ 11215 w 189615"/>
                  <a:gd name="connsiteY15" fmla="*/ 539 h 204605"/>
                  <a:gd name="connsiteX16" fmla="*/ 16823 w 189615"/>
                  <a:gd name="connsiteY16" fmla="*/ 539 h 204605"/>
                  <a:gd name="connsiteX17" fmla="*/ 41915 w 189615"/>
                  <a:gd name="connsiteY17" fmla="*/ 9642 h 204605"/>
                  <a:gd name="connsiteX18" fmla="*/ 161292 w 189615"/>
                  <a:gd name="connsiteY18" fmla="*/ 9642 h 204605"/>
                  <a:gd name="connsiteX19" fmla="*/ 184293 w 189615"/>
                  <a:gd name="connsiteY19" fmla="*/ 1392 h 204605"/>
                  <a:gd name="connsiteX20" fmla="*/ 189615 w 189615"/>
                  <a:gd name="connsiteY20" fmla="*/ 2245 h 204605"/>
                  <a:gd name="connsiteX21" fmla="*/ 185148 w 189615"/>
                  <a:gd name="connsiteY21" fmla="*/ 46909 h 204605"/>
                  <a:gd name="connsiteX22" fmla="*/ 177449 w 189615"/>
                  <a:gd name="connsiteY22" fmla="*/ 47478 h 204605"/>
                  <a:gd name="connsiteX23" fmla="*/ 170036 w 189615"/>
                  <a:gd name="connsiteY23" fmla="*/ 26047 h 204605"/>
                  <a:gd name="connsiteX24" fmla="*/ 135820 w 189615"/>
                  <a:gd name="connsiteY24" fmla="*/ 18651 h 204605"/>
                  <a:gd name="connsiteX25" fmla="*/ 114910 w 189615"/>
                  <a:gd name="connsiteY25" fmla="*/ 18651 h 204605"/>
                  <a:gd name="connsiteX26" fmla="*/ 106356 w 189615"/>
                  <a:gd name="connsiteY26" fmla="*/ 28607 h 204605"/>
                  <a:gd name="connsiteX27" fmla="*/ 106356 w 189615"/>
                  <a:gd name="connsiteY27" fmla="*/ 159563 h 20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9615" h="204605">
                    <a:moveTo>
                      <a:pt x="106451" y="159563"/>
                    </a:moveTo>
                    <a:cubicBezTo>
                      <a:pt x="106451" y="190476"/>
                      <a:pt x="107021" y="194838"/>
                      <a:pt x="124129" y="196356"/>
                    </a:cubicBezTo>
                    <a:lnTo>
                      <a:pt x="133538" y="197209"/>
                    </a:lnTo>
                    <a:cubicBezTo>
                      <a:pt x="135344" y="198347"/>
                      <a:pt x="134679" y="203657"/>
                      <a:pt x="132968" y="204606"/>
                    </a:cubicBezTo>
                    <a:cubicBezTo>
                      <a:pt x="116145" y="204037"/>
                      <a:pt x="106165" y="203752"/>
                      <a:pt x="94380" y="203752"/>
                    </a:cubicBezTo>
                    <a:cubicBezTo>
                      <a:pt x="82594" y="203752"/>
                      <a:pt x="72234" y="204037"/>
                      <a:pt x="53415" y="204606"/>
                    </a:cubicBezTo>
                    <a:cubicBezTo>
                      <a:pt x="51610" y="203752"/>
                      <a:pt x="51039" y="198726"/>
                      <a:pt x="53415" y="197209"/>
                    </a:cubicBezTo>
                    <a:lnTo>
                      <a:pt x="64060" y="196356"/>
                    </a:lnTo>
                    <a:cubicBezTo>
                      <a:pt x="80883" y="194838"/>
                      <a:pt x="82309" y="190476"/>
                      <a:pt x="82309" y="159563"/>
                    </a:cubicBezTo>
                    <a:lnTo>
                      <a:pt x="82309" y="28133"/>
                    </a:lnTo>
                    <a:cubicBezTo>
                      <a:pt x="82309" y="19030"/>
                      <a:pt x="82309" y="18745"/>
                      <a:pt x="73470" y="18745"/>
                    </a:cubicBezTo>
                    <a:lnTo>
                      <a:pt x="57217" y="18745"/>
                    </a:lnTo>
                    <a:cubicBezTo>
                      <a:pt x="44576" y="18745"/>
                      <a:pt x="28323" y="19314"/>
                      <a:pt x="21005" y="26142"/>
                    </a:cubicBezTo>
                    <a:cubicBezTo>
                      <a:pt x="13972" y="32590"/>
                      <a:pt x="11025" y="39038"/>
                      <a:pt x="7699" y="46435"/>
                    </a:cubicBezTo>
                    <a:cubicBezTo>
                      <a:pt x="5323" y="48236"/>
                      <a:pt x="1236" y="46719"/>
                      <a:pt x="0" y="44349"/>
                    </a:cubicBezTo>
                    <a:cubicBezTo>
                      <a:pt x="4752" y="31073"/>
                      <a:pt x="9124" y="12297"/>
                      <a:pt x="11215" y="539"/>
                    </a:cubicBezTo>
                    <a:cubicBezTo>
                      <a:pt x="12071" y="-30"/>
                      <a:pt x="15968" y="-315"/>
                      <a:pt x="16823" y="539"/>
                    </a:cubicBezTo>
                    <a:cubicBezTo>
                      <a:pt x="18629" y="9926"/>
                      <a:pt x="28323" y="9642"/>
                      <a:pt x="41915" y="9642"/>
                    </a:cubicBezTo>
                    <a:lnTo>
                      <a:pt x="161292" y="9642"/>
                    </a:lnTo>
                    <a:cubicBezTo>
                      <a:pt x="177164" y="9642"/>
                      <a:pt x="179825" y="9073"/>
                      <a:pt x="184293" y="1392"/>
                    </a:cubicBezTo>
                    <a:cubicBezTo>
                      <a:pt x="185813" y="823"/>
                      <a:pt x="189045" y="1108"/>
                      <a:pt x="189615" y="2245"/>
                    </a:cubicBezTo>
                    <a:cubicBezTo>
                      <a:pt x="186384" y="14288"/>
                      <a:pt x="184293" y="38090"/>
                      <a:pt x="185148" y="46909"/>
                    </a:cubicBezTo>
                    <a:cubicBezTo>
                      <a:pt x="184007" y="49280"/>
                      <a:pt x="178970" y="49280"/>
                      <a:pt x="177449" y="47478"/>
                    </a:cubicBezTo>
                    <a:cubicBezTo>
                      <a:pt x="176594" y="40176"/>
                      <a:pt x="174503" y="29271"/>
                      <a:pt x="170036" y="26047"/>
                    </a:cubicBezTo>
                    <a:cubicBezTo>
                      <a:pt x="163288" y="21021"/>
                      <a:pt x="152072" y="18651"/>
                      <a:pt x="135820" y="18651"/>
                    </a:cubicBezTo>
                    <a:lnTo>
                      <a:pt x="114910" y="18651"/>
                    </a:lnTo>
                    <a:cubicBezTo>
                      <a:pt x="106070" y="18651"/>
                      <a:pt x="106356" y="18935"/>
                      <a:pt x="106356" y="28607"/>
                    </a:cubicBezTo>
                    <a:lnTo>
                      <a:pt x="106356" y="159563"/>
                    </a:lnTo>
                    <a:close/>
                  </a:path>
                </a:pathLst>
              </a:custGeom>
              <a:solidFill>
                <a:srgbClr val="FFFFFF"/>
              </a:solidFill>
              <a:ln w="9494" cap="flat">
                <a:noFill/>
                <a:prstDash val="solid"/>
                <a:miter/>
              </a:ln>
            </p:spPr>
            <p:txBody>
              <a:bodyPr rtlCol="0" anchor="ctr"/>
              <a:lstStyle/>
              <a:p>
                <a:endParaRPr lang="en-US"/>
              </a:p>
            </p:txBody>
          </p:sp>
          <p:sp>
            <p:nvSpPr>
              <p:cNvPr id="10" name="Freeform 140">
                <a:extLst>
                  <a:ext uri="{FF2B5EF4-FFF2-40B4-BE49-F238E27FC236}">
                    <a16:creationId xmlns:a16="http://schemas.microsoft.com/office/drawing/2014/main" id="{8C70BFEA-2DC2-40C9-988A-537CC9085188}"/>
                  </a:ext>
                </a:extLst>
              </p:cNvPr>
              <p:cNvSpPr/>
              <p:nvPr/>
            </p:nvSpPr>
            <p:spPr>
              <a:xfrm>
                <a:off x="1166256" y="5096686"/>
                <a:ext cx="122608" cy="124128"/>
              </a:xfrm>
              <a:custGeom>
                <a:avLst/>
                <a:gdLst>
                  <a:gd name="connsiteX0" fmla="*/ 122608 w 122608"/>
                  <a:gd name="connsiteY0" fmla="*/ 60879 h 124128"/>
                  <a:gd name="connsiteX1" fmla="*/ 60449 w 122608"/>
                  <a:gd name="connsiteY1" fmla="*/ 124128 h 124128"/>
                  <a:gd name="connsiteX2" fmla="*/ 0 w 122608"/>
                  <a:gd name="connsiteY2" fmla="*/ 63534 h 124128"/>
                  <a:gd name="connsiteX3" fmla="*/ 62730 w 122608"/>
                  <a:gd name="connsiteY3" fmla="*/ 0 h 124128"/>
                  <a:gd name="connsiteX4" fmla="*/ 122608 w 122608"/>
                  <a:gd name="connsiteY4" fmla="*/ 60879 h 124128"/>
                  <a:gd name="connsiteX5" fmla="*/ 59308 w 122608"/>
                  <a:gd name="connsiteY5" fmla="*/ 8819 h 124128"/>
                  <a:gd name="connsiteX6" fmla="*/ 25377 w 122608"/>
                  <a:gd name="connsiteY6" fmla="*/ 59646 h 124128"/>
                  <a:gd name="connsiteX7" fmla="*/ 63395 w 122608"/>
                  <a:gd name="connsiteY7" fmla="*/ 115214 h 124128"/>
                  <a:gd name="connsiteX8" fmla="*/ 97326 w 122608"/>
                  <a:gd name="connsiteY8" fmla="*/ 65525 h 124128"/>
                  <a:gd name="connsiteX9" fmla="*/ 59308 w 122608"/>
                  <a:gd name="connsiteY9" fmla="*/ 8819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608" h="124128">
                    <a:moveTo>
                      <a:pt x="122608" y="60879"/>
                    </a:moveTo>
                    <a:cubicBezTo>
                      <a:pt x="122608" y="97671"/>
                      <a:pt x="97231" y="124128"/>
                      <a:pt x="60449" y="124128"/>
                    </a:cubicBezTo>
                    <a:cubicBezTo>
                      <a:pt x="26518" y="124128"/>
                      <a:pt x="0" y="100327"/>
                      <a:pt x="0" y="63534"/>
                    </a:cubicBezTo>
                    <a:cubicBezTo>
                      <a:pt x="0" y="26457"/>
                      <a:pt x="28038" y="0"/>
                      <a:pt x="62730" y="0"/>
                    </a:cubicBezTo>
                    <a:cubicBezTo>
                      <a:pt x="95806" y="0"/>
                      <a:pt x="122608" y="24655"/>
                      <a:pt x="122608" y="60879"/>
                    </a:cubicBezTo>
                    <a:close/>
                    <a:moveTo>
                      <a:pt x="59308" y="8819"/>
                    </a:moveTo>
                    <a:cubicBezTo>
                      <a:pt x="39824" y="8819"/>
                      <a:pt x="25377" y="27310"/>
                      <a:pt x="25377" y="59646"/>
                    </a:cubicBezTo>
                    <a:cubicBezTo>
                      <a:pt x="25377" y="86387"/>
                      <a:pt x="37448" y="115214"/>
                      <a:pt x="63395" y="115214"/>
                    </a:cubicBezTo>
                    <a:cubicBezTo>
                      <a:pt x="89342" y="115214"/>
                      <a:pt x="97326" y="88189"/>
                      <a:pt x="97326" y="65525"/>
                    </a:cubicBezTo>
                    <a:cubicBezTo>
                      <a:pt x="97326" y="40586"/>
                      <a:pt x="87251" y="8819"/>
                      <a:pt x="59308" y="8819"/>
                    </a:cubicBezTo>
                    <a:close/>
                  </a:path>
                </a:pathLst>
              </a:custGeom>
              <a:solidFill>
                <a:srgbClr val="FFFFFF"/>
              </a:solidFill>
              <a:ln w="9494" cap="flat">
                <a:noFill/>
                <a:prstDash val="solid"/>
                <a:miter/>
              </a:ln>
            </p:spPr>
            <p:txBody>
              <a:bodyPr rtlCol="0" anchor="ctr"/>
              <a:lstStyle/>
              <a:p>
                <a:endParaRPr lang="en-US"/>
              </a:p>
            </p:txBody>
          </p:sp>
          <p:sp>
            <p:nvSpPr>
              <p:cNvPr id="11" name="Freeform 141">
                <a:extLst>
                  <a:ext uri="{FF2B5EF4-FFF2-40B4-BE49-F238E27FC236}">
                    <a16:creationId xmlns:a16="http://schemas.microsoft.com/office/drawing/2014/main" id="{63245450-36F8-439D-919A-ECFA46722311}"/>
                  </a:ext>
                </a:extLst>
              </p:cNvPr>
              <p:cNvSpPr/>
              <p:nvPr/>
            </p:nvSpPr>
            <p:spPr>
              <a:xfrm>
                <a:off x="1304547" y="5096686"/>
                <a:ext cx="125231" cy="199136"/>
              </a:xfrm>
              <a:custGeom>
                <a:avLst/>
                <a:gdLst>
                  <a:gd name="connsiteX0" fmla="*/ 123179 w 125231"/>
                  <a:gd name="connsiteY0" fmla="*/ 10621 h 199136"/>
                  <a:gd name="connsiteX1" fmla="*/ 121373 w 125231"/>
                  <a:gd name="connsiteY1" fmla="*/ 22664 h 199136"/>
                  <a:gd name="connsiteX2" fmla="*/ 100178 w 125231"/>
                  <a:gd name="connsiteY2" fmla="*/ 22664 h 199136"/>
                  <a:gd name="connsiteX3" fmla="*/ 100748 w 125231"/>
                  <a:gd name="connsiteY3" fmla="*/ 37646 h 199136"/>
                  <a:gd name="connsiteX4" fmla="*/ 51229 w 125231"/>
                  <a:gd name="connsiteY4" fmla="*/ 84396 h 199136"/>
                  <a:gd name="connsiteX5" fmla="*/ 38303 w 125231"/>
                  <a:gd name="connsiteY5" fmla="*/ 83542 h 199136"/>
                  <a:gd name="connsiteX6" fmla="*/ 25377 w 125231"/>
                  <a:gd name="connsiteY6" fmla="*/ 99758 h 199136"/>
                  <a:gd name="connsiteX7" fmla="*/ 46002 w 125231"/>
                  <a:gd name="connsiteY7" fmla="*/ 112085 h 199136"/>
                  <a:gd name="connsiteX8" fmla="*/ 81074 w 125231"/>
                  <a:gd name="connsiteY8" fmla="*/ 111232 h 199136"/>
                  <a:gd name="connsiteX9" fmla="*/ 122323 w 125231"/>
                  <a:gd name="connsiteY9" fmla="*/ 143568 h 199136"/>
                  <a:gd name="connsiteX10" fmla="*/ 48948 w 125231"/>
                  <a:gd name="connsiteY10" fmla="*/ 199136 h 199136"/>
                  <a:gd name="connsiteX11" fmla="*/ 0 w 125231"/>
                  <a:gd name="connsiteY11" fmla="*/ 164998 h 199136"/>
                  <a:gd name="connsiteX12" fmla="*/ 3232 w 125231"/>
                  <a:gd name="connsiteY12" fmla="*/ 154093 h 199136"/>
                  <a:gd name="connsiteX13" fmla="*/ 23286 w 125231"/>
                  <a:gd name="connsiteY13" fmla="*/ 134369 h 199136"/>
                  <a:gd name="connsiteX14" fmla="*/ 25662 w 125231"/>
                  <a:gd name="connsiteY14" fmla="*/ 127352 h 199136"/>
                  <a:gd name="connsiteX15" fmla="*/ 4182 w 125231"/>
                  <a:gd name="connsiteY15" fmla="*/ 104120 h 199136"/>
                  <a:gd name="connsiteX16" fmla="*/ 8554 w 125231"/>
                  <a:gd name="connsiteY16" fmla="*/ 99094 h 199136"/>
                  <a:gd name="connsiteX17" fmla="*/ 24141 w 125231"/>
                  <a:gd name="connsiteY17" fmla="*/ 85534 h 199136"/>
                  <a:gd name="connsiteX18" fmla="*/ 27088 w 125231"/>
                  <a:gd name="connsiteY18" fmla="*/ 79939 h 199136"/>
                  <a:gd name="connsiteX19" fmla="*/ 4942 w 125231"/>
                  <a:gd name="connsiteY19" fmla="*/ 44379 h 199136"/>
                  <a:gd name="connsiteX20" fmla="*/ 52940 w 125231"/>
                  <a:gd name="connsiteY20" fmla="*/ 0 h 199136"/>
                  <a:gd name="connsiteX21" fmla="*/ 81264 w 125231"/>
                  <a:gd name="connsiteY21" fmla="*/ 5879 h 199136"/>
                  <a:gd name="connsiteX22" fmla="*/ 99227 w 125231"/>
                  <a:gd name="connsiteY22" fmla="*/ 10621 h 199136"/>
                  <a:gd name="connsiteX23" fmla="*/ 123179 w 125231"/>
                  <a:gd name="connsiteY23" fmla="*/ 10621 h 199136"/>
                  <a:gd name="connsiteX24" fmla="*/ 61494 w 125231"/>
                  <a:gd name="connsiteY24" fmla="*/ 129344 h 199136"/>
                  <a:gd name="connsiteX25" fmla="*/ 36117 w 125231"/>
                  <a:gd name="connsiteY25" fmla="*/ 132568 h 199136"/>
                  <a:gd name="connsiteX26" fmla="*/ 21955 w 125231"/>
                  <a:gd name="connsiteY26" fmla="*/ 157223 h 199136"/>
                  <a:gd name="connsiteX27" fmla="*/ 61399 w 125231"/>
                  <a:gd name="connsiteY27" fmla="*/ 186334 h 199136"/>
                  <a:gd name="connsiteX28" fmla="*/ 105025 w 125231"/>
                  <a:gd name="connsiteY28" fmla="*/ 154852 h 199136"/>
                  <a:gd name="connsiteX29" fmla="*/ 71474 w 125231"/>
                  <a:gd name="connsiteY29" fmla="*/ 129249 h 199136"/>
                  <a:gd name="connsiteX30" fmla="*/ 61494 w 125231"/>
                  <a:gd name="connsiteY30" fmla="*/ 129249 h 199136"/>
                  <a:gd name="connsiteX31" fmla="*/ 79838 w 125231"/>
                  <a:gd name="connsiteY31" fmla="*/ 45232 h 199136"/>
                  <a:gd name="connsiteX32" fmla="*/ 53605 w 125231"/>
                  <a:gd name="connsiteY32" fmla="*/ 8440 h 199136"/>
                  <a:gd name="connsiteX33" fmla="*/ 28894 w 125231"/>
                  <a:gd name="connsiteY33" fmla="*/ 41344 h 199136"/>
                  <a:gd name="connsiteX34" fmla="*/ 55696 w 125231"/>
                  <a:gd name="connsiteY34" fmla="*/ 75767 h 199136"/>
                  <a:gd name="connsiteX35" fmla="*/ 79838 w 125231"/>
                  <a:gd name="connsiteY35" fmla="*/ 45232 h 19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231" h="199136">
                    <a:moveTo>
                      <a:pt x="123179" y="10621"/>
                    </a:moveTo>
                    <a:cubicBezTo>
                      <a:pt x="126410" y="12043"/>
                      <a:pt x="125840" y="22095"/>
                      <a:pt x="121373" y="22664"/>
                    </a:cubicBezTo>
                    <a:lnTo>
                      <a:pt x="100178" y="22664"/>
                    </a:lnTo>
                    <a:cubicBezTo>
                      <a:pt x="100748" y="27689"/>
                      <a:pt x="100748" y="32620"/>
                      <a:pt x="100748" y="37646"/>
                    </a:cubicBezTo>
                    <a:cubicBezTo>
                      <a:pt x="100748" y="57939"/>
                      <a:pt x="88677" y="84396"/>
                      <a:pt x="51229" y="84396"/>
                    </a:cubicBezTo>
                    <a:cubicBezTo>
                      <a:pt x="45907" y="84396"/>
                      <a:pt x="41820" y="83827"/>
                      <a:pt x="38303" y="83542"/>
                    </a:cubicBezTo>
                    <a:cubicBezTo>
                      <a:pt x="34786" y="85629"/>
                      <a:pt x="25377" y="91223"/>
                      <a:pt x="25377" y="99758"/>
                    </a:cubicBezTo>
                    <a:cubicBezTo>
                      <a:pt x="25377" y="106490"/>
                      <a:pt x="32125" y="112085"/>
                      <a:pt x="46002" y="112085"/>
                    </a:cubicBezTo>
                    <a:cubicBezTo>
                      <a:pt x="55982" y="112085"/>
                      <a:pt x="68147" y="111232"/>
                      <a:pt x="81074" y="111232"/>
                    </a:cubicBezTo>
                    <a:cubicBezTo>
                      <a:pt x="97611" y="111232"/>
                      <a:pt x="122323" y="114171"/>
                      <a:pt x="122323" y="143568"/>
                    </a:cubicBezTo>
                    <a:cubicBezTo>
                      <a:pt x="122323" y="175619"/>
                      <a:pt x="87251" y="199136"/>
                      <a:pt x="48948" y="199136"/>
                    </a:cubicBezTo>
                    <a:cubicBezTo>
                      <a:pt x="12736" y="199136"/>
                      <a:pt x="0" y="179697"/>
                      <a:pt x="0" y="164998"/>
                    </a:cubicBezTo>
                    <a:cubicBezTo>
                      <a:pt x="0" y="160257"/>
                      <a:pt x="1141" y="156464"/>
                      <a:pt x="3232" y="154093"/>
                    </a:cubicBezTo>
                    <a:cubicBezTo>
                      <a:pt x="8269" y="148783"/>
                      <a:pt x="16538" y="141197"/>
                      <a:pt x="23286" y="134369"/>
                    </a:cubicBezTo>
                    <a:cubicBezTo>
                      <a:pt x="25947" y="131714"/>
                      <a:pt x="28323" y="129059"/>
                      <a:pt x="25662" y="127352"/>
                    </a:cubicBezTo>
                    <a:cubicBezTo>
                      <a:pt x="14162" y="124413"/>
                      <a:pt x="4182" y="114456"/>
                      <a:pt x="4182" y="104120"/>
                    </a:cubicBezTo>
                    <a:cubicBezTo>
                      <a:pt x="4182" y="102603"/>
                      <a:pt x="5323" y="101465"/>
                      <a:pt x="8554" y="99094"/>
                    </a:cubicBezTo>
                    <a:cubicBezTo>
                      <a:pt x="13591" y="95870"/>
                      <a:pt x="19199" y="90844"/>
                      <a:pt x="24141" y="85534"/>
                    </a:cubicBezTo>
                    <a:cubicBezTo>
                      <a:pt x="25662" y="83732"/>
                      <a:pt x="27088" y="81456"/>
                      <a:pt x="27088" y="79939"/>
                    </a:cubicBezTo>
                    <a:cubicBezTo>
                      <a:pt x="17108" y="74629"/>
                      <a:pt x="4942" y="63155"/>
                      <a:pt x="4942" y="44379"/>
                    </a:cubicBezTo>
                    <a:cubicBezTo>
                      <a:pt x="4942" y="19060"/>
                      <a:pt x="26708" y="0"/>
                      <a:pt x="52940" y="0"/>
                    </a:cubicBezTo>
                    <a:cubicBezTo>
                      <a:pt x="64155" y="0"/>
                      <a:pt x="74420" y="2940"/>
                      <a:pt x="81264" y="5879"/>
                    </a:cubicBezTo>
                    <a:cubicBezTo>
                      <a:pt x="90673" y="9957"/>
                      <a:pt x="92764" y="10621"/>
                      <a:pt x="99227" y="10621"/>
                    </a:cubicBezTo>
                    <a:lnTo>
                      <a:pt x="123179" y="10621"/>
                    </a:lnTo>
                    <a:close/>
                    <a:moveTo>
                      <a:pt x="61494" y="129344"/>
                    </a:moveTo>
                    <a:cubicBezTo>
                      <a:pt x="52085" y="129344"/>
                      <a:pt x="40299" y="129913"/>
                      <a:pt x="36117" y="132568"/>
                    </a:cubicBezTo>
                    <a:cubicBezTo>
                      <a:pt x="29084" y="136930"/>
                      <a:pt x="21955" y="146128"/>
                      <a:pt x="21955" y="157223"/>
                    </a:cubicBezTo>
                    <a:cubicBezTo>
                      <a:pt x="21955" y="173059"/>
                      <a:pt x="34596" y="186334"/>
                      <a:pt x="61399" y="186334"/>
                    </a:cubicBezTo>
                    <a:cubicBezTo>
                      <a:pt x="87632" y="186334"/>
                      <a:pt x="105025" y="171636"/>
                      <a:pt x="105025" y="154852"/>
                    </a:cubicBezTo>
                    <a:cubicBezTo>
                      <a:pt x="105025" y="136930"/>
                      <a:pt x="92669" y="129249"/>
                      <a:pt x="71474" y="129249"/>
                    </a:cubicBezTo>
                    <a:lnTo>
                      <a:pt x="61494" y="129249"/>
                    </a:lnTo>
                    <a:close/>
                    <a:moveTo>
                      <a:pt x="79838" y="45232"/>
                    </a:moveTo>
                    <a:cubicBezTo>
                      <a:pt x="79838" y="25224"/>
                      <a:pt x="71569" y="8440"/>
                      <a:pt x="53605" y="8440"/>
                    </a:cubicBezTo>
                    <a:cubicBezTo>
                      <a:pt x="39444" y="8440"/>
                      <a:pt x="28894" y="21336"/>
                      <a:pt x="28894" y="41344"/>
                    </a:cubicBezTo>
                    <a:cubicBezTo>
                      <a:pt x="28894" y="62206"/>
                      <a:pt x="41535" y="75767"/>
                      <a:pt x="55696" y="75767"/>
                    </a:cubicBezTo>
                    <a:cubicBezTo>
                      <a:pt x="71569" y="75861"/>
                      <a:pt x="79838" y="63249"/>
                      <a:pt x="79838" y="45232"/>
                    </a:cubicBezTo>
                    <a:close/>
                  </a:path>
                </a:pathLst>
              </a:custGeom>
              <a:solidFill>
                <a:srgbClr val="FFFFFF"/>
              </a:solidFill>
              <a:ln w="9494" cap="flat">
                <a:noFill/>
                <a:prstDash val="solid"/>
                <a:miter/>
              </a:ln>
            </p:spPr>
            <p:txBody>
              <a:bodyPr rtlCol="0" anchor="ctr"/>
              <a:lstStyle/>
              <a:p>
                <a:endParaRPr lang="en-US"/>
              </a:p>
            </p:txBody>
          </p:sp>
          <p:sp>
            <p:nvSpPr>
              <p:cNvPr id="12" name="Freeform 142">
                <a:extLst>
                  <a:ext uri="{FF2B5EF4-FFF2-40B4-BE49-F238E27FC236}">
                    <a16:creationId xmlns:a16="http://schemas.microsoft.com/office/drawing/2014/main" id="{556676F8-0337-4339-834B-4E66F693C871}"/>
                  </a:ext>
                </a:extLst>
              </p:cNvPr>
              <p:cNvSpPr/>
              <p:nvPr/>
            </p:nvSpPr>
            <p:spPr>
              <a:xfrm>
                <a:off x="1429056"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2 w 101413"/>
                  <a:gd name="connsiteY10" fmla="*/ 42672 h 124128"/>
                  <a:gd name="connsiteX11" fmla="*/ 82499 w 101413"/>
                  <a:gd name="connsiteY11" fmla="*/ 44758 h 124128"/>
                  <a:gd name="connsiteX12" fmla="*/ 28038 w 101413"/>
                  <a:gd name="connsiteY12" fmla="*/ 44758 h 124128"/>
                  <a:gd name="connsiteX13" fmla="*/ 46382 w 101413"/>
                  <a:gd name="connsiteY13" fmla="*/ 35939 h 124128"/>
                  <a:gd name="connsiteX14" fmla="*/ 76987 w 101413"/>
                  <a:gd name="connsiteY14" fmla="*/ 33000 h 124128"/>
                  <a:gd name="connsiteX15" fmla="*/ 78792 w 101413"/>
                  <a:gd name="connsiteY15" fmla="*/ 27405 h 124128"/>
                  <a:gd name="connsiteX16" fmla="*/ 56077 w 101413"/>
                  <a:gd name="connsiteY16" fmla="*/ 8914 h 124128"/>
                  <a:gd name="connsiteX17" fmla="*/ 23381 w 101413"/>
                  <a:gd name="connsiteY17" fmla="*/ 34517 h 124128"/>
                  <a:gd name="connsiteX18" fmla="*/ 25472 w 101413"/>
                  <a:gd name="connsiteY18" fmla="*/ 36034 h 124128"/>
                  <a:gd name="connsiteX19" fmla="*/ 46382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9"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2" y="42672"/>
                    </a:cubicBezTo>
                    <a:cubicBezTo>
                      <a:pt x="99037" y="44474"/>
                      <a:pt x="94855" y="44758"/>
                      <a:pt x="82499" y="44758"/>
                    </a:cubicBezTo>
                    <a:lnTo>
                      <a:pt x="28038" y="44758"/>
                    </a:lnTo>
                    <a:close/>
                    <a:moveTo>
                      <a:pt x="46382" y="35939"/>
                    </a:moveTo>
                    <a:cubicBezTo>
                      <a:pt x="68147" y="35939"/>
                      <a:pt x="74706" y="34801"/>
                      <a:pt x="76987" y="33000"/>
                    </a:cubicBezTo>
                    <a:cubicBezTo>
                      <a:pt x="77842" y="32431"/>
                      <a:pt x="78792" y="31198"/>
                      <a:pt x="78792" y="27405"/>
                    </a:cubicBezTo>
                    <a:cubicBezTo>
                      <a:pt x="78792" y="19155"/>
                      <a:pt x="73185" y="8914"/>
                      <a:pt x="56077" y="8914"/>
                    </a:cubicBezTo>
                    <a:cubicBezTo>
                      <a:pt x="38683" y="8914"/>
                      <a:pt x="23666" y="24750"/>
                      <a:pt x="23381" y="34517"/>
                    </a:cubicBezTo>
                    <a:cubicBezTo>
                      <a:pt x="23381" y="35086"/>
                      <a:pt x="23381" y="36034"/>
                      <a:pt x="25472" y="36034"/>
                    </a:cubicBezTo>
                    <a:lnTo>
                      <a:pt x="46382" y="36034"/>
                    </a:lnTo>
                    <a:close/>
                  </a:path>
                </a:pathLst>
              </a:custGeom>
              <a:solidFill>
                <a:srgbClr val="FFFFFF"/>
              </a:solidFill>
              <a:ln w="9494" cap="flat">
                <a:noFill/>
                <a:prstDash val="solid"/>
                <a:miter/>
              </a:ln>
            </p:spPr>
            <p:txBody>
              <a:bodyPr rtlCol="0" anchor="ctr"/>
              <a:lstStyle/>
              <a:p>
                <a:endParaRPr lang="en-US"/>
              </a:p>
            </p:txBody>
          </p:sp>
          <p:sp>
            <p:nvSpPr>
              <p:cNvPr id="13" name="Freeform 143">
                <a:extLst>
                  <a:ext uri="{FF2B5EF4-FFF2-40B4-BE49-F238E27FC236}">
                    <a16:creationId xmlns:a16="http://schemas.microsoft.com/office/drawing/2014/main" id="{1C3A5B21-A972-4529-8030-13C3B31F6389}"/>
                  </a:ext>
                </a:extLst>
              </p:cNvPr>
              <p:cNvSpPr/>
              <p:nvPr/>
            </p:nvSpPr>
            <p:spPr>
              <a:xfrm>
                <a:off x="1542357" y="5080242"/>
                <a:ext cx="78584" cy="140572"/>
              </a:xfrm>
              <a:custGeom>
                <a:avLst/>
                <a:gdLst>
                  <a:gd name="connsiteX0" fmla="*/ 43238 w 78584"/>
                  <a:gd name="connsiteY0" fmla="*/ 32944 h 140572"/>
                  <a:gd name="connsiteX1" fmla="*/ 37916 w 78584"/>
                  <a:gd name="connsiteY1" fmla="*/ 39961 h 140572"/>
                  <a:gd name="connsiteX2" fmla="*/ 37916 w 78584"/>
                  <a:gd name="connsiteY2" fmla="*/ 94960 h 140572"/>
                  <a:gd name="connsiteX3" fmla="*/ 59396 w 78584"/>
                  <a:gd name="connsiteY3" fmla="*/ 127581 h 140572"/>
                  <a:gd name="connsiteX4" fmla="*/ 67380 w 78584"/>
                  <a:gd name="connsiteY4" fmla="*/ 126064 h 140572"/>
                  <a:gd name="connsiteX5" fmla="*/ 74698 w 78584"/>
                  <a:gd name="connsiteY5" fmla="*/ 121986 h 140572"/>
                  <a:gd name="connsiteX6" fmla="*/ 77644 w 78584"/>
                  <a:gd name="connsiteY6" fmla="*/ 127012 h 140572"/>
                  <a:gd name="connsiteX7" fmla="*/ 46660 w 78584"/>
                  <a:gd name="connsiteY7" fmla="*/ 140572 h 140572"/>
                  <a:gd name="connsiteX8" fmla="*/ 16055 w 78584"/>
                  <a:gd name="connsiteY8" fmla="*/ 108805 h 140572"/>
                  <a:gd name="connsiteX9" fmla="*/ 16055 w 78584"/>
                  <a:gd name="connsiteY9" fmla="*/ 41478 h 140572"/>
                  <a:gd name="connsiteX10" fmla="*/ 9877 w 78584"/>
                  <a:gd name="connsiteY10" fmla="*/ 32944 h 140572"/>
                  <a:gd name="connsiteX11" fmla="*/ 1608 w 78584"/>
                  <a:gd name="connsiteY11" fmla="*/ 32944 h 140572"/>
                  <a:gd name="connsiteX12" fmla="*/ 753 w 78584"/>
                  <a:gd name="connsiteY12" fmla="*/ 26780 h 140572"/>
                  <a:gd name="connsiteX13" fmla="*/ 19572 w 78584"/>
                  <a:gd name="connsiteY13" fmla="*/ 17677 h 140572"/>
                  <a:gd name="connsiteX14" fmla="*/ 31928 w 78584"/>
                  <a:gd name="connsiteY14" fmla="*/ 323 h 140572"/>
                  <a:gd name="connsiteX15" fmla="*/ 38106 w 78584"/>
                  <a:gd name="connsiteY15" fmla="*/ 1841 h 140572"/>
                  <a:gd name="connsiteX16" fmla="*/ 38106 w 78584"/>
                  <a:gd name="connsiteY16" fmla="*/ 15116 h 140572"/>
                  <a:gd name="connsiteX17" fmla="*/ 43428 w 78584"/>
                  <a:gd name="connsiteY17" fmla="*/ 20711 h 140572"/>
                  <a:gd name="connsiteX18" fmla="*/ 76124 w 78584"/>
                  <a:gd name="connsiteY18" fmla="*/ 20711 h 140572"/>
                  <a:gd name="connsiteX19" fmla="*/ 76409 w 78584"/>
                  <a:gd name="connsiteY19" fmla="*/ 33039 h 140572"/>
                  <a:gd name="connsiteX20" fmla="*/ 43238 w 78584"/>
                  <a:gd name="connsiteY20" fmla="*/ 33039 h 1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584" h="140572">
                    <a:moveTo>
                      <a:pt x="43238" y="32944"/>
                    </a:moveTo>
                    <a:cubicBezTo>
                      <a:pt x="38201" y="32944"/>
                      <a:pt x="37916" y="33797"/>
                      <a:pt x="37916" y="39961"/>
                    </a:cubicBezTo>
                    <a:lnTo>
                      <a:pt x="37916" y="94960"/>
                    </a:lnTo>
                    <a:cubicBezTo>
                      <a:pt x="37916" y="112029"/>
                      <a:pt x="40007" y="127581"/>
                      <a:pt x="59396" y="127581"/>
                    </a:cubicBezTo>
                    <a:cubicBezTo>
                      <a:pt x="62342" y="127581"/>
                      <a:pt x="65003" y="127012"/>
                      <a:pt x="67380" y="126064"/>
                    </a:cubicBezTo>
                    <a:cubicBezTo>
                      <a:pt x="70041" y="125210"/>
                      <a:pt x="73843" y="121986"/>
                      <a:pt x="74698" y="121986"/>
                    </a:cubicBezTo>
                    <a:cubicBezTo>
                      <a:pt x="77074" y="121986"/>
                      <a:pt x="78215" y="125210"/>
                      <a:pt x="77644" y="127012"/>
                    </a:cubicBezTo>
                    <a:cubicBezTo>
                      <a:pt x="72322" y="133176"/>
                      <a:pt x="61772" y="140572"/>
                      <a:pt x="46660" y="140572"/>
                    </a:cubicBezTo>
                    <a:cubicBezTo>
                      <a:pt x="21283" y="140572"/>
                      <a:pt x="16055" y="126443"/>
                      <a:pt x="16055" y="108805"/>
                    </a:cubicBezTo>
                    <a:lnTo>
                      <a:pt x="16055" y="41478"/>
                    </a:lnTo>
                    <a:cubicBezTo>
                      <a:pt x="16055" y="33513"/>
                      <a:pt x="15770" y="32944"/>
                      <a:pt x="9877" y="32944"/>
                    </a:cubicBezTo>
                    <a:lnTo>
                      <a:pt x="1608" y="32944"/>
                    </a:lnTo>
                    <a:cubicBezTo>
                      <a:pt x="-198" y="31806"/>
                      <a:pt x="-483" y="28487"/>
                      <a:pt x="753" y="26780"/>
                    </a:cubicBezTo>
                    <a:cubicBezTo>
                      <a:pt x="9307" y="24125"/>
                      <a:pt x="16625" y="20332"/>
                      <a:pt x="19572" y="17677"/>
                    </a:cubicBezTo>
                    <a:cubicBezTo>
                      <a:pt x="23374" y="14168"/>
                      <a:pt x="28981" y="6203"/>
                      <a:pt x="31928" y="323"/>
                    </a:cubicBezTo>
                    <a:cubicBezTo>
                      <a:pt x="33353" y="-246"/>
                      <a:pt x="36965" y="-246"/>
                      <a:pt x="38106" y="1841"/>
                    </a:cubicBezTo>
                    <a:lnTo>
                      <a:pt x="38106" y="15116"/>
                    </a:lnTo>
                    <a:cubicBezTo>
                      <a:pt x="38106" y="20427"/>
                      <a:pt x="38391" y="20711"/>
                      <a:pt x="43428" y="20711"/>
                    </a:cubicBezTo>
                    <a:lnTo>
                      <a:pt x="76124" y="20711"/>
                    </a:lnTo>
                    <a:cubicBezTo>
                      <a:pt x="79640" y="23366"/>
                      <a:pt x="79070" y="31332"/>
                      <a:pt x="76409" y="33039"/>
                    </a:cubicBezTo>
                    <a:lnTo>
                      <a:pt x="43238" y="33039"/>
                    </a:lnTo>
                    <a:close/>
                  </a:path>
                </a:pathLst>
              </a:custGeom>
              <a:solidFill>
                <a:srgbClr val="FFFFFF"/>
              </a:solidFill>
              <a:ln w="9494" cap="flat">
                <a:noFill/>
                <a:prstDash val="solid"/>
                <a:miter/>
              </a:ln>
            </p:spPr>
            <p:txBody>
              <a:bodyPr rtlCol="0" anchor="ctr"/>
              <a:lstStyle/>
              <a:p>
                <a:endParaRPr lang="en-US"/>
              </a:p>
            </p:txBody>
          </p:sp>
          <p:sp>
            <p:nvSpPr>
              <p:cNvPr id="14" name="Freeform 144">
                <a:extLst>
                  <a:ext uri="{FF2B5EF4-FFF2-40B4-BE49-F238E27FC236}">
                    <a16:creationId xmlns:a16="http://schemas.microsoft.com/office/drawing/2014/main" id="{F966B423-2711-4C3B-A713-A0923657DFF1}"/>
                  </a:ext>
                </a:extLst>
              </p:cNvPr>
              <p:cNvSpPr/>
              <p:nvPr/>
            </p:nvSpPr>
            <p:spPr>
              <a:xfrm>
                <a:off x="1626198" y="5006411"/>
                <a:ext cx="141074" cy="211273"/>
              </a:xfrm>
              <a:custGeom>
                <a:avLst/>
                <a:gdLst>
                  <a:gd name="connsiteX0" fmla="*/ 19751 w 141074"/>
                  <a:gd name="connsiteY0" fmla="*/ 44379 h 211273"/>
                  <a:gd name="connsiteX1" fmla="*/ 10626 w 141074"/>
                  <a:gd name="connsiteY1" fmla="*/ 20008 h 211273"/>
                  <a:gd name="connsiteX2" fmla="*/ 7680 w 141074"/>
                  <a:gd name="connsiteY2" fmla="*/ 18207 h 211273"/>
                  <a:gd name="connsiteX3" fmla="*/ 7680 w 141074"/>
                  <a:gd name="connsiteY3" fmla="*/ 12327 h 211273"/>
                  <a:gd name="connsiteX4" fmla="*/ 39520 w 141074"/>
                  <a:gd name="connsiteY4" fmla="*/ 0 h 211273"/>
                  <a:gd name="connsiteX5" fmla="*/ 42466 w 141074"/>
                  <a:gd name="connsiteY5" fmla="*/ 1802 h 211273"/>
                  <a:gd name="connsiteX6" fmla="*/ 41611 w 141074"/>
                  <a:gd name="connsiteY6" fmla="*/ 38215 h 211273"/>
                  <a:gd name="connsiteX7" fmla="*/ 41611 w 141074"/>
                  <a:gd name="connsiteY7" fmla="*/ 99947 h 211273"/>
                  <a:gd name="connsiteX8" fmla="*/ 42752 w 141074"/>
                  <a:gd name="connsiteY8" fmla="*/ 105542 h 211273"/>
                  <a:gd name="connsiteX9" fmla="*/ 82576 w 141074"/>
                  <a:gd name="connsiteY9" fmla="*/ 90275 h 211273"/>
                  <a:gd name="connsiteX10" fmla="*/ 120594 w 141074"/>
                  <a:gd name="connsiteY10" fmla="*/ 128206 h 211273"/>
                  <a:gd name="connsiteX11" fmla="*/ 120594 w 141074"/>
                  <a:gd name="connsiteY11" fmla="*/ 177326 h 211273"/>
                  <a:gd name="connsiteX12" fmla="*/ 131809 w 141074"/>
                  <a:gd name="connsiteY12" fmla="*/ 202929 h 211273"/>
                  <a:gd name="connsiteX13" fmla="*/ 139793 w 141074"/>
                  <a:gd name="connsiteY13" fmla="*/ 203782 h 211273"/>
                  <a:gd name="connsiteX14" fmla="*/ 139222 w 141074"/>
                  <a:gd name="connsiteY14" fmla="*/ 211179 h 211273"/>
                  <a:gd name="connsiteX15" fmla="*/ 109758 w 141074"/>
                  <a:gd name="connsiteY15" fmla="*/ 210326 h 211273"/>
                  <a:gd name="connsiteX16" fmla="*/ 82385 w 141074"/>
                  <a:gd name="connsiteY16" fmla="*/ 211179 h 211273"/>
                  <a:gd name="connsiteX17" fmla="*/ 81815 w 141074"/>
                  <a:gd name="connsiteY17" fmla="*/ 203782 h 211273"/>
                  <a:gd name="connsiteX18" fmla="*/ 87708 w 141074"/>
                  <a:gd name="connsiteY18" fmla="*/ 202929 h 211273"/>
                  <a:gd name="connsiteX19" fmla="*/ 98923 w 141074"/>
                  <a:gd name="connsiteY19" fmla="*/ 177326 h 211273"/>
                  <a:gd name="connsiteX20" fmla="*/ 98923 w 141074"/>
                  <a:gd name="connsiteY20" fmla="*/ 135318 h 211273"/>
                  <a:gd name="connsiteX21" fmla="*/ 70885 w 141074"/>
                  <a:gd name="connsiteY21" fmla="*/ 103835 h 211273"/>
                  <a:gd name="connsiteX22" fmla="*/ 47884 w 141074"/>
                  <a:gd name="connsiteY22" fmla="*/ 111801 h 211273"/>
                  <a:gd name="connsiteX23" fmla="*/ 41706 w 141074"/>
                  <a:gd name="connsiteY23" fmla="*/ 128016 h 211273"/>
                  <a:gd name="connsiteX24" fmla="*/ 41706 w 141074"/>
                  <a:gd name="connsiteY24" fmla="*/ 177421 h 211273"/>
                  <a:gd name="connsiteX25" fmla="*/ 52921 w 141074"/>
                  <a:gd name="connsiteY25" fmla="*/ 203024 h 211273"/>
                  <a:gd name="connsiteX26" fmla="*/ 59099 w 141074"/>
                  <a:gd name="connsiteY26" fmla="*/ 203877 h 211273"/>
                  <a:gd name="connsiteX27" fmla="*/ 58529 w 141074"/>
                  <a:gd name="connsiteY27" fmla="*/ 211274 h 211273"/>
                  <a:gd name="connsiteX28" fmla="*/ 30776 w 141074"/>
                  <a:gd name="connsiteY28" fmla="*/ 210420 h 211273"/>
                  <a:gd name="connsiteX29" fmla="*/ 1882 w 141074"/>
                  <a:gd name="connsiteY29" fmla="*/ 211274 h 211273"/>
                  <a:gd name="connsiteX30" fmla="*/ 1312 w 141074"/>
                  <a:gd name="connsiteY30" fmla="*/ 203877 h 211273"/>
                  <a:gd name="connsiteX31" fmla="*/ 8725 w 141074"/>
                  <a:gd name="connsiteY31" fmla="*/ 203024 h 211273"/>
                  <a:gd name="connsiteX32" fmla="*/ 19941 w 141074"/>
                  <a:gd name="connsiteY32" fmla="*/ 177421 h 211273"/>
                  <a:gd name="connsiteX33" fmla="*/ 19941 w 141074"/>
                  <a:gd name="connsiteY33" fmla="*/ 44379 h 21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1074" h="211273">
                    <a:moveTo>
                      <a:pt x="19751" y="44379"/>
                    </a:moveTo>
                    <a:cubicBezTo>
                      <a:pt x="19751" y="27026"/>
                      <a:pt x="19466" y="25224"/>
                      <a:pt x="10626" y="20008"/>
                    </a:cubicBezTo>
                    <a:lnTo>
                      <a:pt x="7680" y="18207"/>
                    </a:lnTo>
                    <a:cubicBezTo>
                      <a:pt x="6159" y="17353"/>
                      <a:pt x="6159" y="13181"/>
                      <a:pt x="7680" y="12327"/>
                    </a:cubicBezTo>
                    <a:cubicBezTo>
                      <a:pt x="14998" y="9957"/>
                      <a:pt x="28875" y="5595"/>
                      <a:pt x="39520" y="0"/>
                    </a:cubicBezTo>
                    <a:cubicBezTo>
                      <a:pt x="40661" y="0"/>
                      <a:pt x="41896" y="569"/>
                      <a:pt x="42466" y="1802"/>
                    </a:cubicBezTo>
                    <a:cubicBezTo>
                      <a:pt x="42181" y="10621"/>
                      <a:pt x="41611" y="25319"/>
                      <a:pt x="41611" y="38215"/>
                    </a:cubicBezTo>
                    <a:lnTo>
                      <a:pt x="41611" y="99947"/>
                    </a:lnTo>
                    <a:cubicBezTo>
                      <a:pt x="41611" y="102602"/>
                      <a:pt x="41896" y="104973"/>
                      <a:pt x="42752" y="105542"/>
                    </a:cubicBezTo>
                    <a:cubicBezTo>
                      <a:pt x="53397" y="97292"/>
                      <a:pt x="67463" y="90275"/>
                      <a:pt x="82576" y="90275"/>
                    </a:cubicBezTo>
                    <a:cubicBezTo>
                      <a:pt x="110614" y="90275"/>
                      <a:pt x="120594" y="107628"/>
                      <a:pt x="120594" y="128206"/>
                    </a:cubicBezTo>
                    <a:lnTo>
                      <a:pt x="120594" y="177326"/>
                    </a:lnTo>
                    <a:cubicBezTo>
                      <a:pt x="120594" y="198472"/>
                      <a:pt x="121164" y="201696"/>
                      <a:pt x="131809" y="202929"/>
                    </a:cubicBezTo>
                    <a:lnTo>
                      <a:pt x="139793" y="203782"/>
                    </a:lnTo>
                    <a:cubicBezTo>
                      <a:pt x="141884" y="205300"/>
                      <a:pt x="141218" y="210231"/>
                      <a:pt x="139222" y="211179"/>
                    </a:cubicBezTo>
                    <a:cubicBezTo>
                      <a:pt x="128577" y="210610"/>
                      <a:pt x="120023" y="210326"/>
                      <a:pt x="109758" y="210326"/>
                    </a:cubicBezTo>
                    <a:cubicBezTo>
                      <a:pt x="99113" y="210326"/>
                      <a:pt x="90274" y="210610"/>
                      <a:pt x="82385" y="211179"/>
                    </a:cubicBezTo>
                    <a:cubicBezTo>
                      <a:pt x="80294" y="210326"/>
                      <a:pt x="79724" y="205300"/>
                      <a:pt x="81815" y="203782"/>
                    </a:cubicBezTo>
                    <a:lnTo>
                      <a:pt x="87708" y="202929"/>
                    </a:lnTo>
                    <a:cubicBezTo>
                      <a:pt x="98638" y="201127"/>
                      <a:pt x="98923" y="198567"/>
                      <a:pt x="98923" y="177326"/>
                    </a:cubicBezTo>
                    <a:lnTo>
                      <a:pt x="98923" y="135318"/>
                    </a:lnTo>
                    <a:cubicBezTo>
                      <a:pt x="98923" y="116542"/>
                      <a:pt x="89799" y="103835"/>
                      <a:pt x="70885" y="103835"/>
                    </a:cubicBezTo>
                    <a:cubicBezTo>
                      <a:pt x="60905" y="103835"/>
                      <a:pt x="53207" y="107344"/>
                      <a:pt x="47884" y="111801"/>
                    </a:cubicBezTo>
                    <a:cubicBezTo>
                      <a:pt x="42562" y="116258"/>
                      <a:pt x="41706" y="117680"/>
                      <a:pt x="41706" y="128016"/>
                    </a:cubicBezTo>
                    <a:lnTo>
                      <a:pt x="41706" y="177421"/>
                    </a:lnTo>
                    <a:cubicBezTo>
                      <a:pt x="41706" y="198567"/>
                      <a:pt x="42276" y="201507"/>
                      <a:pt x="52921" y="203024"/>
                    </a:cubicBezTo>
                    <a:lnTo>
                      <a:pt x="59099" y="203877"/>
                    </a:lnTo>
                    <a:cubicBezTo>
                      <a:pt x="61190" y="205015"/>
                      <a:pt x="60620" y="210326"/>
                      <a:pt x="58529" y="211274"/>
                    </a:cubicBezTo>
                    <a:cubicBezTo>
                      <a:pt x="49690" y="210705"/>
                      <a:pt x="41136" y="210420"/>
                      <a:pt x="30776" y="210420"/>
                    </a:cubicBezTo>
                    <a:cubicBezTo>
                      <a:pt x="20131" y="210420"/>
                      <a:pt x="11292" y="210705"/>
                      <a:pt x="1882" y="211274"/>
                    </a:cubicBezTo>
                    <a:cubicBezTo>
                      <a:pt x="-209" y="210420"/>
                      <a:pt x="-779" y="205395"/>
                      <a:pt x="1312" y="203877"/>
                    </a:cubicBezTo>
                    <a:lnTo>
                      <a:pt x="8725" y="203024"/>
                    </a:lnTo>
                    <a:cubicBezTo>
                      <a:pt x="19656" y="201886"/>
                      <a:pt x="19941" y="198662"/>
                      <a:pt x="19941" y="177421"/>
                    </a:cubicBezTo>
                    <a:lnTo>
                      <a:pt x="19941" y="44379"/>
                    </a:lnTo>
                    <a:close/>
                  </a:path>
                </a:pathLst>
              </a:custGeom>
              <a:solidFill>
                <a:srgbClr val="FFFFFF"/>
              </a:solidFill>
              <a:ln w="9494" cap="flat">
                <a:noFill/>
                <a:prstDash val="solid"/>
                <a:miter/>
              </a:ln>
            </p:spPr>
            <p:txBody>
              <a:bodyPr rtlCol="0" anchor="ctr"/>
              <a:lstStyle/>
              <a:p>
                <a:endParaRPr lang="en-US"/>
              </a:p>
            </p:txBody>
          </p:sp>
          <p:sp>
            <p:nvSpPr>
              <p:cNvPr id="15" name="Freeform 145">
                <a:extLst>
                  <a:ext uri="{FF2B5EF4-FFF2-40B4-BE49-F238E27FC236}">
                    <a16:creationId xmlns:a16="http://schemas.microsoft.com/office/drawing/2014/main" id="{C1D65C44-B367-42F5-8128-56F6CEF22D13}"/>
                  </a:ext>
                </a:extLst>
              </p:cNvPr>
              <p:cNvSpPr/>
              <p:nvPr/>
            </p:nvSpPr>
            <p:spPr>
              <a:xfrm>
                <a:off x="1773214"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2 w 101413"/>
                  <a:gd name="connsiteY10" fmla="*/ 42672 h 124128"/>
                  <a:gd name="connsiteX11" fmla="*/ 82499 w 101413"/>
                  <a:gd name="connsiteY11" fmla="*/ 44758 h 124128"/>
                  <a:gd name="connsiteX12" fmla="*/ 28038 w 101413"/>
                  <a:gd name="connsiteY12" fmla="*/ 44758 h 124128"/>
                  <a:gd name="connsiteX13" fmla="*/ 46287 w 101413"/>
                  <a:gd name="connsiteY13" fmla="*/ 35939 h 124128"/>
                  <a:gd name="connsiteX14" fmla="*/ 76892 w 101413"/>
                  <a:gd name="connsiteY14" fmla="*/ 33000 h 124128"/>
                  <a:gd name="connsiteX15" fmla="*/ 78697 w 101413"/>
                  <a:gd name="connsiteY15" fmla="*/ 27405 h 124128"/>
                  <a:gd name="connsiteX16" fmla="*/ 55982 w 101413"/>
                  <a:gd name="connsiteY16" fmla="*/ 8914 h 124128"/>
                  <a:gd name="connsiteX17" fmla="*/ 23286 w 101413"/>
                  <a:gd name="connsiteY17" fmla="*/ 34517 h 124128"/>
                  <a:gd name="connsiteX18" fmla="*/ 25377 w 101413"/>
                  <a:gd name="connsiteY18" fmla="*/ 36034 h 124128"/>
                  <a:gd name="connsiteX19" fmla="*/ 46287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8"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2" y="42672"/>
                    </a:cubicBezTo>
                    <a:cubicBezTo>
                      <a:pt x="99037" y="44474"/>
                      <a:pt x="94855" y="44758"/>
                      <a:pt x="82499" y="44758"/>
                    </a:cubicBezTo>
                    <a:lnTo>
                      <a:pt x="28038" y="44758"/>
                    </a:lnTo>
                    <a:close/>
                    <a:moveTo>
                      <a:pt x="46287" y="35939"/>
                    </a:moveTo>
                    <a:cubicBezTo>
                      <a:pt x="68052" y="35939"/>
                      <a:pt x="74610" y="34801"/>
                      <a:pt x="76892" y="33000"/>
                    </a:cubicBezTo>
                    <a:cubicBezTo>
                      <a:pt x="77747" y="32431"/>
                      <a:pt x="78697" y="31198"/>
                      <a:pt x="78697" y="27405"/>
                    </a:cubicBezTo>
                    <a:cubicBezTo>
                      <a:pt x="78697" y="19155"/>
                      <a:pt x="73090" y="8914"/>
                      <a:pt x="55982" y="8914"/>
                    </a:cubicBezTo>
                    <a:cubicBezTo>
                      <a:pt x="38588" y="8914"/>
                      <a:pt x="23571" y="24750"/>
                      <a:pt x="23286" y="34517"/>
                    </a:cubicBezTo>
                    <a:cubicBezTo>
                      <a:pt x="23286" y="35086"/>
                      <a:pt x="23286" y="36034"/>
                      <a:pt x="25377" y="36034"/>
                    </a:cubicBezTo>
                    <a:lnTo>
                      <a:pt x="46287" y="36034"/>
                    </a:lnTo>
                    <a:close/>
                  </a:path>
                </a:pathLst>
              </a:custGeom>
              <a:solidFill>
                <a:srgbClr val="FFFFFF"/>
              </a:solidFill>
              <a:ln w="9494" cap="flat">
                <a:noFill/>
                <a:prstDash val="solid"/>
                <a:miter/>
              </a:ln>
            </p:spPr>
            <p:txBody>
              <a:bodyPr rtlCol="0" anchor="ctr"/>
              <a:lstStyle/>
              <a:p>
                <a:endParaRPr lang="en-US"/>
              </a:p>
            </p:txBody>
          </p:sp>
          <p:sp>
            <p:nvSpPr>
              <p:cNvPr id="16" name="Freeform 146">
                <a:extLst>
                  <a:ext uri="{FF2B5EF4-FFF2-40B4-BE49-F238E27FC236}">
                    <a16:creationId xmlns:a16="http://schemas.microsoft.com/office/drawing/2014/main" id="{3706D269-CEDF-4DAF-9259-54735202BCD3}"/>
                  </a:ext>
                </a:extLst>
              </p:cNvPr>
              <p:cNvSpPr/>
              <p:nvPr/>
            </p:nvSpPr>
            <p:spPr>
              <a:xfrm>
                <a:off x="1887573" y="5092513"/>
                <a:ext cx="86282" cy="125076"/>
              </a:xfrm>
              <a:custGeom>
                <a:avLst/>
                <a:gdLst>
                  <a:gd name="connsiteX0" fmla="*/ 17945 w 86282"/>
                  <a:gd name="connsiteY0" fmla="*/ 39732 h 125076"/>
                  <a:gd name="connsiteX1" fmla="*/ 9961 w 86282"/>
                  <a:gd name="connsiteY1" fmla="*/ 21526 h 125076"/>
                  <a:gd name="connsiteX2" fmla="*/ 7300 w 86282"/>
                  <a:gd name="connsiteY2" fmla="*/ 19724 h 125076"/>
                  <a:gd name="connsiteX3" fmla="*/ 7585 w 86282"/>
                  <a:gd name="connsiteY3" fmla="*/ 14414 h 125076"/>
                  <a:gd name="connsiteX4" fmla="*/ 37334 w 86282"/>
                  <a:gd name="connsiteY4" fmla="*/ 0 h 125076"/>
                  <a:gd name="connsiteX5" fmla="*/ 39710 w 86282"/>
                  <a:gd name="connsiteY5" fmla="*/ 2086 h 125076"/>
                  <a:gd name="connsiteX6" fmla="*/ 39710 w 86282"/>
                  <a:gd name="connsiteY6" fmla="*/ 19155 h 125076"/>
                  <a:gd name="connsiteX7" fmla="*/ 40565 w 86282"/>
                  <a:gd name="connsiteY7" fmla="*/ 21810 h 125076"/>
                  <a:gd name="connsiteX8" fmla="*/ 72976 w 86282"/>
                  <a:gd name="connsiteY8" fmla="*/ 4172 h 125076"/>
                  <a:gd name="connsiteX9" fmla="*/ 86282 w 86282"/>
                  <a:gd name="connsiteY9" fmla="*/ 15931 h 125076"/>
                  <a:gd name="connsiteX10" fmla="*/ 73641 w 86282"/>
                  <a:gd name="connsiteY10" fmla="*/ 29491 h 125076"/>
                  <a:gd name="connsiteX11" fmla="*/ 67178 w 86282"/>
                  <a:gd name="connsiteY11" fmla="*/ 27405 h 125076"/>
                  <a:gd name="connsiteX12" fmla="*/ 54252 w 86282"/>
                  <a:gd name="connsiteY12" fmla="*/ 22664 h 125076"/>
                  <a:gd name="connsiteX13" fmla="*/ 43607 w 86282"/>
                  <a:gd name="connsiteY13" fmla="*/ 28543 h 125076"/>
                  <a:gd name="connsiteX14" fmla="*/ 39805 w 86282"/>
                  <a:gd name="connsiteY14" fmla="*/ 51206 h 125076"/>
                  <a:gd name="connsiteX15" fmla="*/ 39805 w 86282"/>
                  <a:gd name="connsiteY15" fmla="*/ 91223 h 125076"/>
                  <a:gd name="connsiteX16" fmla="*/ 51591 w 86282"/>
                  <a:gd name="connsiteY16" fmla="*/ 116826 h 125076"/>
                  <a:gd name="connsiteX17" fmla="*/ 62236 w 86282"/>
                  <a:gd name="connsiteY17" fmla="*/ 117680 h 125076"/>
                  <a:gd name="connsiteX18" fmla="*/ 61666 w 86282"/>
                  <a:gd name="connsiteY18" fmla="*/ 125076 h 125076"/>
                  <a:gd name="connsiteX19" fmla="*/ 28970 w 86282"/>
                  <a:gd name="connsiteY19" fmla="*/ 124223 h 125076"/>
                  <a:gd name="connsiteX20" fmla="*/ 1882 w 86282"/>
                  <a:gd name="connsiteY20" fmla="*/ 125076 h 125076"/>
                  <a:gd name="connsiteX21" fmla="*/ 1312 w 86282"/>
                  <a:gd name="connsiteY21" fmla="*/ 117680 h 125076"/>
                  <a:gd name="connsiteX22" fmla="*/ 6920 w 86282"/>
                  <a:gd name="connsiteY22" fmla="*/ 116826 h 125076"/>
                  <a:gd name="connsiteX23" fmla="*/ 18135 w 86282"/>
                  <a:gd name="connsiteY23" fmla="*/ 91223 h 125076"/>
                  <a:gd name="connsiteX24" fmla="*/ 18135 w 86282"/>
                  <a:gd name="connsiteY24" fmla="*/ 39732 h 12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282" h="125076">
                    <a:moveTo>
                      <a:pt x="17945" y="39732"/>
                    </a:moveTo>
                    <a:cubicBezTo>
                      <a:pt x="17945" y="28258"/>
                      <a:pt x="17945" y="26836"/>
                      <a:pt x="9961" y="21526"/>
                    </a:cubicBezTo>
                    <a:lnTo>
                      <a:pt x="7300" y="19724"/>
                    </a:lnTo>
                    <a:cubicBezTo>
                      <a:pt x="6159" y="18586"/>
                      <a:pt x="6159" y="15362"/>
                      <a:pt x="7585" y="14414"/>
                    </a:cubicBezTo>
                    <a:cubicBezTo>
                      <a:pt x="14333" y="12043"/>
                      <a:pt x="30015" y="4457"/>
                      <a:pt x="37334" y="0"/>
                    </a:cubicBezTo>
                    <a:cubicBezTo>
                      <a:pt x="38760" y="284"/>
                      <a:pt x="39710" y="853"/>
                      <a:pt x="39710" y="2086"/>
                    </a:cubicBezTo>
                    <a:lnTo>
                      <a:pt x="39710" y="19155"/>
                    </a:lnTo>
                    <a:cubicBezTo>
                      <a:pt x="39710" y="20672"/>
                      <a:pt x="39995" y="21526"/>
                      <a:pt x="40565" y="21810"/>
                    </a:cubicBezTo>
                    <a:cubicBezTo>
                      <a:pt x="50830" y="13276"/>
                      <a:pt x="62046" y="4172"/>
                      <a:pt x="72976" y="4172"/>
                    </a:cubicBezTo>
                    <a:cubicBezTo>
                      <a:pt x="80389" y="4172"/>
                      <a:pt x="86282" y="8914"/>
                      <a:pt x="86282" y="15931"/>
                    </a:cubicBezTo>
                    <a:cubicBezTo>
                      <a:pt x="86282" y="25603"/>
                      <a:pt x="78298" y="29491"/>
                      <a:pt x="73641" y="29491"/>
                    </a:cubicBezTo>
                    <a:cubicBezTo>
                      <a:pt x="70695" y="29491"/>
                      <a:pt x="69174" y="28638"/>
                      <a:pt x="67178" y="27405"/>
                    </a:cubicBezTo>
                    <a:cubicBezTo>
                      <a:pt x="62806" y="24465"/>
                      <a:pt x="58339" y="22664"/>
                      <a:pt x="54252" y="22664"/>
                    </a:cubicBezTo>
                    <a:cubicBezTo>
                      <a:pt x="49500" y="22664"/>
                      <a:pt x="45983" y="25319"/>
                      <a:pt x="43607" y="28543"/>
                    </a:cubicBezTo>
                    <a:cubicBezTo>
                      <a:pt x="40661" y="32620"/>
                      <a:pt x="39805" y="41155"/>
                      <a:pt x="39805" y="51206"/>
                    </a:cubicBezTo>
                    <a:lnTo>
                      <a:pt x="39805" y="91223"/>
                    </a:lnTo>
                    <a:cubicBezTo>
                      <a:pt x="39805" y="112370"/>
                      <a:pt x="40376" y="115878"/>
                      <a:pt x="51591" y="116826"/>
                    </a:cubicBezTo>
                    <a:lnTo>
                      <a:pt x="62236" y="117680"/>
                    </a:lnTo>
                    <a:cubicBezTo>
                      <a:pt x="64327" y="119197"/>
                      <a:pt x="63662" y="124128"/>
                      <a:pt x="61666" y="125076"/>
                    </a:cubicBezTo>
                    <a:cubicBezTo>
                      <a:pt x="47789" y="124507"/>
                      <a:pt x="39235" y="124223"/>
                      <a:pt x="28970" y="124223"/>
                    </a:cubicBezTo>
                    <a:cubicBezTo>
                      <a:pt x="18325" y="124223"/>
                      <a:pt x="9486" y="124507"/>
                      <a:pt x="1882" y="125076"/>
                    </a:cubicBezTo>
                    <a:cubicBezTo>
                      <a:pt x="-209" y="124223"/>
                      <a:pt x="-779" y="119197"/>
                      <a:pt x="1312" y="117680"/>
                    </a:cubicBezTo>
                    <a:lnTo>
                      <a:pt x="6920" y="116826"/>
                    </a:lnTo>
                    <a:cubicBezTo>
                      <a:pt x="17850" y="115025"/>
                      <a:pt x="18135" y="112464"/>
                      <a:pt x="18135" y="91223"/>
                    </a:cubicBezTo>
                    <a:lnTo>
                      <a:pt x="18135" y="39732"/>
                    </a:lnTo>
                    <a:close/>
                  </a:path>
                </a:pathLst>
              </a:custGeom>
              <a:solidFill>
                <a:srgbClr val="FFFFFF"/>
              </a:solidFill>
              <a:ln w="9494" cap="flat">
                <a:noFill/>
                <a:prstDash val="solid"/>
                <a:miter/>
              </a:ln>
            </p:spPr>
            <p:txBody>
              <a:bodyPr rtlCol="0" anchor="ctr"/>
              <a:lstStyle/>
              <a:p>
                <a:endParaRPr lang="en-US"/>
              </a:p>
            </p:txBody>
          </p:sp>
          <p:sp>
            <p:nvSpPr>
              <p:cNvPr id="17" name="Freeform 147">
                <a:extLst>
                  <a:ext uri="{FF2B5EF4-FFF2-40B4-BE49-F238E27FC236}">
                    <a16:creationId xmlns:a16="http://schemas.microsoft.com/office/drawing/2014/main" id="{E322A61E-539B-4183-86A6-5D0E0517DE38}"/>
                  </a:ext>
                </a:extLst>
              </p:cNvPr>
              <p:cNvSpPr/>
              <p:nvPr/>
            </p:nvSpPr>
            <p:spPr>
              <a:xfrm>
                <a:off x="2023081" y="5099910"/>
                <a:ext cx="200771" cy="121378"/>
              </a:xfrm>
              <a:custGeom>
                <a:avLst/>
                <a:gdLst>
                  <a:gd name="connsiteX0" fmla="*/ 23578 w 200771"/>
                  <a:gd name="connsiteY0" fmla="*/ 29396 h 121378"/>
                  <a:gd name="connsiteX1" fmla="*/ 5900 w 200771"/>
                  <a:gd name="connsiteY1" fmla="*/ 8250 h 121378"/>
                  <a:gd name="connsiteX2" fmla="*/ 1148 w 200771"/>
                  <a:gd name="connsiteY2" fmla="*/ 7112 h 121378"/>
                  <a:gd name="connsiteX3" fmla="*/ 2003 w 200771"/>
                  <a:gd name="connsiteY3" fmla="*/ 95 h 121378"/>
                  <a:gd name="connsiteX4" fmla="*/ 28236 w 200771"/>
                  <a:gd name="connsiteY4" fmla="*/ 948 h 121378"/>
                  <a:gd name="connsiteX5" fmla="*/ 53898 w 200771"/>
                  <a:gd name="connsiteY5" fmla="*/ 95 h 121378"/>
                  <a:gd name="connsiteX6" fmla="*/ 54468 w 200771"/>
                  <a:gd name="connsiteY6" fmla="*/ 7112 h 121378"/>
                  <a:gd name="connsiteX7" fmla="*/ 47720 w 200771"/>
                  <a:gd name="connsiteY7" fmla="*/ 8250 h 121378"/>
                  <a:gd name="connsiteX8" fmla="*/ 41257 w 200771"/>
                  <a:gd name="connsiteY8" fmla="*/ 12327 h 121378"/>
                  <a:gd name="connsiteX9" fmla="*/ 46009 w 200771"/>
                  <a:gd name="connsiteY9" fmla="*/ 27595 h 121378"/>
                  <a:gd name="connsiteX10" fmla="*/ 64258 w 200771"/>
                  <a:gd name="connsiteY10" fmla="*/ 72542 h 121378"/>
                  <a:gd name="connsiteX11" fmla="*/ 69580 w 200771"/>
                  <a:gd name="connsiteY11" fmla="*/ 85154 h 121378"/>
                  <a:gd name="connsiteX12" fmla="*/ 76329 w 200771"/>
                  <a:gd name="connsiteY12" fmla="*/ 71025 h 121378"/>
                  <a:gd name="connsiteX13" fmla="*/ 90775 w 200771"/>
                  <a:gd name="connsiteY13" fmla="*/ 35465 h 121378"/>
                  <a:gd name="connsiteX14" fmla="*/ 93437 w 200771"/>
                  <a:gd name="connsiteY14" fmla="*/ 18396 h 121378"/>
                  <a:gd name="connsiteX15" fmla="*/ 79845 w 200771"/>
                  <a:gd name="connsiteY15" fmla="*/ 8155 h 121378"/>
                  <a:gd name="connsiteX16" fmla="*/ 75093 w 200771"/>
                  <a:gd name="connsiteY16" fmla="*/ 7017 h 121378"/>
                  <a:gd name="connsiteX17" fmla="*/ 75948 w 200771"/>
                  <a:gd name="connsiteY17" fmla="*/ 0 h 121378"/>
                  <a:gd name="connsiteX18" fmla="*/ 100375 w 200771"/>
                  <a:gd name="connsiteY18" fmla="*/ 853 h 121378"/>
                  <a:gd name="connsiteX19" fmla="*/ 128413 w 200771"/>
                  <a:gd name="connsiteY19" fmla="*/ 0 h 121378"/>
                  <a:gd name="connsiteX20" fmla="*/ 129269 w 200771"/>
                  <a:gd name="connsiteY20" fmla="*/ 7017 h 121378"/>
                  <a:gd name="connsiteX21" fmla="*/ 123091 w 200771"/>
                  <a:gd name="connsiteY21" fmla="*/ 8155 h 121378"/>
                  <a:gd name="connsiteX22" fmla="*/ 115392 w 200771"/>
                  <a:gd name="connsiteY22" fmla="*/ 21715 h 121378"/>
                  <a:gd name="connsiteX23" fmla="*/ 137823 w 200771"/>
                  <a:gd name="connsiteY23" fmla="*/ 76715 h 121378"/>
                  <a:gd name="connsiteX24" fmla="*/ 141625 w 200771"/>
                  <a:gd name="connsiteY24" fmla="*/ 84965 h 121378"/>
                  <a:gd name="connsiteX25" fmla="*/ 145712 w 200771"/>
                  <a:gd name="connsiteY25" fmla="*/ 76715 h 121378"/>
                  <a:gd name="connsiteX26" fmla="*/ 165766 w 200771"/>
                  <a:gd name="connsiteY26" fmla="*/ 24655 h 121378"/>
                  <a:gd name="connsiteX27" fmla="*/ 168712 w 200771"/>
                  <a:gd name="connsiteY27" fmla="*/ 12043 h 121378"/>
                  <a:gd name="connsiteX28" fmla="*/ 163390 w 200771"/>
                  <a:gd name="connsiteY28" fmla="*/ 8250 h 121378"/>
                  <a:gd name="connsiteX29" fmla="*/ 155976 w 200771"/>
                  <a:gd name="connsiteY29" fmla="*/ 7112 h 121378"/>
                  <a:gd name="connsiteX30" fmla="*/ 156262 w 200771"/>
                  <a:gd name="connsiteY30" fmla="*/ 95 h 121378"/>
                  <a:gd name="connsiteX31" fmla="*/ 179548 w 200771"/>
                  <a:gd name="connsiteY31" fmla="*/ 948 h 121378"/>
                  <a:gd name="connsiteX32" fmla="*/ 198747 w 200771"/>
                  <a:gd name="connsiteY32" fmla="*/ 95 h 121378"/>
                  <a:gd name="connsiteX33" fmla="*/ 199602 w 200771"/>
                  <a:gd name="connsiteY33" fmla="*/ 7112 h 121378"/>
                  <a:gd name="connsiteX34" fmla="*/ 193709 w 200771"/>
                  <a:gd name="connsiteY34" fmla="*/ 8250 h 121378"/>
                  <a:gd name="connsiteX35" fmla="*/ 177837 w 200771"/>
                  <a:gd name="connsiteY35" fmla="*/ 26741 h 121378"/>
                  <a:gd name="connsiteX36" fmla="*/ 150084 w 200771"/>
                  <a:gd name="connsiteY36" fmla="*/ 93499 h 121378"/>
                  <a:gd name="connsiteX37" fmla="*/ 140104 w 200771"/>
                  <a:gd name="connsiteY37" fmla="*/ 120240 h 121378"/>
                  <a:gd name="connsiteX38" fmla="*/ 136302 w 200771"/>
                  <a:gd name="connsiteY38" fmla="*/ 121378 h 121378"/>
                  <a:gd name="connsiteX39" fmla="*/ 133071 w 200771"/>
                  <a:gd name="connsiteY39" fmla="*/ 120240 h 121378"/>
                  <a:gd name="connsiteX40" fmla="*/ 121000 w 200771"/>
                  <a:gd name="connsiteY40" fmla="*/ 87904 h 121378"/>
                  <a:gd name="connsiteX41" fmla="*/ 106838 w 200771"/>
                  <a:gd name="connsiteY41" fmla="*/ 54051 h 121378"/>
                  <a:gd name="connsiteX42" fmla="*/ 100090 w 200771"/>
                  <a:gd name="connsiteY42" fmla="*/ 39069 h 121378"/>
                  <a:gd name="connsiteX43" fmla="*/ 93627 w 200771"/>
                  <a:gd name="connsiteY43" fmla="*/ 53482 h 121378"/>
                  <a:gd name="connsiteX44" fmla="*/ 78325 w 200771"/>
                  <a:gd name="connsiteY44" fmla="*/ 90275 h 121378"/>
                  <a:gd name="connsiteX45" fmla="*/ 66539 w 200771"/>
                  <a:gd name="connsiteY45" fmla="*/ 120240 h 121378"/>
                  <a:gd name="connsiteX46" fmla="*/ 63022 w 200771"/>
                  <a:gd name="connsiteY46" fmla="*/ 121378 h 121378"/>
                  <a:gd name="connsiteX47" fmla="*/ 59506 w 200771"/>
                  <a:gd name="connsiteY47" fmla="*/ 120240 h 121378"/>
                  <a:gd name="connsiteX48" fmla="*/ 50666 w 200771"/>
                  <a:gd name="connsiteY48" fmla="*/ 95870 h 121378"/>
                  <a:gd name="connsiteX49" fmla="*/ 23578 w 200771"/>
                  <a:gd name="connsiteY49" fmla="*/ 29396 h 12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0771" h="121378">
                    <a:moveTo>
                      <a:pt x="23578" y="29396"/>
                    </a:moveTo>
                    <a:cubicBezTo>
                      <a:pt x="16830" y="12896"/>
                      <a:pt x="13219" y="9957"/>
                      <a:pt x="5900" y="8250"/>
                    </a:cubicBezTo>
                    <a:lnTo>
                      <a:pt x="1148" y="7112"/>
                    </a:lnTo>
                    <a:cubicBezTo>
                      <a:pt x="-373" y="5595"/>
                      <a:pt x="-658" y="1233"/>
                      <a:pt x="2003" y="95"/>
                    </a:cubicBezTo>
                    <a:cubicBezTo>
                      <a:pt x="11128" y="664"/>
                      <a:pt x="19396" y="948"/>
                      <a:pt x="28236" y="948"/>
                    </a:cubicBezTo>
                    <a:cubicBezTo>
                      <a:pt x="37360" y="948"/>
                      <a:pt x="45914" y="664"/>
                      <a:pt x="53898" y="95"/>
                    </a:cubicBezTo>
                    <a:cubicBezTo>
                      <a:pt x="56274" y="1233"/>
                      <a:pt x="56559" y="5690"/>
                      <a:pt x="54468" y="7112"/>
                    </a:cubicBezTo>
                    <a:lnTo>
                      <a:pt x="47720" y="8250"/>
                    </a:lnTo>
                    <a:cubicBezTo>
                      <a:pt x="43633" y="8819"/>
                      <a:pt x="41257" y="10621"/>
                      <a:pt x="41257" y="12327"/>
                    </a:cubicBezTo>
                    <a:cubicBezTo>
                      <a:pt x="41257" y="14129"/>
                      <a:pt x="42683" y="19724"/>
                      <a:pt x="46009" y="27595"/>
                    </a:cubicBezTo>
                    <a:lnTo>
                      <a:pt x="64258" y="72542"/>
                    </a:lnTo>
                    <a:cubicBezTo>
                      <a:pt x="66919" y="79275"/>
                      <a:pt x="69580" y="84585"/>
                      <a:pt x="69580" y="85154"/>
                    </a:cubicBezTo>
                    <a:cubicBezTo>
                      <a:pt x="70436" y="84585"/>
                      <a:pt x="72812" y="79560"/>
                      <a:pt x="76329" y="71025"/>
                    </a:cubicBezTo>
                    <a:lnTo>
                      <a:pt x="90775" y="35465"/>
                    </a:lnTo>
                    <a:cubicBezTo>
                      <a:pt x="94577" y="26077"/>
                      <a:pt x="94862" y="22189"/>
                      <a:pt x="93437" y="18396"/>
                    </a:cubicBezTo>
                    <a:cubicBezTo>
                      <a:pt x="90775" y="11948"/>
                      <a:pt x="86403" y="9578"/>
                      <a:pt x="79845" y="8155"/>
                    </a:cubicBezTo>
                    <a:lnTo>
                      <a:pt x="75093" y="7017"/>
                    </a:lnTo>
                    <a:cubicBezTo>
                      <a:pt x="73002" y="5215"/>
                      <a:pt x="73572" y="853"/>
                      <a:pt x="75948" y="0"/>
                    </a:cubicBezTo>
                    <a:cubicBezTo>
                      <a:pt x="83362" y="569"/>
                      <a:pt x="92771" y="853"/>
                      <a:pt x="100375" y="853"/>
                    </a:cubicBezTo>
                    <a:cubicBezTo>
                      <a:pt x="109499" y="853"/>
                      <a:pt x="118339" y="569"/>
                      <a:pt x="128413" y="0"/>
                    </a:cubicBezTo>
                    <a:cubicBezTo>
                      <a:pt x="131075" y="853"/>
                      <a:pt x="131075" y="5595"/>
                      <a:pt x="129269" y="7017"/>
                    </a:cubicBezTo>
                    <a:lnTo>
                      <a:pt x="123091" y="8155"/>
                    </a:lnTo>
                    <a:cubicBezTo>
                      <a:pt x="111305" y="10526"/>
                      <a:pt x="111876" y="11379"/>
                      <a:pt x="115392" y="21715"/>
                    </a:cubicBezTo>
                    <a:cubicBezTo>
                      <a:pt x="118624" y="31388"/>
                      <a:pt x="134591" y="68749"/>
                      <a:pt x="137823" y="76715"/>
                    </a:cubicBezTo>
                    <a:cubicBezTo>
                      <a:pt x="139629" y="81077"/>
                      <a:pt x="140769" y="84396"/>
                      <a:pt x="141625" y="84965"/>
                    </a:cubicBezTo>
                    <a:cubicBezTo>
                      <a:pt x="142195" y="84396"/>
                      <a:pt x="143716" y="81456"/>
                      <a:pt x="145712" y="76715"/>
                    </a:cubicBezTo>
                    <a:cubicBezTo>
                      <a:pt x="149513" y="68180"/>
                      <a:pt x="161299" y="36982"/>
                      <a:pt x="165766" y="24655"/>
                    </a:cubicBezTo>
                    <a:cubicBezTo>
                      <a:pt x="168142" y="17922"/>
                      <a:pt x="168712" y="14034"/>
                      <a:pt x="168712" y="12043"/>
                    </a:cubicBezTo>
                    <a:cubicBezTo>
                      <a:pt x="168712" y="10241"/>
                      <a:pt x="166907" y="8819"/>
                      <a:pt x="163390" y="8250"/>
                    </a:cubicBezTo>
                    <a:lnTo>
                      <a:pt x="155976" y="7112"/>
                    </a:lnTo>
                    <a:cubicBezTo>
                      <a:pt x="153600" y="5595"/>
                      <a:pt x="154171" y="948"/>
                      <a:pt x="156262" y="95"/>
                    </a:cubicBezTo>
                    <a:cubicBezTo>
                      <a:pt x="164816" y="664"/>
                      <a:pt x="172134" y="948"/>
                      <a:pt x="179548" y="948"/>
                    </a:cubicBezTo>
                    <a:cubicBezTo>
                      <a:pt x="185155" y="948"/>
                      <a:pt x="192189" y="664"/>
                      <a:pt x="198747" y="95"/>
                    </a:cubicBezTo>
                    <a:cubicBezTo>
                      <a:pt x="201123" y="1233"/>
                      <a:pt x="201408" y="5690"/>
                      <a:pt x="199602" y="7112"/>
                    </a:cubicBezTo>
                    <a:lnTo>
                      <a:pt x="193709" y="8250"/>
                    </a:lnTo>
                    <a:cubicBezTo>
                      <a:pt x="186676" y="9767"/>
                      <a:pt x="184015" y="13845"/>
                      <a:pt x="177837" y="26741"/>
                    </a:cubicBezTo>
                    <a:cubicBezTo>
                      <a:pt x="169853" y="43241"/>
                      <a:pt x="155691" y="78516"/>
                      <a:pt x="150084" y="93499"/>
                    </a:cubicBezTo>
                    <a:cubicBezTo>
                      <a:pt x="145997" y="104120"/>
                      <a:pt x="142385" y="112654"/>
                      <a:pt x="140104" y="120240"/>
                    </a:cubicBezTo>
                    <a:cubicBezTo>
                      <a:pt x="138963" y="121094"/>
                      <a:pt x="137728" y="121378"/>
                      <a:pt x="136302" y="121378"/>
                    </a:cubicBezTo>
                    <a:cubicBezTo>
                      <a:pt x="135162" y="121378"/>
                      <a:pt x="133926" y="121094"/>
                      <a:pt x="133071" y="120240"/>
                    </a:cubicBezTo>
                    <a:cubicBezTo>
                      <a:pt x="131265" y="114930"/>
                      <a:pt x="126037" y="99663"/>
                      <a:pt x="121000" y="87904"/>
                    </a:cubicBezTo>
                    <a:lnTo>
                      <a:pt x="106838" y="54051"/>
                    </a:lnTo>
                    <a:cubicBezTo>
                      <a:pt x="104747" y="48741"/>
                      <a:pt x="100375" y="39069"/>
                      <a:pt x="100090" y="39069"/>
                    </a:cubicBezTo>
                    <a:cubicBezTo>
                      <a:pt x="99805" y="39069"/>
                      <a:pt x="95623" y="48172"/>
                      <a:pt x="93627" y="53482"/>
                    </a:cubicBezTo>
                    <a:lnTo>
                      <a:pt x="78325" y="90275"/>
                    </a:lnTo>
                    <a:cubicBezTo>
                      <a:pt x="73002" y="102887"/>
                      <a:pt x="68915" y="113508"/>
                      <a:pt x="66539" y="120240"/>
                    </a:cubicBezTo>
                    <a:cubicBezTo>
                      <a:pt x="65684" y="121094"/>
                      <a:pt x="64448" y="121378"/>
                      <a:pt x="63022" y="121378"/>
                    </a:cubicBezTo>
                    <a:cubicBezTo>
                      <a:pt x="61882" y="121378"/>
                      <a:pt x="60361" y="121094"/>
                      <a:pt x="59506" y="120240"/>
                    </a:cubicBezTo>
                    <a:cubicBezTo>
                      <a:pt x="57700" y="114076"/>
                      <a:pt x="53043" y="102034"/>
                      <a:pt x="50666" y="95870"/>
                    </a:cubicBezTo>
                    <a:lnTo>
                      <a:pt x="23578" y="29396"/>
                    </a:lnTo>
                    <a:close/>
                  </a:path>
                </a:pathLst>
              </a:custGeom>
              <a:solidFill>
                <a:srgbClr val="FFFFFF"/>
              </a:solidFill>
              <a:ln w="9494" cap="flat">
                <a:noFill/>
                <a:prstDash val="solid"/>
                <a:miter/>
              </a:ln>
            </p:spPr>
            <p:txBody>
              <a:bodyPr rtlCol="0" anchor="ctr"/>
              <a:lstStyle/>
              <a:p>
                <a:endParaRPr lang="en-US"/>
              </a:p>
            </p:txBody>
          </p:sp>
          <p:sp>
            <p:nvSpPr>
              <p:cNvPr id="18" name="Freeform 148">
                <a:extLst>
                  <a:ext uri="{FF2B5EF4-FFF2-40B4-BE49-F238E27FC236}">
                    <a16:creationId xmlns:a16="http://schemas.microsoft.com/office/drawing/2014/main" id="{F3B390F4-5E48-4762-AB40-559BE2831356}"/>
                  </a:ext>
                </a:extLst>
              </p:cNvPr>
              <p:cNvSpPr/>
              <p:nvPr/>
            </p:nvSpPr>
            <p:spPr>
              <a:xfrm>
                <a:off x="2218691"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2 w 101413"/>
                  <a:gd name="connsiteY10" fmla="*/ 42672 h 124128"/>
                  <a:gd name="connsiteX11" fmla="*/ 82499 w 101413"/>
                  <a:gd name="connsiteY11" fmla="*/ 44758 h 124128"/>
                  <a:gd name="connsiteX12" fmla="*/ 28038 w 101413"/>
                  <a:gd name="connsiteY12" fmla="*/ 44758 h 124128"/>
                  <a:gd name="connsiteX13" fmla="*/ 46287 w 101413"/>
                  <a:gd name="connsiteY13" fmla="*/ 35939 h 124128"/>
                  <a:gd name="connsiteX14" fmla="*/ 76892 w 101413"/>
                  <a:gd name="connsiteY14" fmla="*/ 33000 h 124128"/>
                  <a:gd name="connsiteX15" fmla="*/ 78697 w 101413"/>
                  <a:gd name="connsiteY15" fmla="*/ 27405 h 124128"/>
                  <a:gd name="connsiteX16" fmla="*/ 55982 w 101413"/>
                  <a:gd name="connsiteY16" fmla="*/ 8914 h 124128"/>
                  <a:gd name="connsiteX17" fmla="*/ 23286 w 101413"/>
                  <a:gd name="connsiteY17" fmla="*/ 34517 h 124128"/>
                  <a:gd name="connsiteX18" fmla="*/ 25377 w 101413"/>
                  <a:gd name="connsiteY18" fmla="*/ 36034 h 124128"/>
                  <a:gd name="connsiteX19" fmla="*/ 46287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9"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2" y="42672"/>
                    </a:cubicBezTo>
                    <a:cubicBezTo>
                      <a:pt x="99037" y="44474"/>
                      <a:pt x="94855" y="44758"/>
                      <a:pt x="82499" y="44758"/>
                    </a:cubicBezTo>
                    <a:lnTo>
                      <a:pt x="28038" y="44758"/>
                    </a:lnTo>
                    <a:close/>
                    <a:moveTo>
                      <a:pt x="46287" y="35939"/>
                    </a:moveTo>
                    <a:cubicBezTo>
                      <a:pt x="68052" y="35939"/>
                      <a:pt x="74611" y="34801"/>
                      <a:pt x="76892" y="33000"/>
                    </a:cubicBezTo>
                    <a:cubicBezTo>
                      <a:pt x="77747" y="32431"/>
                      <a:pt x="78697" y="31198"/>
                      <a:pt x="78697" y="27405"/>
                    </a:cubicBezTo>
                    <a:cubicBezTo>
                      <a:pt x="78697" y="19155"/>
                      <a:pt x="73090" y="8914"/>
                      <a:pt x="55982" y="8914"/>
                    </a:cubicBezTo>
                    <a:cubicBezTo>
                      <a:pt x="38588" y="8914"/>
                      <a:pt x="23571" y="24750"/>
                      <a:pt x="23286" y="34517"/>
                    </a:cubicBezTo>
                    <a:cubicBezTo>
                      <a:pt x="23286" y="35086"/>
                      <a:pt x="23286" y="36034"/>
                      <a:pt x="25377" y="36034"/>
                    </a:cubicBezTo>
                    <a:lnTo>
                      <a:pt x="46287" y="36034"/>
                    </a:lnTo>
                    <a:close/>
                  </a:path>
                </a:pathLst>
              </a:custGeom>
              <a:solidFill>
                <a:srgbClr val="FFFFFF"/>
              </a:solidFill>
              <a:ln w="9494" cap="flat">
                <a:noFill/>
                <a:prstDash val="solid"/>
                <a:miter/>
              </a:ln>
            </p:spPr>
            <p:txBody>
              <a:bodyPr rtlCol="0" anchor="ctr"/>
              <a:lstStyle/>
              <a:p>
                <a:endParaRPr lang="en-US"/>
              </a:p>
            </p:txBody>
          </p:sp>
          <p:sp>
            <p:nvSpPr>
              <p:cNvPr id="19" name="Freeform 149">
                <a:extLst>
                  <a:ext uri="{FF2B5EF4-FFF2-40B4-BE49-F238E27FC236}">
                    <a16:creationId xmlns:a16="http://schemas.microsoft.com/office/drawing/2014/main" id="{5633CFC9-5BB2-4756-A437-0CA0F820C606}"/>
                  </a:ext>
                </a:extLst>
              </p:cNvPr>
              <p:cNvSpPr/>
              <p:nvPr/>
            </p:nvSpPr>
            <p:spPr>
              <a:xfrm>
                <a:off x="2397281" y="5006505"/>
                <a:ext cx="137459" cy="217153"/>
              </a:xfrm>
              <a:custGeom>
                <a:avLst/>
                <a:gdLst>
                  <a:gd name="connsiteX0" fmla="*/ 114625 w 137459"/>
                  <a:gd name="connsiteY0" fmla="*/ 167179 h 217153"/>
                  <a:gd name="connsiteX1" fmla="*/ 123179 w 137459"/>
                  <a:gd name="connsiteY1" fmla="*/ 201317 h 217153"/>
                  <a:gd name="connsiteX2" fmla="*/ 135820 w 137459"/>
                  <a:gd name="connsiteY2" fmla="*/ 198377 h 217153"/>
                  <a:gd name="connsiteX3" fmla="*/ 135535 w 137459"/>
                  <a:gd name="connsiteY3" fmla="*/ 207765 h 217153"/>
                  <a:gd name="connsiteX4" fmla="*/ 96661 w 137459"/>
                  <a:gd name="connsiteY4" fmla="*/ 217153 h 217153"/>
                  <a:gd name="connsiteX5" fmla="*/ 93429 w 137459"/>
                  <a:gd name="connsiteY5" fmla="*/ 214782 h 217153"/>
                  <a:gd name="connsiteX6" fmla="*/ 93429 w 137459"/>
                  <a:gd name="connsiteY6" fmla="*/ 209757 h 217153"/>
                  <a:gd name="connsiteX7" fmla="*/ 92859 w 137459"/>
                  <a:gd name="connsiteY7" fmla="*/ 200653 h 217153"/>
                  <a:gd name="connsiteX8" fmla="*/ 91719 w 137459"/>
                  <a:gd name="connsiteY8" fmla="*/ 200653 h 217153"/>
                  <a:gd name="connsiteX9" fmla="*/ 54556 w 137459"/>
                  <a:gd name="connsiteY9" fmla="*/ 214213 h 217153"/>
                  <a:gd name="connsiteX10" fmla="*/ 0 w 137459"/>
                  <a:gd name="connsiteY10" fmla="*/ 157792 h 217153"/>
                  <a:gd name="connsiteX11" fmla="*/ 71284 w 137459"/>
                  <a:gd name="connsiteY11" fmla="*/ 90180 h 217153"/>
                  <a:gd name="connsiteX12" fmla="*/ 91053 w 137459"/>
                  <a:gd name="connsiteY12" fmla="*/ 92835 h 217153"/>
                  <a:gd name="connsiteX13" fmla="*/ 92859 w 137459"/>
                  <a:gd name="connsiteY13" fmla="*/ 88758 h 217153"/>
                  <a:gd name="connsiteX14" fmla="*/ 92859 w 137459"/>
                  <a:gd name="connsiteY14" fmla="*/ 44379 h 217153"/>
                  <a:gd name="connsiteX15" fmla="*/ 83735 w 137459"/>
                  <a:gd name="connsiteY15" fmla="*/ 20008 h 217153"/>
                  <a:gd name="connsiteX16" fmla="*/ 80788 w 137459"/>
                  <a:gd name="connsiteY16" fmla="*/ 18207 h 217153"/>
                  <a:gd name="connsiteX17" fmla="*/ 80788 w 137459"/>
                  <a:gd name="connsiteY17" fmla="*/ 12327 h 217153"/>
                  <a:gd name="connsiteX18" fmla="*/ 112629 w 137459"/>
                  <a:gd name="connsiteY18" fmla="*/ 0 h 217153"/>
                  <a:gd name="connsiteX19" fmla="*/ 115575 w 137459"/>
                  <a:gd name="connsiteY19" fmla="*/ 1802 h 217153"/>
                  <a:gd name="connsiteX20" fmla="*/ 114720 w 137459"/>
                  <a:gd name="connsiteY20" fmla="*/ 38215 h 217153"/>
                  <a:gd name="connsiteX21" fmla="*/ 114720 w 137459"/>
                  <a:gd name="connsiteY21" fmla="*/ 167179 h 217153"/>
                  <a:gd name="connsiteX22" fmla="*/ 92859 w 137459"/>
                  <a:gd name="connsiteY22" fmla="*/ 123085 h 217153"/>
                  <a:gd name="connsiteX23" fmla="*/ 89628 w 137459"/>
                  <a:gd name="connsiteY23" fmla="*/ 111611 h 217153"/>
                  <a:gd name="connsiteX24" fmla="*/ 64916 w 137459"/>
                  <a:gd name="connsiteY24" fmla="*/ 99284 h 217153"/>
                  <a:gd name="connsiteX25" fmla="*/ 24237 w 137459"/>
                  <a:gd name="connsiteY25" fmla="*/ 148119 h 217153"/>
                  <a:gd name="connsiteX26" fmla="*/ 68147 w 137459"/>
                  <a:gd name="connsiteY26" fmla="*/ 200179 h 217153"/>
                  <a:gd name="connsiteX27" fmla="*/ 90863 w 137459"/>
                  <a:gd name="connsiteY27" fmla="*/ 191929 h 217153"/>
                  <a:gd name="connsiteX28" fmla="*/ 92954 w 137459"/>
                  <a:gd name="connsiteY28" fmla="*/ 181024 h 217153"/>
                  <a:gd name="connsiteX29" fmla="*/ 92954 w 137459"/>
                  <a:gd name="connsiteY29" fmla="*/ 123085 h 21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7459" h="217153">
                    <a:moveTo>
                      <a:pt x="114625" y="167179"/>
                    </a:moveTo>
                    <a:cubicBezTo>
                      <a:pt x="114625" y="190412"/>
                      <a:pt x="114910" y="201317"/>
                      <a:pt x="123179" y="201317"/>
                    </a:cubicBezTo>
                    <a:cubicBezTo>
                      <a:pt x="126410" y="201317"/>
                      <a:pt x="131447" y="199800"/>
                      <a:pt x="135820" y="198377"/>
                    </a:cubicBezTo>
                    <a:cubicBezTo>
                      <a:pt x="137911" y="198946"/>
                      <a:pt x="138196" y="206343"/>
                      <a:pt x="135535" y="207765"/>
                    </a:cubicBezTo>
                    <a:cubicBezTo>
                      <a:pt x="123179" y="209567"/>
                      <a:pt x="104930" y="213929"/>
                      <a:pt x="96661" y="217153"/>
                    </a:cubicBezTo>
                    <a:cubicBezTo>
                      <a:pt x="94855" y="217153"/>
                      <a:pt x="93429" y="216300"/>
                      <a:pt x="93429" y="214782"/>
                    </a:cubicBezTo>
                    <a:lnTo>
                      <a:pt x="93429" y="209757"/>
                    </a:lnTo>
                    <a:cubicBezTo>
                      <a:pt x="93429" y="205395"/>
                      <a:pt x="93429" y="201791"/>
                      <a:pt x="92859" y="200653"/>
                    </a:cubicBezTo>
                    <a:lnTo>
                      <a:pt x="91719" y="200653"/>
                    </a:lnTo>
                    <a:cubicBezTo>
                      <a:pt x="78793" y="209472"/>
                      <a:pt x="68718" y="214213"/>
                      <a:pt x="54556" y="214213"/>
                    </a:cubicBezTo>
                    <a:cubicBezTo>
                      <a:pt x="21860" y="214213"/>
                      <a:pt x="0" y="188610"/>
                      <a:pt x="0" y="157792"/>
                    </a:cubicBezTo>
                    <a:cubicBezTo>
                      <a:pt x="0" y="116637"/>
                      <a:pt x="31270" y="90180"/>
                      <a:pt x="71284" y="90180"/>
                    </a:cubicBezTo>
                    <a:cubicBezTo>
                      <a:pt x="81264" y="90180"/>
                      <a:pt x="87822" y="91603"/>
                      <a:pt x="91053" y="92835"/>
                    </a:cubicBezTo>
                    <a:cubicBezTo>
                      <a:pt x="92574" y="92835"/>
                      <a:pt x="92859" y="91034"/>
                      <a:pt x="92859" y="88758"/>
                    </a:cubicBezTo>
                    <a:lnTo>
                      <a:pt x="92859" y="44379"/>
                    </a:lnTo>
                    <a:cubicBezTo>
                      <a:pt x="92859" y="27026"/>
                      <a:pt x="92574" y="25224"/>
                      <a:pt x="83735" y="20008"/>
                    </a:cubicBezTo>
                    <a:lnTo>
                      <a:pt x="80788" y="18207"/>
                    </a:lnTo>
                    <a:cubicBezTo>
                      <a:pt x="79268" y="17353"/>
                      <a:pt x="79268" y="13181"/>
                      <a:pt x="80788" y="12327"/>
                    </a:cubicBezTo>
                    <a:cubicBezTo>
                      <a:pt x="88107" y="9957"/>
                      <a:pt x="101984" y="5595"/>
                      <a:pt x="112629" y="0"/>
                    </a:cubicBezTo>
                    <a:cubicBezTo>
                      <a:pt x="113769" y="0"/>
                      <a:pt x="115005" y="569"/>
                      <a:pt x="115575" y="1802"/>
                    </a:cubicBezTo>
                    <a:cubicBezTo>
                      <a:pt x="115290" y="10621"/>
                      <a:pt x="114720" y="25319"/>
                      <a:pt x="114720" y="38215"/>
                    </a:cubicBezTo>
                    <a:lnTo>
                      <a:pt x="114720" y="167179"/>
                    </a:lnTo>
                    <a:close/>
                    <a:moveTo>
                      <a:pt x="92859" y="123085"/>
                    </a:moveTo>
                    <a:cubicBezTo>
                      <a:pt x="92859" y="117206"/>
                      <a:pt x="91719" y="114551"/>
                      <a:pt x="89628" y="111611"/>
                    </a:cubicBezTo>
                    <a:cubicBezTo>
                      <a:pt x="85256" y="105447"/>
                      <a:pt x="76321" y="99284"/>
                      <a:pt x="64916" y="99284"/>
                    </a:cubicBezTo>
                    <a:cubicBezTo>
                      <a:pt x="38113" y="99284"/>
                      <a:pt x="24237" y="122516"/>
                      <a:pt x="24237" y="148119"/>
                    </a:cubicBezTo>
                    <a:cubicBezTo>
                      <a:pt x="24237" y="174860"/>
                      <a:pt x="39254" y="200179"/>
                      <a:pt x="68147" y="200179"/>
                    </a:cubicBezTo>
                    <a:cubicBezTo>
                      <a:pt x="76131" y="200179"/>
                      <a:pt x="86111" y="196670"/>
                      <a:pt x="90863" y="191929"/>
                    </a:cubicBezTo>
                    <a:cubicBezTo>
                      <a:pt x="92669" y="190127"/>
                      <a:pt x="92954" y="185765"/>
                      <a:pt x="92954" y="181024"/>
                    </a:cubicBezTo>
                    <a:lnTo>
                      <a:pt x="92954" y="123085"/>
                    </a:lnTo>
                    <a:close/>
                  </a:path>
                </a:pathLst>
              </a:custGeom>
              <a:solidFill>
                <a:srgbClr val="FAA41A"/>
              </a:solidFill>
              <a:ln w="9494" cap="flat">
                <a:noFill/>
                <a:prstDash val="solid"/>
                <a:miter/>
              </a:ln>
            </p:spPr>
            <p:txBody>
              <a:bodyPr rtlCol="0" anchor="ctr"/>
              <a:lstStyle/>
              <a:p>
                <a:endParaRPr lang="en-US"/>
              </a:p>
            </p:txBody>
          </p:sp>
          <p:sp>
            <p:nvSpPr>
              <p:cNvPr id="20" name="Freeform 150">
                <a:extLst>
                  <a:ext uri="{FF2B5EF4-FFF2-40B4-BE49-F238E27FC236}">
                    <a16:creationId xmlns:a16="http://schemas.microsoft.com/office/drawing/2014/main" id="{9C07188F-E975-4F8F-8918-B9E5DDB972AB}"/>
                  </a:ext>
                </a:extLst>
              </p:cNvPr>
              <p:cNvSpPr/>
              <p:nvPr/>
            </p:nvSpPr>
            <p:spPr>
              <a:xfrm>
                <a:off x="2538423"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2 w 101413"/>
                  <a:gd name="connsiteY10" fmla="*/ 42672 h 124128"/>
                  <a:gd name="connsiteX11" fmla="*/ 82499 w 101413"/>
                  <a:gd name="connsiteY11" fmla="*/ 44758 h 124128"/>
                  <a:gd name="connsiteX12" fmla="*/ 28038 w 101413"/>
                  <a:gd name="connsiteY12" fmla="*/ 44758 h 124128"/>
                  <a:gd name="connsiteX13" fmla="*/ 46287 w 101413"/>
                  <a:gd name="connsiteY13" fmla="*/ 35939 h 124128"/>
                  <a:gd name="connsiteX14" fmla="*/ 76892 w 101413"/>
                  <a:gd name="connsiteY14" fmla="*/ 33000 h 124128"/>
                  <a:gd name="connsiteX15" fmla="*/ 78697 w 101413"/>
                  <a:gd name="connsiteY15" fmla="*/ 27405 h 124128"/>
                  <a:gd name="connsiteX16" fmla="*/ 55982 w 101413"/>
                  <a:gd name="connsiteY16" fmla="*/ 8914 h 124128"/>
                  <a:gd name="connsiteX17" fmla="*/ 23286 w 101413"/>
                  <a:gd name="connsiteY17" fmla="*/ 34517 h 124128"/>
                  <a:gd name="connsiteX18" fmla="*/ 25377 w 101413"/>
                  <a:gd name="connsiteY18" fmla="*/ 36034 h 124128"/>
                  <a:gd name="connsiteX19" fmla="*/ 46287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9"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2" y="42672"/>
                    </a:cubicBezTo>
                    <a:cubicBezTo>
                      <a:pt x="99037" y="44474"/>
                      <a:pt x="94855" y="44758"/>
                      <a:pt x="82499" y="44758"/>
                    </a:cubicBezTo>
                    <a:lnTo>
                      <a:pt x="28038" y="44758"/>
                    </a:lnTo>
                    <a:close/>
                    <a:moveTo>
                      <a:pt x="46287" y="35939"/>
                    </a:moveTo>
                    <a:cubicBezTo>
                      <a:pt x="68052" y="35939"/>
                      <a:pt x="74611" y="34801"/>
                      <a:pt x="76892" y="33000"/>
                    </a:cubicBezTo>
                    <a:cubicBezTo>
                      <a:pt x="77747" y="32431"/>
                      <a:pt x="78697" y="31198"/>
                      <a:pt x="78697" y="27405"/>
                    </a:cubicBezTo>
                    <a:cubicBezTo>
                      <a:pt x="78697" y="19155"/>
                      <a:pt x="73090" y="8914"/>
                      <a:pt x="55982" y="8914"/>
                    </a:cubicBezTo>
                    <a:cubicBezTo>
                      <a:pt x="38588" y="8914"/>
                      <a:pt x="23571" y="24750"/>
                      <a:pt x="23286" y="34517"/>
                    </a:cubicBezTo>
                    <a:cubicBezTo>
                      <a:pt x="23286" y="35086"/>
                      <a:pt x="23286" y="36034"/>
                      <a:pt x="25377" y="36034"/>
                    </a:cubicBezTo>
                    <a:lnTo>
                      <a:pt x="46287" y="36034"/>
                    </a:lnTo>
                    <a:close/>
                  </a:path>
                </a:pathLst>
              </a:custGeom>
              <a:solidFill>
                <a:srgbClr val="FAA41A"/>
              </a:solidFill>
              <a:ln w="9494" cap="flat">
                <a:noFill/>
                <a:prstDash val="solid"/>
                <a:miter/>
              </a:ln>
            </p:spPr>
            <p:txBody>
              <a:bodyPr rtlCol="0" anchor="ctr"/>
              <a:lstStyle/>
              <a:p>
                <a:endParaRPr lang="en-US"/>
              </a:p>
            </p:txBody>
          </p:sp>
          <p:sp>
            <p:nvSpPr>
              <p:cNvPr id="21" name="Freeform 151">
                <a:extLst>
                  <a:ext uri="{FF2B5EF4-FFF2-40B4-BE49-F238E27FC236}">
                    <a16:creationId xmlns:a16="http://schemas.microsoft.com/office/drawing/2014/main" id="{A56E9FF3-D1C1-43B0-94D0-D0F87EC178D1}"/>
                  </a:ext>
                </a:extLst>
              </p:cNvPr>
              <p:cNvSpPr/>
              <p:nvPr/>
            </p:nvSpPr>
            <p:spPr>
              <a:xfrm>
                <a:off x="2648409" y="5006505"/>
                <a:ext cx="60696" cy="211084"/>
              </a:xfrm>
              <a:custGeom>
                <a:avLst/>
                <a:gdLst>
                  <a:gd name="connsiteX0" fmla="*/ 41136 w 60696"/>
                  <a:gd name="connsiteY0" fmla="*/ 177231 h 211084"/>
                  <a:gd name="connsiteX1" fmla="*/ 52351 w 60696"/>
                  <a:gd name="connsiteY1" fmla="*/ 202834 h 211084"/>
                  <a:gd name="connsiteX2" fmla="*/ 59384 w 60696"/>
                  <a:gd name="connsiteY2" fmla="*/ 203688 h 211084"/>
                  <a:gd name="connsiteX3" fmla="*/ 58814 w 60696"/>
                  <a:gd name="connsiteY3" fmla="*/ 211084 h 211084"/>
                  <a:gd name="connsiteX4" fmla="*/ 30206 w 60696"/>
                  <a:gd name="connsiteY4" fmla="*/ 210231 h 211084"/>
                  <a:gd name="connsiteX5" fmla="*/ 1882 w 60696"/>
                  <a:gd name="connsiteY5" fmla="*/ 211084 h 211084"/>
                  <a:gd name="connsiteX6" fmla="*/ 1312 w 60696"/>
                  <a:gd name="connsiteY6" fmla="*/ 203688 h 211084"/>
                  <a:gd name="connsiteX7" fmla="*/ 8060 w 60696"/>
                  <a:gd name="connsiteY7" fmla="*/ 202834 h 211084"/>
                  <a:gd name="connsiteX8" fmla="*/ 19275 w 60696"/>
                  <a:gd name="connsiteY8" fmla="*/ 177231 h 211084"/>
                  <a:gd name="connsiteX9" fmla="*/ 19275 w 60696"/>
                  <a:gd name="connsiteY9" fmla="*/ 44379 h 211084"/>
                  <a:gd name="connsiteX10" fmla="*/ 10151 w 60696"/>
                  <a:gd name="connsiteY10" fmla="*/ 20008 h 211084"/>
                  <a:gd name="connsiteX11" fmla="*/ 7205 w 60696"/>
                  <a:gd name="connsiteY11" fmla="*/ 18207 h 211084"/>
                  <a:gd name="connsiteX12" fmla="*/ 7205 w 60696"/>
                  <a:gd name="connsiteY12" fmla="*/ 12327 h 211084"/>
                  <a:gd name="connsiteX13" fmla="*/ 39045 w 60696"/>
                  <a:gd name="connsiteY13" fmla="*/ 0 h 211084"/>
                  <a:gd name="connsiteX14" fmla="*/ 41991 w 60696"/>
                  <a:gd name="connsiteY14" fmla="*/ 1802 h 211084"/>
                  <a:gd name="connsiteX15" fmla="*/ 41136 w 60696"/>
                  <a:gd name="connsiteY15" fmla="*/ 38215 h 211084"/>
                  <a:gd name="connsiteX16" fmla="*/ 41136 w 60696"/>
                  <a:gd name="connsiteY16" fmla="*/ 177231 h 21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696" h="211084">
                    <a:moveTo>
                      <a:pt x="41136" y="177231"/>
                    </a:moveTo>
                    <a:cubicBezTo>
                      <a:pt x="41136" y="198377"/>
                      <a:pt x="41706" y="201317"/>
                      <a:pt x="52351" y="202834"/>
                    </a:cubicBezTo>
                    <a:lnTo>
                      <a:pt x="59384" y="203688"/>
                    </a:lnTo>
                    <a:cubicBezTo>
                      <a:pt x="61475" y="205205"/>
                      <a:pt x="60905" y="210136"/>
                      <a:pt x="58814" y="211084"/>
                    </a:cubicBezTo>
                    <a:cubicBezTo>
                      <a:pt x="49120" y="210515"/>
                      <a:pt x="40565" y="210231"/>
                      <a:pt x="30206" y="210231"/>
                    </a:cubicBezTo>
                    <a:cubicBezTo>
                      <a:pt x="19561" y="210231"/>
                      <a:pt x="10721" y="210515"/>
                      <a:pt x="1882" y="211084"/>
                    </a:cubicBezTo>
                    <a:cubicBezTo>
                      <a:pt x="-209" y="210231"/>
                      <a:pt x="-779" y="205205"/>
                      <a:pt x="1312" y="203688"/>
                    </a:cubicBezTo>
                    <a:lnTo>
                      <a:pt x="8060" y="202834"/>
                    </a:lnTo>
                    <a:cubicBezTo>
                      <a:pt x="18990" y="201317"/>
                      <a:pt x="19275" y="198472"/>
                      <a:pt x="19275" y="177231"/>
                    </a:cubicBezTo>
                    <a:lnTo>
                      <a:pt x="19275" y="44379"/>
                    </a:lnTo>
                    <a:cubicBezTo>
                      <a:pt x="19275" y="27026"/>
                      <a:pt x="18990" y="25224"/>
                      <a:pt x="10151" y="20008"/>
                    </a:cubicBezTo>
                    <a:lnTo>
                      <a:pt x="7205" y="18207"/>
                    </a:lnTo>
                    <a:cubicBezTo>
                      <a:pt x="5779" y="17353"/>
                      <a:pt x="5779" y="13181"/>
                      <a:pt x="7205" y="12327"/>
                    </a:cubicBezTo>
                    <a:cubicBezTo>
                      <a:pt x="14618" y="9957"/>
                      <a:pt x="28400" y="5595"/>
                      <a:pt x="39045" y="0"/>
                    </a:cubicBezTo>
                    <a:cubicBezTo>
                      <a:pt x="40185" y="0"/>
                      <a:pt x="41421" y="569"/>
                      <a:pt x="41991" y="1802"/>
                    </a:cubicBezTo>
                    <a:cubicBezTo>
                      <a:pt x="41706" y="10621"/>
                      <a:pt x="41136" y="25319"/>
                      <a:pt x="41136" y="38215"/>
                    </a:cubicBezTo>
                    <a:lnTo>
                      <a:pt x="41136" y="177231"/>
                    </a:lnTo>
                    <a:close/>
                  </a:path>
                </a:pathLst>
              </a:custGeom>
              <a:solidFill>
                <a:srgbClr val="FAA41A"/>
              </a:solidFill>
              <a:ln w="9494" cap="flat">
                <a:noFill/>
                <a:prstDash val="solid"/>
                <a:miter/>
              </a:ln>
            </p:spPr>
            <p:txBody>
              <a:bodyPr rtlCol="0" anchor="ctr"/>
              <a:lstStyle/>
              <a:p>
                <a:endParaRPr lang="en-US"/>
              </a:p>
            </p:txBody>
          </p:sp>
          <p:sp>
            <p:nvSpPr>
              <p:cNvPr id="22" name="Freeform 152">
                <a:extLst>
                  <a:ext uri="{FF2B5EF4-FFF2-40B4-BE49-F238E27FC236}">
                    <a16:creationId xmlns:a16="http://schemas.microsoft.com/office/drawing/2014/main" id="{007774BF-C785-4CF9-A6E0-9A63BDB4AA92}"/>
                  </a:ext>
                </a:extLst>
              </p:cNvPr>
              <p:cNvSpPr/>
              <p:nvPr/>
            </p:nvSpPr>
            <p:spPr>
              <a:xfrm>
                <a:off x="2721879" y="5033246"/>
                <a:ext cx="59145" cy="184249"/>
              </a:xfrm>
              <a:custGeom>
                <a:avLst/>
                <a:gdLst>
                  <a:gd name="connsiteX0" fmla="*/ 18705 w 59145"/>
                  <a:gd name="connsiteY0" fmla="*/ 99000 h 184249"/>
                  <a:gd name="connsiteX1" fmla="*/ 10721 w 59145"/>
                  <a:gd name="connsiteY1" fmla="*/ 80793 h 184249"/>
                  <a:gd name="connsiteX2" fmla="*/ 8060 w 59145"/>
                  <a:gd name="connsiteY2" fmla="*/ 78992 h 184249"/>
                  <a:gd name="connsiteX3" fmla="*/ 8345 w 59145"/>
                  <a:gd name="connsiteY3" fmla="*/ 73681 h 184249"/>
                  <a:gd name="connsiteX4" fmla="*/ 38665 w 59145"/>
                  <a:gd name="connsiteY4" fmla="*/ 59268 h 184249"/>
                  <a:gd name="connsiteX5" fmla="*/ 41611 w 59145"/>
                  <a:gd name="connsiteY5" fmla="*/ 61069 h 184249"/>
                  <a:gd name="connsiteX6" fmla="*/ 40470 w 59145"/>
                  <a:gd name="connsiteY6" fmla="*/ 97483 h 184249"/>
                  <a:gd name="connsiteX7" fmla="*/ 40470 w 59145"/>
                  <a:gd name="connsiteY7" fmla="*/ 150396 h 184249"/>
                  <a:gd name="connsiteX8" fmla="*/ 51686 w 59145"/>
                  <a:gd name="connsiteY8" fmla="*/ 175999 h 184249"/>
                  <a:gd name="connsiteX9" fmla="*/ 57864 w 59145"/>
                  <a:gd name="connsiteY9" fmla="*/ 176853 h 184249"/>
                  <a:gd name="connsiteX10" fmla="*/ 57294 w 59145"/>
                  <a:gd name="connsiteY10" fmla="*/ 184249 h 184249"/>
                  <a:gd name="connsiteX11" fmla="*/ 29635 w 59145"/>
                  <a:gd name="connsiteY11" fmla="*/ 183396 h 184249"/>
                  <a:gd name="connsiteX12" fmla="*/ 1882 w 59145"/>
                  <a:gd name="connsiteY12" fmla="*/ 184249 h 184249"/>
                  <a:gd name="connsiteX13" fmla="*/ 1312 w 59145"/>
                  <a:gd name="connsiteY13" fmla="*/ 176853 h 184249"/>
                  <a:gd name="connsiteX14" fmla="*/ 7490 w 59145"/>
                  <a:gd name="connsiteY14" fmla="*/ 175999 h 184249"/>
                  <a:gd name="connsiteX15" fmla="*/ 18705 w 59145"/>
                  <a:gd name="connsiteY15" fmla="*/ 150396 h 184249"/>
                  <a:gd name="connsiteX16" fmla="*/ 18705 w 59145"/>
                  <a:gd name="connsiteY16" fmla="*/ 99000 h 184249"/>
                  <a:gd name="connsiteX17" fmla="*/ 43132 w 59145"/>
                  <a:gd name="connsiteY17" fmla="*/ 15268 h 184249"/>
                  <a:gd name="connsiteX18" fmla="*/ 27544 w 59145"/>
                  <a:gd name="connsiteY18" fmla="*/ 30535 h 184249"/>
                  <a:gd name="connsiteX19" fmla="*/ 12527 w 59145"/>
                  <a:gd name="connsiteY19" fmla="*/ 15837 h 184249"/>
                  <a:gd name="connsiteX20" fmla="*/ 28400 w 59145"/>
                  <a:gd name="connsiteY20" fmla="*/ 1 h 184249"/>
                  <a:gd name="connsiteX21" fmla="*/ 43132 w 59145"/>
                  <a:gd name="connsiteY21" fmla="*/ 15268 h 18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145" h="184249">
                    <a:moveTo>
                      <a:pt x="18705" y="99000"/>
                    </a:moveTo>
                    <a:cubicBezTo>
                      <a:pt x="18705" y="87526"/>
                      <a:pt x="18705" y="86104"/>
                      <a:pt x="10721" y="80793"/>
                    </a:cubicBezTo>
                    <a:lnTo>
                      <a:pt x="8060" y="78992"/>
                    </a:lnTo>
                    <a:cubicBezTo>
                      <a:pt x="6920" y="77854"/>
                      <a:pt x="6920" y="74629"/>
                      <a:pt x="8345" y="73681"/>
                    </a:cubicBezTo>
                    <a:cubicBezTo>
                      <a:pt x="15093" y="71311"/>
                      <a:pt x="31916" y="63724"/>
                      <a:pt x="38665" y="59268"/>
                    </a:cubicBezTo>
                    <a:cubicBezTo>
                      <a:pt x="40185" y="59268"/>
                      <a:pt x="41326" y="59837"/>
                      <a:pt x="41611" y="61069"/>
                    </a:cubicBezTo>
                    <a:cubicBezTo>
                      <a:pt x="41041" y="71311"/>
                      <a:pt x="40470" y="85440"/>
                      <a:pt x="40470" y="97483"/>
                    </a:cubicBezTo>
                    <a:lnTo>
                      <a:pt x="40470" y="150396"/>
                    </a:lnTo>
                    <a:cubicBezTo>
                      <a:pt x="40470" y="171542"/>
                      <a:pt x="41041" y="174482"/>
                      <a:pt x="51686" y="175999"/>
                    </a:cubicBezTo>
                    <a:lnTo>
                      <a:pt x="57864" y="176853"/>
                    </a:lnTo>
                    <a:cubicBezTo>
                      <a:pt x="59955" y="178370"/>
                      <a:pt x="59289" y="183301"/>
                      <a:pt x="57294" y="184249"/>
                    </a:cubicBezTo>
                    <a:cubicBezTo>
                      <a:pt x="48454" y="183680"/>
                      <a:pt x="39900" y="183396"/>
                      <a:pt x="29635" y="183396"/>
                    </a:cubicBezTo>
                    <a:cubicBezTo>
                      <a:pt x="18990" y="183396"/>
                      <a:pt x="10151" y="183680"/>
                      <a:pt x="1882" y="184249"/>
                    </a:cubicBezTo>
                    <a:cubicBezTo>
                      <a:pt x="-209" y="183396"/>
                      <a:pt x="-779" y="178370"/>
                      <a:pt x="1312" y="176853"/>
                    </a:cubicBezTo>
                    <a:lnTo>
                      <a:pt x="7490" y="175999"/>
                    </a:lnTo>
                    <a:cubicBezTo>
                      <a:pt x="18420" y="174482"/>
                      <a:pt x="18705" y="171637"/>
                      <a:pt x="18705" y="150396"/>
                    </a:cubicBezTo>
                    <a:lnTo>
                      <a:pt x="18705" y="99000"/>
                    </a:lnTo>
                    <a:close/>
                    <a:moveTo>
                      <a:pt x="43132" y="15268"/>
                    </a:moveTo>
                    <a:cubicBezTo>
                      <a:pt x="43132" y="25889"/>
                      <a:pt x="35813" y="30535"/>
                      <a:pt x="27544" y="30535"/>
                    </a:cubicBezTo>
                    <a:cubicBezTo>
                      <a:pt x="18420" y="30535"/>
                      <a:pt x="12527" y="23802"/>
                      <a:pt x="12527" y="15837"/>
                    </a:cubicBezTo>
                    <a:cubicBezTo>
                      <a:pt x="12527" y="6165"/>
                      <a:pt x="19561" y="1"/>
                      <a:pt x="28400" y="1"/>
                    </a:cubicBezTo>
                    <a:cubicBezTo>
                      <a:pt x="37239" y="-94"/>
                      <a:pt x="43132" y="7018"/>
                      <a:pt x="43132" y="15268"/>
                    </a:cubicBezTo>
                    <a:close/>
                  </a:path>
                </a:pathLst>
              </a:custGeom>
              <a:solidFill>
                <a:srgbClr val="FAA41A"/>
              </a:solidFill>
              <a:ln w="9494" cap="flat">
                <a:noFill/>
                <a:prstDash val="solid"/>
                <a:miter/>
              </a:ln>
            </p:spPr>
            <p:txBody>
              <a:bodyPr rtlCol="0" anchor="ctr"/>
              <a:lstStyle/>
              <a:p>
                <a:endParaRPr lang="en-US"/>
              </a:p>
            </p:txBody>
          </p:sp>
          <p:sp>
            <p:nvSpPr>
              <p:cNvPr id="23" name="Freeform 153">
                <a:extLst>
                  <a:ext uri="{FF2B5EF4-FFF2-40B4-BE49-F238E27FC236}">
                    <a16:creationId xmlns:a16="http://schemas.microsoft.com/office/drawing/2014/main" id="{12A0E069-D530-4B95-9F44-20FBD85AD84D}"/>
                  </a:ext>
                </a:extLst>
              </p:cNvPr>
              <p:cNvSpPr/>
              <p:nvPr/>
            </p:nvSpPr>
            <p:spPr>
              <a:xfrm>
                <a:off x="2778033" y="5099910"/>
                <a:ext cx="131499" cy="121378"/>
              </a:xfrm>
              <a:custGeom>
                <a:avLst/>
                <a:gdLst>
                  <a:gd name="connsiteX0" fmla="*/ 24711 w 131499"/>
                  <a:gd name="connsiteY0" fmla="*/ 29965 h 121378"/>
                  <a:gd name="connsiteX1" fmla="*/ 7033 w 131499"/>
                  <a:gd name="connsiteY1" fmla="*/ 8250 h 121378"/>
                  <a:gd name="connsiteX2" fmla="*/ 1140 w 131499"/>
                  <a:gd name="connsiteY2" fmla="*/ 7396 h 121378"/>
                  <a:gd name="connsiteX3" fmla="*/ 1995 w 131499"/>
                  <a:gd name="connsiteY3" fmla="*/ 0 h 121378"/>
                  <a:gd name="connsiteX4" fmla="*/ 29653 w 131499"/>
                  <a:gd name="connsiteY4" fmla="*/ 853 h 121378"/>
                  <a:gd name="connsiteX5" fmla="*/ 53510 w 131499"/>
                  <a:gd name="connsiteY5" fmla="*/ 0 h 121378"/>
                  <a:gd name="connsiteX6" fmla="*/ 53795 w 131499"/>
                  <a:gd name="connsiteY6" fmla="*/ 7396 h 121378"/>
                  <a:gd name="connsiteX7" fmla="*/ 50278 w 131499"/>
                  <a:gd name="connsiteY7" fmla="*/ 7965 h 121378"/>
                  <a:gd name="connsiteX8" fmla="*/ 43815 w 131499"/>
                  <a:gd name="connsiteY8" fmla="*/ 19724 h 121378"/>
                  <a:gd name="connsiteX9" fmla="*/ 65961 w 131499"/>
                  <a:gd name="connsiteY9" fmla="*/ 75861 h 121378"/>
                  <a:gd name="connsiteX10" fmla="*/ 70713 w 131499"/>
                  <a:gd name="connsiteY10" fmla="*/ 85249 h 121378"/>
                  <a:gd name="connsiteX11" fmla="*/ 76321 w 131499"/>
                  <a:gd name="connsiteY11" fmla="*/ 74060 h 121378"/>
                  <a:gd name="connsiteX12" fmla="*/ 93143 w 131499"/>
                  <a:gd name="connsiteY12" fmla="*/ 30819 h 121378"/>
                  <a:gd name="connsiteX13" fmla="*/ 98466 w 131499"/>
                  <a:gd name="connsiteY13" fmla="*/ 12612 h 121378"/>
                  <a:gd name="connsiteX14" fmla="*/ 93143 w 131499"/>
                  <a:gd name="connsiteY14" fmla="*/ 8250 h 121378"/>
                  <a:gd name="connsiteX15" fmla="*/ 86395 w 131499"/>
                  <a:gd name="connsiteY15" fmla="*/ 7396 h 121378"/>
                  <a:gd name="connsiteX16" fmla="*/ 86966 w 131499"/>
                  <a:gd name="connsiteY16" fmla="*/ 0 h 121378"/>
                  <a:gd name="connsiteX17" fmla="*/ 109111 w 131499"/>
                  <a:gd name="connsiteY17" fmla="*/ 853 h 121378"/>
                  <a:gd name="connsiteX18" fmla="*/ 129736 w 131499"/>
                  <a:gd name="connsiteY18" fmla="*/ 0 h 121378"/>
                  <a:gd name="connsiteX19" fmla="*/ 130306 w 131499"/>
                  <a:gd name="connsiteY19" fmla="*/ 7396 h 121378"/>
                  <a:gd name="connsiteX20" fmla="*/ 125934 w 131499"/>
                  <a:gd name="connsiteY20" fmla="*/ 7965 h 121378"/>
                  <a:gd name="connsiteX21" fmla="*/ 104454 w 131499"/>
                  <a:gd name="connsiteY21" fmla="*/ 33569 h 121378"/>
                  <a:gd name="connsiteX22" fmla="*/ 77366 w 131499"/>
                  <a:gd name="connsiteY22" fmla="*/ 96154 h 121378"/>
                  <a:gd name="connsiteX23" fmla="*/ 67671 w 131499"/>
                  <a:gd name="connsiteY23" fmla="*/ 120240 h 121378"/>
                  <a:gd name="connsiteX24" fmla="*/ 64725 w 131499"/>
                  <a:gd name="connsiteY24" fmla="*/ 121378 h 121378"/>
                  <a:gd name="connsiteX25" fmla="*/ 60923 w 131499"/>
                  <a:gd name="connsiteY25" fmla="*/ 120240 h 121378"/>
                  <a:gd name="connsiteX26" fmla="*/ 49708 w 131499"/>
                  <a:gd name="connsiteY26" fmla="*/ 89706 h 121378"/>
                  <a:gd name="connsiteX27" fmla="*/ 24711 w 131499"/>
                  <a:gd name="connsiteY27" fmla="*/ 29965 h 12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1499" h="121378">
                    <a:moveTo>
                      <a:pt x="24711" y="29965"/>
                    </a:moveTo>
                    <a:cubicBezTo>
                      <a:pt x="20244" y="19060"/>
                      <a:pt x="17678" y="9672"/>
                      <a:pt x="7033" y="8250"/>
                    </a:cubicBezTo>
                    <a:lnTo>
                      <a:pt x="1140" y="7396"/>
                    </a:lnTo>
                    <a:cubicBezTo>
                      <a:pt x="-666" y="5026"/>
                      <a:pt x="-286" y="948"/>
                      <a:pt x="1995" y="0"/>
                    </a:cubicBezTo>
                    <a:cubicBezTo>
                      <a:pt x="9314" y="569"/>
                      <a:pt x="19674" y="853"/>
                      <a:pt x="29653" y="853"/>
                    </a:cubicBezTo>
                    <a:cubicBezTo>
                      <a:pt x="37637" y="853"/>
                      <a:pt x="43530" y="569"/>
                      <a:pt x="53510" y="0"/>
                    </a:cubicBezTo>
                    <a:cubicBezTo>
                      <a:pt x="55601" y="1138"/>
                      <a:pt x="55886" y="5879"/>
                      <a:pt x="53795" y="7396"/>
                    </a:cubicBezTo>
                    <a:lnTo>
                      <a:pt x="50278" y="7965"/>
                    </a:lnTo>
                    <a:cubicBezTo>
                      <a:pt x="41154" y="9483"/>
                      <a:pt x="40869" y="10905"/>
                      <a:pt x="43815" y="19724"/>
                    </a:cubicBezTo>
                    <a:cubicBezTo>
                      <a:pt x="50563" y="40017"/>
                      <a:pt x="59117" y="60594"/>
                      <a:pt x="65961" y="75861"/>
                    </a:cubicBezTo>
                    <a:cubicBezTo>
                      <a:pt x="68622" y="81741"/>
                      <a:pt x="69762" y="84396"/>
                      <a:pt x="70713" y="85249"/>
                    </a:cubicBezTo>
                    <a:cubicBezTo>
                      <a:pt x="71853" y="84396"/>
                      <a:pt x="73944" y="80223"/>
                      <a:pt x="76321" y="74060"/>
                    </a:cubicBezTo>
                    <a:lnTo>
                      <a:pt x="93143" y="30819"/>
                    </a:lnTo>
                    <a:cubicBezTo>
                      <a:pt x="97231" y="20483"/>
                      <a:pt x="98466" y="14319"/>
                      <a:pt x="98466" y="12612"/>
                    </a:cubicBezTo>
                    <a:cubicBezTo>
                      <a:pt x="98466" y="9957"/>
                      <a:pt x="96660" y="8819"/>
                      <a:pt x="93143" y="8250"/>
                    </a:cubicBezTo>
                    <a:lnTo>
                      <a:pt x="86395" y="7396"/>
                    </a:lnTo>
                    <a:cubicBezTo>
                      <a:pt x="84589" y="5310"/>
                      <a:pt x="84970" y="1233"/>
                      <a:pt x="86966" y="0"/>
                    </a:cubicBezTo>
                    <a:cubicBezTo>
                      <a:pt x="96090" y="569"/>
                      <a:pt x="103504" y="853"/>
                      <a:pt x="109111" y="853"/>
                    </a:cubicBezTo>
                    <a:cubicBezTo>
                      <a:pt x="116525" y="853"/>
                      <a:pt x="121467" y="569"/>
                      <a:pt x="129736" y="0"/>
                    </a:cubicBezTo>
                    <a:cubicBezTo>
                      <a:pt x="131827" y="1138"/>
                      <a:pt x="132112" y="5595"/>
                      <a:pt x="130306" y="7396"/>
                    </a:cubicBezTo>
                    <a:lnTo>
                      <a:pt x="125934" y="7965"/>
                    </a:lnTo>
                    <a:cubicBezTo>
                      <a:pt x="115574" y="9483"/>
                      <a:pt x="113008" y="17069"/>
                      <a:pt x="104454" y="33569"/>
                    </a:cubicBezTo>
                    <a:cubicBezTo>
                      <a:pt x="100367" y="41534"/>
                      <a:pt x="82023" y="84111"/>
                      <a:pt x="77366" y="96154"/>
                    </a:cubicBezTo>
                    <a:cubicBezTo>
                      <a:pt x="74420" y="103551"/>
                      <a:pt x="71473" y="110283"/>
                      <a:pt x="67671" y="120240"/>
                    </a:cubicBezTo>
                    <a:cubicBezTo>
                      <a:pt x="67101" y="121094"/>
                      <a:pt x="65866" y="121378"/>
                      <a:pt x="64725" y="121378"/>
                    </a:cubicBezTo>
                    <a:cubicBezTo>
                      <a:pt x="63204" y="121378"/>
                      <a:pt x="61779" y="121094"/>
                      <a:pt x="60923" y="120240"/>
                    </a:cubicBezTo>
                    <a:cubicBezTo>
                      <a:pt x="58547" y="111990"/>
                      <a:pt x="54175" y="100516"/>
                      <a:pt x="49708" y="89706"/>
                    </a:cubicBezTo>
                    <a:lnTo>
                      <a:pt x="24711" y="29965"/>
                    </a:lnTo>
                    <a:close/>
                  </a:path>
                </a:pathLst>
              </a:custGeom>
              <a:solidFill>
                <a:srgbClr val="FAA41A"/>
              </a:solidFill>
              <a:ln w="9494" cap="flat">
                <a:noFill/>
                <a:prstDash val="solid"/>
                <a:miter/>
              </a:ln>
            </p:spPr>
            <p:txBody>
              <a:bodyPr rtlCol="0" anchor="ctr"/>
              <a:lstStyle/>
              <a:p>
                <a:endParaRPr lang="en-US"/>
              </a:p>
            </p:txBody>
          </p:sp>
          <p:sp>
            <p:nvSpPr>
              <p:cNvPr id="24" name="Freeform 154">
                <a:extLst>
                  <a:ext uri="{FF2B5EF4-FFF2-40B4-BE49-F238E27FC236}">
                    <a16:creationId xmlns:a16="http://schemas.microsoft.com/office/drawing/2014/main" id="{C30A4D49-3DBF-40D1-B8C7-3D7912D1C32F}"/>
                  </a:ext>
                </a:extLst>
              </p:cNvPr>
              <p:cNvSpPr/>
              <p:nvPr/>
            </p:nvSpPr>
            <p:spPr>
              <a:xfrm>
                <a:off x="2905487"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3 w 101413"/>
                  <a:gd name="connsiteY10" fmla="*/ 42672 h 124128"/>
                  <a:gd name="connsiteX11" fmla="*/ 82499 w 101413"/>
                  <a:gd name="connsiteY11" fmla="*/ 44758 h 124128"/>
                  <a:gd name="connsiteX12" fmla="*/ 28038 w 101413"/>
                  <a:gd name="connsiteY12" fmla="*/ 44758 h 124128"/>
                  <a:gd name="connsiteX13" fmla="*/ 46287 w 101413"/>
                  <a:gd name="connsiteY13" fmla="*/ 35939 h 124128"/>
                  <a:gd name="connsiteX14" fmla="*/ 76892 w 101413"/>
                  <a:gd name="connsiteY14" fmla="*/ 33000 h 124128"/>
                  <a:gd name="connsiteX15" fmla="*/ 78697 w 101413"/>
                  <a:gd name="connsiteY15" fmla="*/ 27405 h 124128"/>
                  <a:gd name="connsiteX16" fmla="*/ 55982 w 101413"/>
                  <a:gd name="connsiteY16" fmla="*/ 8914 h 124128"/>
                  <a:gd name="connsiteX17" fmla="*/ 23286 w 101413"/>
                  <a:gd name="connsiteY17" fmla="*/ 34517 h 124128"/>
                  <a:gd name="connsiteX18" fmla="*/ 25377 w 101413"/>
                  <a:gd name="connsiteY18" fmla="*/ 36034 h 124128"/>
                  <a:gd name="connsiteX19" fmla="*/ 46287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9"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3" y="42672"/>
                    </a:cubicBezTo>
                    <a:cubicBezTo>
                      <a:pt x="99037" y="44474"/>
                      <a:pt x="94855" y="44758"/>
                      <a:pt x="82499" y="44758"/>
                    </a:cubicBezTo>
                    <a:lnTo>
                      <a:pt x="28038" y="44758"/>
                    </a:lnTo>
                    <a:close/>
                    <a:moveTo>
                      <a:pt x="46287" y="35939"/>
                    </a:moveTo>
                    <a:cubicBezTo>
                      <a:pt x="68052" y="35939"/>
                      <a:pt x="74611" y="34801"/>
                      <a:pt x="76892" y="33000"/>
                    </a:cubicBezTo>
                    <a:cubicBezTo>
                      <a:pt x="77747" y="32431"/>
                      <a:pt x="78697" y="31198"/>
                      <a:pt x="78697" y="27405"/>
                    </a:cubicBezTo>
                    <a:cubicBezTo>
                      <a:pt x="78697" y="19155"/>
                      <a:pt x="73090" y="8914"/>
                      <a:pt x="55982" y="8914"/>
                    </a:cubicBezTo>
                    <a:cubicBezTo>
                      <a:pt x="38588" y="8914"/>
                      <a:pt x="23571" y="24750"/>
                      <a:pt x="23286" y="34517"/>
                    </a:cubicBezTo>
                    <a:cubicBezTo>
                      <a:pt x="23286" y="35086"/>
                      <a:pt x="23286" y="36034"/>
                      <a:pt x="25377" y="36034"/>
                    </a:cubicBezTo>
                    <a:lnTo>
                      <a:pt x="46287" y="36034"/>
                    </a:lnTo>
                    <a:close/>
                  </a:path>
                </a:pathLst>
              </a:custGeom>
              <a:solidFill>
                <a:srgbClr val="FAA41A"/>
              </a:solidFill>
              <a:ln w="9494" cap="flat">
                <a:noFill/>
                <a:prstDash val="solid"/>
                <a:miter/>
              </a:ln>
            </p:spPr>
            <p:txBody>
              <a:bodyPr rtlCol="0" anchor="ctr"/>
              <a:lstStyle/>
              <a:p>
                <a:endParaRPr lang="en-US"/>
              </a:p>
            </p:txBody>
          </p:sp>
          <p:sp>
            <p:nvSpPr>
              <p:cNvPr id="25" name="Freeform 155">
                <a:extLst>
                  <a:ext uri="{FF2B5EF4-FFF2-40B4-BE49-F238E27FC236}">
                    <a16:creationId xmlns:a16="http://schemas.microsoft.com/office/drawing/2014/main" id="{E35DCEE5-DE0D-4BD5-B3F8-41720A65BB59}"/>
                  </a:ext>
                </a:extLst>
              </p:cNvPr>
              <p:cNvSpPr/>
              <p:nvPr/>
            </p:nvSpPr>
            <p:spPr>
              <a:xfrm>
                <a:off x="3019941" y="5092513"/>
                <a:ext cx="86282" cy="125076"/>
              </a:xfrm>
              <a:custGeom>
                <a:avLst/>
                <a:gdLst>
                  <a:gd name="connsiteX0" fmla="*/ 17945 w 86282"/>
                  <a:gd name="connsiteY0" fmla="*/ 39732 h 125076"/>
                  <a:gd name="connsiteX1" fmla="*/ 9961 w 86282"/>
                  <a:gd name="connsiteY1" fmla="*/ 21526 h 125076"/>
                  <a:gd name="connsiteX2" fmla="*/ 7300 w 86282"/>
                  <a:gd name="connsiteY2" fmla="*/ 19724 h 125076"/>
                  <a:gd name="connsiteX3" fmla="*/ 7585 w 86282"/>
                  <a:gd name="connsiteY3" fmla="*/ 14414 h 125076"/>
                  <a:gd name="connsiteX4" fmla="*/ 37334 w 86282"/>
                  <a:gd name="connsiteY4" fmla="*/ 0 h 125076"/>
                  <a:gd name="connsiteX5" fmla="*/ 39710 w 86282"/>
                  <a:gd name="connsiteY5" fmla="*/ 2086 h 125076"/>
                  <a:gd name="connsiteX6" fmla="*/ 39710 w 86282"/>
                  <a:gd name="connsiteY6" fmla="*/ 19155 h 125076"/>
                  <a:gd name="connsiteX7" fmla="*/ 40566 w 86282"/>
                  <a:gd name="connsiteY7" fmla="*/ 21810 h 125076"/>
                  <a:gd name="connsiteX8" fmla="*/ 72976 w 86282"/>
                  <a:gd name="connsiteY8" fmla="*/ 4172 h 125076"/>
                  <a:gd name="connsiteX9" fmla="*/ 86282 w 86282"/>
                  <a:gd name="connsiteY9" fmla="*/ 15931 h 125076"/>
                  <a:gd name="connsiteX10" fmla="*/ 73641 w 86282"/>
                  <a:gd name="connsiteY10" fmla="*/ 29491 h 125076"/>
                  <a:gd name="connsiteX11" fmla="*/ 67178 w 86282"/>
                  <a:gd name="connsiteY11" fmla="*/ 27405 h 125076"/>
                  <a:gd name="connsiteX12" fmla="*/ 54252 w 86282"/>
                  <a:gd name="connsiteY12" fmla="*/ 22664 h 125076"/>
                  <a:gd name="connsiteX13" fmla="*/ 43607 w 86282"/>
                  <a:gd name="connsiteY13" fmla="*/ 28543 h 125076"/>
                  <a:gd name="connsiteX14" fmla="*/ 39805 w 86282"/>
                  <a:gd name="connsiteY14" fmla="*/ 51206 h 125076"/>
                  <a:gd name="connsiteX15" fmla="*/ 39805 w 86282"/>
                  <a:gd name="connsiteY15" fmla="*/ 91223 h 125076"/>
                  <a:gd name="connsiteX16" fmla="*/ 51591 w 86282"/>
                  <a:gd name="connsiteY16" fmla="*/ 116826 h 125076"/>
                  <a:gd name="connsiteX17" fmla="*/ 62236 w 86282"/>
                  <a:gd name="connsiteY17" fmla="*/ 117680 h 125076"/>
                  <a:gd name="connsiteX18" fmla="*/ 61666 w 86282"/>
                  <a:gd name="connsiteY18" fmla="*/ 125076 h 125076"/>
                  <a:gd name="connsiteX19" fmla="*/ 28970 w 86282"/>
                  <a:gd name="connsiteY19" fmla="*/ 124223 h 125076"/>
                  <a:gd name="connsiteX20" fmla="*/ 1882 w 86282"/>
                  <a:gd name="connsiteY20" fmla="*/ 125076 h 125076"/>
                  <a:gd name="connsiteX21" fmla="*/ 1312 w 86282"/>
                  <a:gd name="connsiteY21" fmla="*/ 117680 h 125076"/>
                  <a:gd name="connsiteX22" fmla="*/ 6920 w 86282"/>
                  <a:gd name="connsiteY22" fmla="*/ 116826 h 125076"/>
                  <a:gd name="connsiteX23" fmla="*/ 18135 w 86282"/>
                  <a:gd name="connsiteY23" fmla="*/ 91223 h 125076"/>
                  <a:gd name="connsiteX24" fmla="*/ 18135 w 86282"/>
                  <a:gd name="connsiteY24" fmla="*/ 39732 h 12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282" h="125076">
                    <a:moveTo>
                      <a:pt x="17945" y="39732"/>
                    </a:moveTo>
                    <a:cubicBezTo>
                      <a:pt x="17945" y="28258"/>
                      <a:pt x="17945" y="26836"/>
                      <a:pt x="9961" y="21526"/>
                    </a:cubicBezTo>
                    <a:lnTo>
                      <a:pt x="7300" y="19724"/>
                    </a:lnTo>
                    <a:cubicBezTo>
                      <a:pt x="6159" y="18586"/>
                      <a:pt x="6159" y="15362"/>
                      <a:pt x="7585" y="14414"/>
                    </a:cubicBezTo>
                    <a:cubicBezTo>
                      <a:pt x="14333" y="12043"/>
                      <a:pt x="30015" y="4457"/>
                      <a:pt x="37334" y="0"/>
                    </a:cubicBezTo>
                    <a:cubicBezTo>
                      <a:pt x="38855" y="284"/>
                      <a:pt x="39710" y="853"/>
                      <a:pt x="39710" y="2086"/>
                    </a:cubicBezTo>
                    <a:lnTo>
                      <a:pt x="39710" y="19155"/>
                    </a:lnTo>
                    <a:cubicBezTo>
                      <a:pt x="39710" y="20672"/>
                      <a:pt x="39995" y="21526"/>
                      <a:pt x="40566" y="21810"/>
                    </a:cubicBezTo>
                    <a:cubicBezTo>
                      <a:pt x="50926" y="13276"/>
                      <a:pt x="62046" y="4172"/>
                      <a:pt x="72976" y="4172"/>
                    </a:cubicBezTo>
                    <a:cubicBezTo>
                      <a:pt x="80294" y="4172"/>
                      <a:pt x="86282" y="8914"/>
                      <a:pt x="86282" y="15931"/>
                    </a:cubicBezTo>
                    <a:cubicBezTo>
                      <a:pt x="86282" y="25603"/>
                      <a:pt x="78299" y="29491"/>
                      <a:pt x="73641" y="29491"/>
                    </a:cubicBezTo>
                    <a:cubicBezTo>
                      <a:pt x="70695" y="29491"/>
                      <a:pt x="69269" y="28638"/>
                      <a:pt x="67178" y="27405"/>
                    </a:cubicBezTo>
                    <a:cubicBezTo>
                      <a:pt x="62711" y="24465"/>
                      <a:pt x="58339" y="22664"/>
                      <a:pt x="54252" y="22664"/>
                    </a:cubicBezTo>
                    <a:cubicBezTo>
                      <a:pt x="49500" y="22664"/>
                      <a:pt x="45983" y="25319"/>
                      <a:pt x="43607" y="28543"/>
                    </a:cubicBezTo>
                    <a:cubicBezTo>
                      <a:pt x="40660" y="32620"/>
                      <a:pt x="39805" y="41155"/>
                      <a:pt x="39805" y="51206"/>
                    </a:cubicBezTo>
                    <a:lnTo>
                      <a:pt x="39805" y="91223"/>
                    </a:lnTo>
                    <a:cubicBezTo>
                      <a:pt x="39805" y="112370"/>
                      <a:pt x="40375" y="115878"/>
                      <a:pt x="51591" y="116826"/>
                    </a:cubicBezTo>
                    <a:lnTo>
                      <a:pt x="62236" y="117680"/>
                    </a:lnTo>
                    <a:cubicBezTo>
                      <a:pt x="64327" y="119197"/>
                      <a:pt x="63757" y="124128"/>
                      <a:pt x="61666" y="125076"/>
                    </a:cubicBezTo>
                    <a:cubicBezTo>
                      <a:pt x="47789" y="124507"/>
                      <a:pt x="39235" y="124223"/>
                      <a:pt x="28970" y="124223"/>
                    </a:cubicBezTo>
                    <a:cubicBezTo>
                      <a:pt x="18325" y="124223"/>
                      <a:pt x="9486" y="124507"/>
                      <a:pt x="1882" y="125076"/>
                    </a:cubicBezTo>
                    <a:cubicBezTo>
                      <a:pt x="-209" y="124223"/>
                      <a:pt x="-779" y="119197"/>
                      <a:pt x="1312" y="117680"/>
                    </a:cubicBezTo>
                    <a:lnTo>
                      <a:pt x="6920" y="116826"/>
                    </a:lnTo>
                    <a:cubicBezTo>
                      <a:pt x="17850" y="115025"/>
                      <a:pt x="18135" y="112464"/>
                      <a:pt x="18135" y="91223"/>
                    </a:cubicBezTo>
                    <a:lnTo>
                      <a:pt x="18135" y="39732"/>
                    </a:lnTo>
                    <a:close/>
                  </a:path>
                </a:pathLst>
              </a:custGeom>
              <a:solidFill>
                <a:srgbClr val="FAA41A"/>
              </a:solidFill>
              <a:ln w="9494" cap="flat">
                <a:noFill/>
                <a:prstDash val="solid"/>
                <a:miter/>
              </a:ln>
            </p:spPr>
            <p:txBody>
              <a:bodyPr rtlCol="0" anchor="ctr"/>
              <a:lstStyle/>
              <a:p>
                <a:endParaRPr lang="en-US"/>
              </a:p>
            </p:txBody>
          </p:sp>
        </p:grpSp>
      </p:grpSp>
      <p:sp>
        <p:nvSpPr>
          <p:cNvPr id="49" name="Text Placeholder 48">
            <a:extLst>
              <a:ext uri="{FF2B5EF4-FFF2-40B4-BE49-F238E27FC236}">
                <a16:creationId xmlns:a16="http://schemas.microsoft.com/office/drawing/2014/main" id="{1136E528-EB2F-45A7-B8B6-AE9F19E91490}"/>
              </a:ext>
            </a:extLst>
          </p:cNvPr>
          <p:cNvSpPr>
            <a:spLocks noGrp="1"/>
          </p:cNvSpPr>
          <p:nvPr>
            <p:ph type="body" sz="quarter" idx="10" hasCustomPrompt="1"/>
          </p:nvPr>
        </p:nvSpPr>
        <p:spPr>
          <a:xfrm>
            <a:off x="185027" y="2584112"/>
            <a:ext cx="3181350" cy="804862"/>
          </a:xfrm>
          <a:prstGeom prst="rect">
            <a:avLst/>
          </a:prstGeom>
        </p:spPr>
        <p:txBody>
          <a:bodyPr anchor="ctr"/>
          <a:lstStyle>
            <a:lvl1pPr marL="0" indent="0" algn="ctr">
              <a:buNone/>
              <a:defRPr sz="2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en-US" dirty="0"/>
              <a:t>Presentation Title</a:t>
            </a:r>
          </a:p>
        </p:txBody>
      </p:sp>
      <p:sp>
        <p:nvSpPr>
          <p:cNvPr id="51" name="Text Placeholder 50">
            <a:extLst>
              <a:ext uri="{FF2B5EF4-FFF2-40B4-BE49-F238E27FC236}">
                <a16:creationId xmlns:a16="http://schemas.microsoft.com/office/drawing/2014/main" id="{904D8CAF-22FA-4348-9261-C09B58B20F3C}"/>
              </a:ext>
            </a:extLst>
          </p:cNvPr>
          <p:cNvSpPr>
            <a:spLocks noGrp="1"/>
          </p:cNvSpPr>
          <p:nvPr>
            <p:ph type="body" sz="quarter" idx="11" hasCustomPrompt="1"/>
          </p:nvPr>
        </p:nvSpPr>
        <p:spPr>
          <a:xfrm>
            <a:off x="185738" y="3627438"/>
            <a:ext cx="3181350" cy="554037"/>
          </a:xfrm>
          <a:prstGeom prst="rect">
            <a:avLst/>
          </a:prstGeom>
        </p:spPr>
        <p:txBody>
          <a:bodyPr anchor="ctr"/>
          <a:lstStyle>
            <a:lvl1pPr marL="0" indent="0" algn="ctr">
              <a:buNone/>
              <a:defRPr sz="1800" i="1">
                <a:solidFill>
                  <a:schemeClr val="bg1"/>
                </a:solidFill>
              </a:defRPr>
            </a:lvl1pPr>
            <a:lvl2pPr>
              <a:defRPr sz="1800" i="1">
                <a:solidFill>
                  <a:schemeClr val="bg1"/>
                </a:solidFill>
              </a:defRPr>
            </a:lvl2pPr>
            <a:lvl3pPr>
              <a:defRPr sz="1800" i="1">
                <a:solidFill>
                  <a:schemeClr val="bg1"/>
                </a:solidFill>
              </a:defRPr>
            </a:lvl3pPr>
            <a:lvl4pPr>
              <a:defRPr sz="1800" i="1">
                <a:solidFill>
                  <a:schemeClr val="bg1"/>
                </a:solidFill>
              </a:defRPr>
            </a:lvl4pPr>
            <a:lvl5pPr>
              <a:defRPr sz="1800" i="1">
                <a:solidFill>
                  <a:schemeClr val="bg1"/>
                </a:solidFill>
              </a:defRPr>
            </a:lvl5pPr>
          </a:lstStyle>
          <a:p>
            <a:pPr lvl="0"/>
            <a:r>
              <a:rPr lang="en-US" dirty="0"/>
              <a:t>Month DD, YYYY</a:t>
            </a:r>
          </a:p>
        </p:txBody>
      </p:sp>
      <p:sp>
        <p:nvSpPr>
          <p:cNvPr id="52" name="TextBox 51">
            <a:extLst>
              <a:ext uri="{FF2B5EF4-FFF2-40B4-BE49-F238E27FC236}">
                <a16:creationId xmlns:a16="http://schemas.microsoft.com/office/drawing/2014/main" id="{5078DAA8-6563-438A-AB71-0FB723D1FEB7}"/>
              </a:ext>
            </a:extLst>
          </p:cNvPr>
          <p:cNvSpPr txBox="1"/>
          <p:nvPr userDrawn="1"/>
        </p:nvSpPr>
        <p:spPr>
          <a:xfrm>
            <a:off x="3712029" y="6363583"/>
            <a:ext cx="5431971" cy="323165"/>
          </a:xfrm>
          <a:prstGeom prst="rect">
            <a:avLst/>
          </a:prstGeom>
          <a:noFill/>
        </p:spPr>
        <p:txBody>
          <a:bodyPr wrap="square">
            <a:spAutoFit/>
          </a:bodyPr>
          <a:lstStyle/>
          <a:p>
            <a:pPr algn="ctr">
              <a:defRPr/>
            </a:pPr>
            <a:r>
              <a:rPr lang="en-US" sz="1500" b="1" kern="1300" dirty="0">
                <a:solidFill>
                  <a:schemeClr val="tx1">
                    <a:lumMod val="50000"/>
                    <a:lumOff val="50000"/>
                  </a:schemeClr>
                </a:solidFill>
                <a:latin typeface="Calibri"/>
                <a:cs typeface="Calibri"/>
              </a:rPr>
              <a:t>Confidential &amp; Proprietary</a:t>
            </a:r>
          </a:p>
        </p:txBody>
      </p:sp>
    </p:spTree>
    <p:extLst>
      <p:ext uri="{BB962C8B-B14F-4D97-AF65-F5344CB8AC3E}">
        <p14:creationId xmlns:p14="http://schemas.microsoft.com/office/powerpoint/2010/main" val="2654202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Page - Option 2">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C0B61AF-FDF0-45E1-A738-5F8F4E9367E9}"/>
              </a:ext>
            </a:extLst>
          </p:cNvPr>
          <p:cNvPicPr>
            <a:picLocks noChangeAspect="1"/>
          </p:cNvPicPr>
          <p:nvPr userDrawn="1"/>
        </p:nvPicPr>
        <p:blipFill>
          <a:blip r:embed="rId2"/>
          <a:stretch>
            <a:fillRect/>
          </a:stretch>
        </p:blipFill>
        <p:spPr>
          <a:xfrm>
            <a:off x="0" y="4197"/>
            <a:ext cx="9144000" cy="6849606"/>
          </a:xfrm>
          <a:prstGeom prst="rect">
            <a:avLst/>
          </a:prstGeom>
        </p:spPr>
      </p:pic>
      <p:sp>
        <p:nvSpPr>
          <p:cNvPr id="4" name="TextBox 3">
            <a:extLst>
              <a:ext uri="{FF2B5EF4-FFF2-40B4-BE49-F238E27FC236}">
                <a16:creationId xmlns:a16="http://schemas.microsoft.com/office/drawing/2014/main" id="{81550D90-F331-4016-B5D8-012E13E52BBB}"/>
              </a:ext>
            </a:extLst>
          </p:cNvPr>
          <p:cNvSpPr txBox="1"/>
          <p:nvPr userDrawn="1"/>
        </p:nvSpPr>
        <p:spPr>
          <a:xfrm>
            <a:off x="0" y="6355259"/>
            <a:ext cx="3668485" cy="323165"/>
          </a:xfrm>
          <a:prstGeom prst="rect">
            <a:avLst/>
          </a:prstGeom>
          <a:noFill/>
        </p:spPr>
        <p:txBody>
          <a:bodyPr wrap="square">
            <a:spAutoFit/>
          </a:bodyPr>
          <a:lstStyle/>
          <a:p>
            <a:pPr algn="ctr">
              <a:defRPr/>
            </a:pPr>
            <a:r>
              <a:rPr lang="en-US" sz="1500" b="1" kern="1300" dirty="0">
                <a:solidFill>
                  <a:schemeClr val="bg1"/>
                </a:solidFill>
                <a:latin typeface="Calibri"/>
                <a:cs typeface="Calibri"/>
              </a:rPr>
              <a:t>www.OBHG.com</a:t>
            </a:r>
          </a:p>
        </p:txBody>
      </p:sp>
      <p:grpSp>
        <p:nvGrpSpPr>
          <p:cNvPr id="5" name="Graphic 54">
            <a:extLst>
              <a:ext uri="{FF2B5EF4-FFF2-40B4-BE49-F238E27FC236}">
                <a16:creationId xmlns:a16="http://schemas.microsoft.com/office/drawing/2014/main" id="{CA69466F-8243-43B9-AE2D-B0C19201D06D}"/>
              </a:ext>
            </a:extLst>
          </p:cNvPr>
          <p:cNvGrpSpPr/>
          <p:nvPr userDrawn="1"/>
        </p:nvGrpSpPr>
        <p:grpSpPr>
          <a:xfrm>
            <a:off x="447957" y="873847"/>
            <a:ext cx="2693595" cy="1170913"/>
            <a:chOff x="744256" y="4168048"/>
            <a:chExt cx="2594352" cy="1127773"/>
          </a:xfrm>
        </p:grpSpPr>
        <p:grpSp>
          <p:nvGrpSpPr>
            <p:cNvPr id="6" name="Graphic 54">
              <a:extLst>
                <a:ext uri="{FF2B5EF4-FFF2-40B4-BE49-F238E27FC236}">
                  <a16:creationId xmlns:a16="http://schemas.microsoft.com/office/drawing/2014/main" id="{C6F7A7E7-2F2B-4E9A-8FB4-A874EFDF04F6}"/>
                </a:ext>
              </a:extLst>
            </p:cNvPr>
            <p:cNvGrpSpPr/>
            <p:nvPr/>
          </p:nvGrpSpPr>
          <p:grpSpPr>
            <a:xfrm>
              <a:off x="806510" y="4168048"/>
              <a:ext cx="2492559" cy="663312"/>
              <a:chOff x="806510" y="4168048"/>
              <a:chExt cx="2492559" cy="663312"/>
            </a:xfrm>
          </p:grpSpPr>
          <p:grpSp>
            <p:nvGrpSpPr>
              <p:cNvPr id="26" name="Graphic 54">
                <a:extLst>
                  <a:ext uri="{FF2B5EF4-FFF2-40B4-BE49-F238E27FC236}">
                    <a16:creationId xmlns:a16="http://schemas.microsoft.com/office/drawing/2014/main" id="{1E7509C6-9FE0-4CB4-A190-4B19044890AD}"/>
                  </a:ext>
                </a:extLst>
              </p:cNvPr>
              <p:cNvGrpSpPr/>
              <p:nvPr/>
            </p:nvGrpSpPr>
            <p:grpSpPr>
              <a:xfrm>
                <a:off x="806510" y="4168048"/>
                <a:ext cx="2456537" cy="663312"/>
                <a:chOff x="806510" y="4168048"/>
                <a:chExt cx="2456537" cy="663312"/>
              </a:xfrm>
            </p:grpSpPr>
            <p:grpSp>
              <p:nvGrpSpPr>
                <p:cNvPr id="28" name="Graphic 54">
                  <a:extLst>
                    <a:ext uri="{FF2B5EF4-FFF2-40B4-BE49-F238E27FC236}">
                      <a16:creationId xmlns:a16="http://schemas.microsoft.com/office/drawing/2014/main" id="{9D1FA89F-AE9B-4AD7-A424-31E48BE1C2C4}"/>
                    </a:ext>
                  </a:extLst>
                </p:cNvPr>
                <p:cNvGrpSpPr/>
                <p:nvPr/>
              </p:nvGrpSpPr>
              <p:grpSpPr>
                <a:xfrm>
                  <a:off x="806510" y="4168048"/>
                  <a:ext cx="2426493" cy="663312"/>
                  <a:chOff x="806510" y="4168048"/>
                  <a:chExt cx="2426493" cy="663312"/>
                </a:xfrm>
              </p:grpSpPr>
              <p:sp>
                <p:nvSpPr>
                  <p:cNvPr id="30" name="Freeform 160">
                    <a:extLst>
                      <a:ext uri="{FF2B5EF4-FFF2-40B4-BE49-F238E27FC236}">
                        <a16:creationId xmlns:a16="http://schemas.microsoft.com/office/drawing/2014/main" id="{A4FF58F6-390A-4821-89F4-3820C819E272}"/>
                      </a:ext>
                    </a:extLst>
                  </p:cNvPr>
                  <p:cNvSpPr/>
                  <p:nvPr/>
                </p:nvSpPr>
                <p:spPr>
                  <a:xfrm>
                    <a:off x="806510" y="4168048"/>
                    <a:ext cx="552117" cy="559382"/>
                  </a:xfrm>
                  <a:custGeom>
                    <a:avLst/>
                    <a:gdLst>
                      <a:gd name="connsiteX0" fmla="*/ 541092 w 552117"/>
                      <a:gd name="connsiteY0" fmla="*/ 100611 h 559382"/>
                      <a:gd name="connsiteX1" fmla="*/ 512198 w 552117"/>
                      <a:gd name="connsiteY1" fmla="*/ 34707 h 559382"/>
                      <a:gd name="connsiteX2" fmla="*/ 436162 w 552117"/>
                      <a:gd name="connsiteY2" fmla="*/ 9767 h 559382"/>
                      <a:gd name="connsiteX3" fmla="*/ 247117 w 552117"/>
                      <a:gd name="connsiteY3" fmla="*/ 71784 h 559382"/>
                      <a:gd name="connsiteX4" fmla="*/ 97041 w 552117"/>
                      <a:gd name="connsiteY4" fmla="*/ 224550 h 559382"/>
                      <a:gd name="connsiteX5" fmla="*/ 35642 w 552117"/>
                      <a:gd name="connsiteY5" fmla="*/ 415436 h 559382"/>
                      <a:gd name="connsiteX6" fmla="*/ 71189 w 552117"/>
                      <a:gd name="connsiteY6" fmla="*/ 513107 h 559382"/>
                      <a:gd name="connsiteX7" fmla="*/ 162907 w 552117"/>
                      <a:gd name="connsiteY7" fmla="*/ 550753 h 559382"/>
                      <a:gd name="connsiteX8" fmla="*/ 391776 w 552117"/>
                      <a:gd name="connsiteY8" fmla="*/ 433927 h 559382"/>
                      <a:gd name="connsiteX9" fmla="*/ 519422 w 552117"/>
                      <a:gd name="connsiteY9" fmla="*/ 189274 h 559382"/>
                      <a:gd name="connsiteX10" fmla="*/ 469998 w 552117"/>
                      <a:gd name="connsiteY10" fmla="*/ 246644 h 559382"/>
                      <a:gd name="connsiteX11" fmla="*/ 421810 w 552117"/>
                      <a:gd name="connsiteY11" fmla="*/ 279739 h 559382"/>
                      <a:gd name="connsiteX12" fmla="*/ 418579 w 552117"/>
                      <a:gd name="connsiteY12" fmla="*/ 276515 h 559382"/>
                      <a:gd name="connsiteX13" fmla="*/ 425042 w 552117"/>
                      <a:gd name="connsiteY13" fmla="*/ 270825 h 559382"/>
                      <a:gd name="connsiteX14" fmla="*/ 520182 w 552117"/>
                      <a:gd name="connsiteY14" fmla="*/ 174291 h 559382"/>
                      <a:gd name="connsiteX15" fmla="*/ 490528 w 552117"/>
                      <a:gd name="connsiteY15" fmla="*/ 93784 h 559382"/>
                      <a:gd name="connsiteX16" fmla="*/ 410025 w 552117"/>
                      <a:gd name="connsiteY16" fmla="*/ 64008 h 559382"/>
                      <a:gd name="connsiteX17" fmla="*/ 216323 w 552117"/>
                      <a:gd name="connsiteY17" fmla="*/ 164429 h 559382"/>
                      <a:gd name="connsiteX18" fmla="*/ 116906 w 552117"/>
                      <a:gd name="connsiteY18" fmla="*/ 360531 h 559382"/>
                      <a:gd name="connsiteX19" fmla="*/ 134774 w 552117"/>
                      <a:gd name="connsiteY19" fmla="*/ 422358 h 559382"/>
                      <a:gd name="connsiteX20" fmla="*/ 181916 w 552117"/>
                      <a:gd name="connsiteY20" fmla="*/ 446065 h 559382"/>
                      <a:gd name="connsiteX21" fmla="*/ 210145 w 552117"/>
                      <a:gd name="connsiteY21" fmla="*/ 437910 h 559382"/>
                      <a:gd name="connsiteX22" fmla="*/ 224592 w 552117"/>
                      <a:gd name="connsiteY22" fmla="*/ 422073 h 559382"/>
                      <a:gd name="connsiteX23" fmla="*/ 222976 w 552117"/>
                      <a:gd name="connsiteY23" fmla="*/ 419608 h 559382"/>
                      <a:gd name="connsiteX24" fmla="*/ 219269 w 552117"/>
                      <a:gd name="connsiteY24" fmla="*/ 421220 h 559382"/>
                      <a:gd name="connsiteX25" fmla="*/ 203397 w 552117"/>
                      <a:gd name="connsiteY25" fmla="*/ 426056 h 559382"/>
                      <a:gd name="connsiteX26" fmla="*/ 184293 w 552117"/>
                      <a:gd name="connsiteY26" fmla="*/ 403772 h 559382"/>
                      <a:gd name="connsiteX27" fmla="*/ 193607 w 552117"/>
                      <a:gd name="connsiteY27" fmla="*/ 380634 h 559382"/>
                      <a:gd name="connsiteX28" fmla="*/ 215943 w 552117"/>
                      <a:gd name="connsiteY28" fmla="*/ 371341 h 559382"/>
                      <a:gd name="connsiteX29" fmla="*/ 241985 w 552117"/>
                      <a:gd name="connsiteY29" fmla="*/ 400169 h 559382"/>
                      <a:gd name="connsiteX30" fmla="*/ 223451 w 552117"/>
                      <a:gd name="connsiteY30" fmla="*/ 437530 h 559382"/>
                      <a:gd name="connsiteX31" fmla="*/ 180111 w 552117"/>
                      <a:gd name="connsiteY31" fmla="*/ 453366 h 559382"/>
                      <a:gd name="connsiteX32" fmla="*/ 121753 w 552117"/>
                      <a:gd name="connsiteY32" fmla="*/ 424729 h 559382"/>
                      <a:gd name="connsiteX33" fmla="*/ 98372 w 552117"/>
                      <a:gd name="connsiteY33" fmla="*/ 353135 h 559382"/>
                      <a:gd name="connsiteX34" fmla="*/ 201876 w 552117"/>
                      <a:gd name="connsiteY34" fmla="*/ 155800 h 559382"/>
                      <a:gd name="connsiteX35" fmla="*/ 409074 w 552117"/>
                      <a:gd name="connsiteY35" fmla="*/ 57465 h 559382"/>
                      <a:gd name="connsiteX36" fmla="*/ 488342 w 552117"/>
                      <a:gd name="connsiteY36" fmla="*/ 78327 h 559382"/>
                      <a:gd name="connsiteX37" fmla="*/ 535865 w 552117"/>
                      <a:gd name="connsiteY37" fmla="*/ 132852 h 559382"/>
                      <a:gd name="connsiteX38" fmla="*/ 541092 w 552117"/>
                      <a:gd name="connsiteY38" fmla="*/ 100611 h 559382"/>
                      <a:gd name="connsiteX39" fmla="*/ 552117 w 552117"/>
                      <a:gd name="connsiteY39" fmla="*/ 207670 h 559382"/>
                      <a:gd name="connsiteX40" fmla="*/ 517141 w 552117"/>
                      <a:gd name="connsiteY40" fmla="*/ 333980 h 559382"/>
                      <a:gd name="connsiteX41" fmla="*/ 420385 w 552117"/>
                      <a:gd name="connsiteY41" fmla="*/ 450237 h 559382"/>
                      <a:gd name="connsiteX42" fmla="*/ 292929 w 552117"/>
                      <a:gd name="connsiteY42" fmla="*/ 529986 h 559382"/>
                      <a:gd name="connsiteX43" fmla="*/ 167945 w 552117"/>
                      <a:gd name="connsiteY43" fmla="*/ 559383 h 559382"/>
                      <a:gd name="connsiteX44" fmla="*/ 46572 w 552117"/>
                      <a:gd name="connsiteY44" fmla="*/ 508650 h 559382"/>
                      <a:gd name="connsiteX45" fmla="*/ 0 w 552117"/>
                      <a:gd name="connsiteY45" fmla="*/ 376367 h 559382"/>
                      <a:gd name="connsiteX46" fmla="*/ 46382 w 552117"/>
                      <a:gd name="connsiteY46" fmla="*/ 224265 h 559382"/>
                      <a:gd name="connsiteX47" fmla="*/ 171557 w 552117"/>
                      <a:gd name="connsiteY47" fmla="*/ 90844 h 559382"/>
                      <a:gd name="connsiteX48" fmla="*/ 297777 w 552117"/>
                      <a:gd name="connsiteY48" fmla="*/ 25129 h 559382"/>
                      <a:gd name="connsiteX49" fmla="*/ 424377 w 552117"/>
                      <a:gd name="connsiteY49" fmla="*/ 0 h 559382"/>
                      <a:gd name="connsiteX50" fmla="*/ 514004 w 552117"/>
                      <a:gd name="connsiteY50" fmla="*/ 27215 h 559382"/>
                      <a:gd name="connsiteX51" fmla="*/ 547555 w 552117"/>
                      <a:gd name="connsiteY51" fmla="*/ 99852 h 559382"/>
                      <a:gd name="connsiteX52" fmla="*/ 540997 w 552117"/>
                      <a:gd name="connsiteY52" fmla="*/ 144042 h 559382"/>
                      <a:gd name="connsiteX53" fmla="*/ 552117 w 552117"/>
                      <a:gd name="connsiteY53" fmla="*/ 207670 h 5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52117" h="559382">
                        <a:moveTo>
                          <a:pt x="541092" y="100611"/>
                        </a:moveTo>
                        <a:cubicBezTo>
                          <a:pt x="541092" y="73301"/>
                          <a:pt x="531493" y="51301"/>
                          <a:pt x="512198" y="34707"/>
                        </a:cubicBezTo>
                        <a:cubicBezTo>
                          <a:pt x="492904" y="18112"/>
                          <a:pt x="467622" y="9767"/>
                          <a:pt x="436162" y="9767"/>
                        </a:cubicBezTo>
                        <a:cubicBezTo>
                          <a:pt x="373813" y="9767"/>
                          <a:pt x="310798" y="30439"/>
                          <a:pt x="247117" y="71784"/>
                        </a:cubicBezTo>
                        <a:cubicBezTo>
                          <a:pt x="186098" y="111516"/>
                          <a:pt x="136105" y="162438"/>
                          <a:pt x="97041" y="224550"/>
                        </a:cubicBezTo>
                        <a:cubicBezTo>
                          <a:pt x="56077" y="288842"/>
                          <a:pt x="35642" y="352471"/>
                          <a:pt x="35642" y="415436"/>
                        </a:cubicBezTo>
                        <a:cubicBezTo>
                          <a:pt x="35642" y="455452"/>
                          <a:pt x="47523" y="487978"/>
                          <a:pt x="71189" y="513107"/>
                        </a:cubicBezTo>
                        <a:cubicBezTo>
                          <a:pt x="94950" y="538236"/>
                          <a:pt x="125460" y="550753"/>
                          <a:pt x="162907" y="550753"/>
                        </a:cubicBezTo>
                        <a:cubicBezTo>
                          <a:pt x="238753" y="550753"/>
                          <a:pt x="315075" y="511780"/>
                          <a:pt x="391776" y="433927"/>
                        </a:cubicBezTo>
                        <a:cubicBezTo>
                          <a:pt x="468478" y="356074"/>
                          <a:pt x="511058" y="274523"/>
                          <a:pt x="519422" y="189274"/>
                        </a:cubicBezTo>
                        <a:cubicBezTo>
                          <a:pt x="510202" y="205489"/>
                          <a:pt x="493760" y="224644"/>
                          <a:pt x="469998" y="246644"/>
                        </a:cubicBezTo>
                        <a:cubicBezTo>
                          <a:pt x="446237" y="268644"/>
                          <a:pt x="430174" y="279739"/>
                          <a:pt x="421810" y="279739"/>
                        </a:cubicBezTo>
                        <a:cubicBezTo>
                          <a:pt x="419624" y="279739"/>
                          <a:pt x="418579" y="278696"/>
                          <a:pt x="418579" y="276515"/>
                        </a:cubicBezTo>
                        <a:cubicBezTo>
                          <a:pt x="418579" y="275187"/>
                          <a:pt x="420765" y="273290"/>
                          <a:pt x="425042" y="270825"/>
                        </a:cubicBezTo>
                        <a:cubicBezTo>
                          <a:pt x="468953" y="246455"/>
                          <a:pt x="500698" y="214308"/>
                          <a:pt x="520182" y="174291"/>
                        </a:cubicBezTo>
                        <a:cubicBezTo>
                          <a:pt x="520182" y="140533"/>
                          <a:pt x="510298" y="113602"/>
                          <a:pt x="490528" y="93784"/>
                        </a:cubicBezTo>
                        <a:cubicBezTo>
                          <a:pt x="470759" y="73965"/>
                          <a:pt x="443861" y="64008"/>
                          <a:pt x="410025" y="64008"/>
                        </a:cubicBezTo>
                        <a:cubicBezTo>
                          <a:pt x="347105" y="64008"/>
                          <a:pt x="282569" y="97482"/>
                          <a:pt x="216323" y="164429"/>
                        </a:cubicBezTo>
                        <a:cubicBezTo>
                          <a:pt x="150076" y="231377"/>
                          <a:pt x="116906" y="296713"/>
                          <a:pt x="116906" y="360531"/>
                        </a:cubicBezTo>
                        <a:cubicBezTo>
                          <a:pt x="116906" y="385945"/>
                          <a:pt x="122893" y="406522"/>
                          <a:pt x="134774" y="422358"/>
                        </a:cubicBezTo>
                        <a:cubicBezTo>
                          <a:pt x="146655" y="438194"/>
                          <a:pt x="162432" y="446065"/>
                          <a:pt x="181916" y="446065"/>
                        </a:cubicBezTo>
                        <a:cubicBezTo>
                          <a:pt x="191136" y="446065"/>
                          <a:pt x="200545" y="443315"/>
                          <a:pt x="210145" y="437910"/>
                        </a:cubicBezTo>
                        <a:cubicBezTo>
                          <a:pt x="219744" y="432504"/>
                          <a:pt x="224592" y="427194"/>
                          <a:pt x="224592" y="422073"/>
                        </a:cubicBezTo>
                        <a:cubicBezTo>
                          <a:pt x="224307" y="420461"/>
                          <a:pt x="223736" y="419608"/>
                          <a:pt x="222976" y="419608"/>
                        </a:cubicBezTo>
                        <a:lnTo>
                          <a:pt x="219269" y="421220"/>
                        </a:lnTo>
                        <a:cubicBezTo>
                          <a:pt x="216038" y="424444"/>
                          <a:pt x="210715" y="426056"/>
                          <a:pt x="203397" y="426056"/>
                        </a:cubicBezTo>
                        <a:cubicBezTo>
                          <a:pt x="190661" y="426056"/>
                          <a:pt x="184293" y="418660"/>
                          <a:pt x="184293" y="403772"/>
                        </a:cubicBezTo>
                        <a:cubicBezTo>
                          <a:pt x="184293" y="394574"/>
                          <a:pt x="187429" y="386893"/>
                          <a:pt x="193607" y="380634"/>
                        </a:cubicBezTo>
                        <a:cubicBezTo>
                          <a:pt x="199880" y="374376"/>
                          <a:pt x="207294" y="371341"/>
                          <a:pt x="215943" y="371341"/>
                        </a:cubicBezTo>
                        <a:cubicBezTo>
                          <a:pt x="233241" y="371341"/>
                          <a:pt x="241985" y="380919"/>
                          <a:pt x="241985" y="400169"/>
                        </a:cubicBezTo>
                        <a:cubicBezTo>
                          <a:pt x="241985" y="414487"/>
                          <a:pt x="235807" y="426910"/>
                          <a:pt x="223451" y="437530"/>
                        </a:cubicBezTo>
                        <a:cubicBezTo>
                          <a:pt x="211095" y="448056"/>
                          <a:pt x="196648" y="453366"/>
                          <a:pt x="180111" y="453366"/>
                        </a:cubicBezTo>
                        <a:cubicBezTo>
                          <a:pt x="156825" y="453366"/>
                          <a:pt x="137340" y="443789"/>
                          <a:pt x="121753" y="424729"/>
                        </a:cubicBezTo>
                        <a:cubicBezTo>
                          <a:pt x="106165" y="405668"/>
                          <a:pt x="98372" y="381772"/>
                          <a:pt x="98372" y="353135"/>
                        </a:cubicBezTo>
                        <a:cubicBezTo>
                          <a:pt x="98372" y="287135"/>
                          <a:pt x="132873" y="221420"/>
                          <a:pt x="201876" y="155800"/>
                        </a:cubicBezTo>
                        <a:cubicBezTo>
                          <a:pt x="270879" y="90275"/>
                          <a:pt x="339882" y="57465"/>
                          <a:pt x="409074" y="57465"/>
                        </a:cubicBezTo>
                        <a:cubicBezTo>
                          <a:pt x="438633" y="57465"/>
                          <a:pt x="465056" y="64482"/>
                          <a:pt x="488342" y="78327"/>
                        </a:cubicBezTo>
                        <a:cubicBezTo>
                          <a:pt x="511628" y="92266"/>
                          <a:pt x="527501" y="110473"/>
                          <a:pt x="535865" y="132852"/>
                        </a:cubicBezTo>
                        <a:cubicBezTo>
                          <a:pt x="539476" y="122232"/>
                          <a:pt x="541092" y="111421"/>
                          <a:pt x="541092" y="100611"/>
                        </a:cubicBezTo>
                        <a:moveTo>
                          <a:pt x="552117" y="207670"/>
                        </a:moveTo>
                        <a:cubicBezTo>
                          <a:pt x="552117" y="249015"/>
                          <a:pt x="540427" y="291213"/>
                          <a:pt x="517141" y="333980"/>
                        </a:cubicBezTo>
                        <a:cubicBezTo>
                          <a:pt x="493855" y="376841"/>
                          <a:pt x="461539" y="415625"/>
                          <a:pt x="420385" y="450237"/>
                        </a:cubicBezTo>
                        <a:cubicBezTo>
                          <a:pt x="380846" y="483806"/>
                          <a:pt x="338361" y="510357"/>
                          <a:pt x="292929" y="529986"/>
                        </a:cubicBezTo>
                        <a:cubicBezTo>
                          <a:pt x="247498" y="549615"/>
                          <a:pt x="205868" y="559383"/>
                          <a:pt x="167945" y="559383"/>
                        </a:cubicBezTo>
                        <a:cubicBezTo>
                          <a:pt x="118046" y="559383"/>
                          <a:pt x="77652" y="542503"/>
                          <a:pt x="46572" y="508650"/>
                        </a:cubicBezTo>
                        <a:cubicBezTo>
                          <a:pt x="15492" y="474892"/>
                          <a:pt x="0" y="430798"/>
                          <a:pt x="0" y="376367"/>
                        </a:cubicBezTo>
                        <a:cubicBezTo>
                          <a:pt x="0" y="326583"/>
                          <a:pt x="15492" y="275946"/>
                          <a:pt x="46382" y="224265"/>
                        </a:cubicBezTo>
                        <a:cubicBezTo>
                          <a:pt x="77272" y="172585"/>
                          <a:pt x="118997" y="128111"/>
                          <a:pt x="171557" y="90844"/>
                        </a:cubicBezTo>
                        <a:cubicBezTo>
                          <a:pt x="209004" y="63818"/>
                          <a:pt x="251014" y="41913"/>
                          <a:pt x="297777" y="25129"/>
                        </a:cubicBezTo>
                        <a:cubicBezTo>
                          <a:pt x="344539" y="8345"/>
                          <a:pt x="386739" y="0"/>
                          <a:pt x="424377" y="0"/>
                        </a:cubicBezTo>
                        <a:cubicBezTo>
                          <a:pt x="461824" y="0"/>
                          <a:pt x="491669" y="9103"/>
                          <a:pt x="514004" y="27215"/>
                        </a:cubicBezTo>
                        <a:cubicBezTo>
                          <a:pt x="536340" y="45327"/>
                          <a:pt x="547555" y="69508"/>
                          <a:pt x="547555" y="99852"/>
                        </a:cubicBezTo>
                        <a:cubicBezTo>
                          <a:pt x="547555" y="112275"/>
                          <a:pt x="545369" y="127068"/>
                          <a:pt x="540997" y="144042"/>
                        </a:cubicBezTo>
                        <a:cubicBezTo>
                          <a:pt x="548411" y="165378"/>
                          <a:pt x="552117" y="186619"/>
                          <a:pt x="552117" y="207670"/>
                        </a:cubicBezTo>
                      </a:path>
                    </a:pathLst>
                  </a:custGeom>
                  <a:solidFill>
                    <a:srgbClr val="00AEEF"/>
                  </a:solidFill>
                  <a:ln w="9494" cap="flat">
                    <a:noFill/>
                    <a:prstDash val="solid"/>
                    <a:miter/>
                  </a:ln>
                </p:spPr>
                <p:txBody>
                  <a:bodyPr rtlCol="0" anchor="ctr"/>
                  <a:lstStyle/>
                  <a:p>
                    <a:endParaRPr lang="en-US"/>
                  </a:p>
                </p:txBody>
              </p:sp>
              <p:sp>
                <p:nvSpPr>
                  <p:cNvPr id="31" name="Freeform 161">
                    <a:extLst>
                      <a:ext uri="{FF2B5EF4-FFF2-40B4-BE49-F238E27FC236}">
                        <a16:creationId xmlns:a16="http://schemas.microsoft.com/office/drawing/2014/main" id="{F30640A6-5176-4A75-A4A5-DC8FFA99C2BD}"/>
                      </a:ext>
                    </a:extLst>
                  </p:cNvPr>
                  <p:cNvSpPr/>
                  <p:nvPr/>
                </p:nvSpPr>
                <p:spPr>
                  <a:xfrm>
                    <a:off x="1301695" y="4289237"/>
                    <a:ext cx="255766" cy="419797"/>
                  </a:xfrm>
                  <a:custGeom>
                    <a:avLst/>
                    <a:gdLst>
                      <a:gd name="connsiteX0" fmla="*/ 199215 w 255766"/>
                      <a:gd name="connsiteY0" fmla="*/ 223601 h 419797"/>
                      <a:gd name="connsiteX1" fmla="*/ 176404 w 255766"/>
                      <a:gd name="connsiteY1" fmla="*/ 196386 h 419797"/>
                      <a:gd name="connsiteX2" fmla="*/ 75181 w 255766"/>
                      <a:gd name="connsiteY2" fmla="*/ 294152 h 419797"/>
                      <a:gd name="connsiteX3" fmla="*/ 21480 w 255766"/>
                      <a:gd name="connsiteY3" fmla="*/ 392298 h 419797"/>
                      <a:gd name="connsiteX4" fmla="*/ 42675 w 255766"/>
                      <a:gd name="connsiteY4" fmla="*/ 413824 h 419797"/>
                      <a:gd name="connsiteX5" fmla="*/ 139241 w 255766"/>
                      <a:gd name="connsiteY5" fmla="*/ 340997 h 419797"/>
                      <a:gd name="connsiteX6" fmla="*/ 199215 w 255766"/>
                      <a:gd name="connsiteY6" fmla="*/ 223601 h 419797"/>
                      <a:gd name="connsiteX7" fmla="*/ 255767 w 255766"/>
                      <a:gd name="connsiteY7" fmla="*/ 853 h 419797"/>
                      <a:gd name="connsiteX8" fmla="*/ 73185 w 255766"/>
                      <a:gd name="connsiteY8" fmla="*/ 288463 h 419797"/>
                      <a:gd name="connsiteX9" fmla="*/ 137055 w 255766"/>
                      <a:gd name="connsiteY9" fmla="*/ 210136 h 419797"/>
                      <a:gd name="connsiteX10" fmla="*/ 177259 w 255766"/>
                      <a:gd name="connsiteY10" fmla="*/ 190222 h 419797"/>
                      <a:gd name="connsiteX11" fmla="*/ 214422 w 255766"/>
                      <a:gd name="connsiteY11" fmla="*/ 208714 h 419797"/>
                      <a:gd name="connsiteX12" fmla="*/ 228869 w 255766"/>
                      <a:gd name="connsiteY12" fmla="*/ 255179 h 419797"/>
                      <a:gd name="connsiteX13" fmla="*/ 150837 w 255766"/>
                      <a:gd name="connsiteY13" fmla="*/ 375608 h 419797"/>
                      <a:gd name="connsiteX14" fmla="*/ 47523 w 255766"/>
                      <a:gd name="connsiteY14" fmla="*/ 419798 h 419797"/>
                      <a:gd name="connsiteX15" fmla="*/ 13211 w 255766"/>
                      <a:gd name="connsiteY15" fmla="*/ 403772 h 419797"/>
                      <a:gd name="connsiteX16" fmla="*/ 0 w 255766"/>
                      <a:gd name="connsiteY16" fmla="*/ 362238 h 419797"/>
                      <a:gd name="connsiteX17" fmla="*/ 39064 w 255766"/>
                      <a:gd name="connsiteY17" fmla="*/ 269308 h 419797"/>
                      <a:gd name="connsiteX18" fmla="*/ 207389 w 255766"/>
                      <a:gd name="connsiteY18" fmla="*/ 0 h 419797"/>
                      <a:gd name="connsiteX19" fmla="*/ 230960 w 255766"/>
                      <a:gd name="connsiteY19" fmla="*/ 3224 h 419797"/>
                      <a:gd name="connsiteX20" fmla="*/ 255767 w 255766"/>
                      <a:gd name="connsiteY20" fmla="*/ 853 h 41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5766" h="419797">
                        <a:moveTo>
                          <a:pt x="199215" y="223601"/>
                        </a:moveTo>
                        <a:cubicBezTo>
                          <a:pt x="199215" y="205489"/>
                          <a:pt x="191611" y="196386"/>
                          <a:pt x="176404" y="196386"/>
                        </a:cubicBezTo>
                        <a:cubicBezTo>
                          <a:pt x="156634" y="196386"/>
                          <a:pt x="122893" y="229006"/>
                          <a:pt x="75181" y="294152"/>
                        </a:cubicBezTo>
                        <a:cubicBezTo>
                          <a:pt x="39444" y="342798"/>
                          <a:pt x="21480" y="375514"/>
                          <a:pt x="21480" y="392298"/>
                        </a:cubicBezTo>
                        <a:cubicBezTo>
                          <a:pt x="21480" y="406617"/>
                          <a:pt x="28514" y="413824"/>
                          <a:pt x="42675" y="413824"/>
                        </a:cubicBezTo>
                        <a:cubicBezTo>
                          <a:pt x="67102" y="413824"/>
                          <a:pt x="99227" y="389548"/>
                          <a:pt x="139241" y="340997"/>
                        </a:cubicBezTo>
                        <a:cubicBezTo>
                          <a:pt x="179255" y="292445"/>
                          <a:pt x="199215" y="253377"/>
                          <a:pt x="199215" y="223601"/>
                        </a:cubicBezTo>
                        <a:moveTo>
                          <a:pt x="255767" y="853"/>
                        </a:moveTo>
                        <a:lnTo>
                          <a:pt x="73185" y="288463"/>
                        </a:lnTo>
                        <a:cubicBezTo>
                          <a:pt x="101698" y="249489"/>
                          <a:pt x="122893" y="223412"/>
                          <a:pt x="137055" y="210136"/>
                        </a:cubicBezTo>
                        <a:cubicBezTo>
                          <a:pt x="151122" y="196860"/>
                          <a:pt x="164523" y="190222"/>
                          <a:pt x="177259" y="190222"/>
                        </a:cubicBezTo>
                        <a:cubicBezTo>
                          <a:pt x="192466" y="190222"/>
                          <a:pt x="204822" y="196386"/>
                          <a:pt x="214422" y="208714"/>
                        </a:cubicBezTo>
                        <a:cubicBezTo>
                          <a:pt x="224021" y="221041"/>
                          <a:pt x="228869" y="236498"/>
                          <a:pt x="228869" y="255179"/>
                        </a:cubicBezTo>
                        <a:cubicBezTo>
                          <a:pt x="228869" y="296049"/>
                          <a:pt x="202826" y="336161"/>
                          <a:pt x="150837" y="375608"/>
                        </a:cubicBezTo>
                        <a:cubicBezTo>
                          <a:pt x="112058" y="405100"/>
                          <a:pt x="77652" y="419798"/>
                          <a:pt x="47523" y="419798"/>
                        </a:cubicBezTo>
                        <a:cubicBezTo>
                          <a:pt x="33456" y="419798"/>
                          <a:pt x="21955" y="414487"/>
                          <a:pt x="13211" y="403772"/>
                        </a:cubicBezTo>
                        <a:cubicBezTo>
                          <a:pt x="4372" y="393057"/>
                          <a:pt x="0" y="379212"/>
                          <a:pt x="0" y="362238"/>
                        </a:cubicBezTo>
                        <a:cubicBezTo>
                          <a:pt x="0" y="341945"/>
                          <a:pt x="13021" y="311031"/>
                          <a:pt x="39064" y="269308"/>
                        </a:cubicBezTo>
                        <a:lnTo>
                          <a:pt x="207389" y="0"/>
                        </a:lnTo>
                        <a:cubicBezTo>
                          <a:pt x="214707" y="2181"/>
                          <a:pt x="222596" y="3224"/>
                          <a:pt x="230960" y="3224"/>
                        </a:cubicBezTo>
                        <a:cubicBezTo>
                          <a:pt x="237423" y="3319"/>
                          <a:pt x="245692" y="2560"/>
                          <a:pt x="255767" y="853"/>
                        </a:cubicBezTo>
                      </a:path>
                    </a:pathLst>
                  </a:custGeom>
                  <a:solidFill>
                    <a:srgbClr val="00AEEF"/>
                  </a:solidFill>
                  <a:ln w="9494" cap="flat">
                    <a:noFill/>
                    <a:prstDash val="solid"/>
                    <a:miter/>
                  </a:ln>
                </p:spPr>
                <p:txBody>
                  <a:bodyPr rtlCol="0" anchor="ctr"/>
                  <a:lstStyle/>
                  <a:p>
                    <a:endParaRPr lang="en-US"/>
                  </a:p>
                </p:txBody>
              </p:sp>
              <p:sp>
                <p:nvSpPr>
                  <p:cNvPr id="32" name="Freeform 162">
                    <a:extLst>
                      <a:ext uri="{FF2B5EF4-FFF2-40B4-BE49-F238E27FC236}">
                        <a16:creationId xmlns:a16="http://schemas.microsoft.com/office/drawing/2014/main" id="{3222B222-5E52-4A19-9018-D8ADAC666048}"/>
                      </a:ext>
                    </a:extLst>
                  </p:cNvPr>
                  <p:cNvSpPr/>
                  <p:nvPr/>
                </p:nvSpPr>
                <p:spPr>
                  <a:xfrm>
                    <a:off x="1600719" y="4419528"/>
                    <a:ext cx="303266" cy="277273"/>
                  </a:xfrm>
                  <a:custGeom>
                    <a:avLst/>
                    <a:gdLst>
                      <a:gd name="connsiteX0" fmla="*/ 92087 w 303266"/>
                      <a:gd name="connsiteY0" fmla="*/ 141576 h 277273"/>
                      <a:gd name="connsiteX1" fmla="*/ 71177 w 303266"/>
                      <a:gd name="connsiteY1" fmla="*/ 154852 h 277273"/>
                      <a:gd name="connsiteX2" fmla="*/ 71177 w 303266"/>
                      <a:gd name="connsiteY2" fmla="*/ 213550 h 277273"/>
                      <a:gd name="connsiteX3" fmla="*/ 96649 w 303266"/>
                      <a:gd name="connsiteY3" fmla="*/ 265610 h 277273"/>
                      <a:gd name="connsiteX4" fmla="*/ 108720 w 303266"/>
                      <a:gd name="connsiteY4" fmla="*/ 266842 h 277273"/>
                      <a:gd name="connsiteX5" fmla="*/ 107865 w 303266"/>
                      <a:gd name="connsiteY5" fmla="*/ 277273 h 277273"/>
                      <a:gd name="connsiteX6" fmla="*/ 54830 w 303266"/>
                      <a:gd name="connsiteY6" fmla="*/ 276040 h 277273"/>
                      <a:gd name="connsiteX7" fmla="*/ 6452 w 303266"/>
                      <a:gd name="connsiteY7" fmla="*/ 277273 h 277273"/>
                      <a:gd name="connsiteX8" fmla="*/ 5596 w 303266"/>
                      <a:gd name="connsiteY8" fmla="*/ 266842 h 277273"/>
                      <a:gd name="connsiteX9" fmla="*/ 12725 w 303266"/>
                      <a:gd name="connsiteY9" fmla="*/ 265610 h 277273"/>
                      <a:gd name="connsiteX10" fmla="*/ 36961 w 303266"/>
                      <a:gd name="connsiteY10" fmla="*/ 213550 h 277273"/>
                      <a:gd name="connsiteX11" fmla="*/ 36961 w 303266"/>
                      <a:gd name="connsiteY11" fmla="*/ 63724 h 277273"/>
                      <a:gd name="connsiteX12" fmla="*/ 12344 w 303266"/>
                      <a:gd name="connsiteY12" fmla="*/ 11284 h 277273"/>
                      <a:gd name="connsiteX13" fmla="*/ 1509 w 303266"/>
                      <a:gd name="connsiteY13" fmla="*/ 10431 h 277273"/>
                      <a:gd name="connsiteX14" fmla="*/ 2365 w 303266"/>
                      <a:gd name="connsiteY14" fmla="*/ 0 h 277273"/>
                      <a:gd name="connsiteX15" fmla="*/ 54925 w 303266"/>
                      <a:gd name="connsiteY15" fmla="*/ 1233 h 277273"/>
                      <a:gd name="connsiteX16" fmla="*/ 103303 w 303266"/>
                      <a:gd name="connsiteY16" fmla="*/ 0 h 277273"/>
                      <a:gd name="connsiteX17" fmla="*/ 104158 w 303266"/>
                      <a:gd name="connsiteY17" fmla="*/ 10431 h 277273"/>
                      <a:gd name="connsiteX18" fmla="*/ 96269 w 303266"/>
                      <a:gd name="connsiteY18" fmla="*/ 11284 h 277273"/>
                      <a:gd name="connsiteX19" fmla="*/ 71272 w 303266"/>
                      <a:gd name="connsiteY19" fmla="*/ 63724 h 277273"/>
                      <a:gd name="connsiteX20" fmla="*/ 71272 w 303266"/>
                      <a:gd name="connsiteY20" fmla="*/ 111516 h 277273"/>
                      <a:gd name="connsiteX21" fmla="*/ 92182 w 303266"/>
                      <a:gd name="connsiteY21" fmla="*/ 124792 h 277273"/>
                      <a:gd name="connsiteX22" fmla="*/ 211559 w 303266"/>
                      <a:gd name="connsiteY22" fmla="*/ 124792 h 277273"/>
                      <a:gd name="connsiteX23" fmla="*/ 232469 w 303266"/>
                      <a:gd name="connsiteY23" fmla="*/ 111516 h 277273"/>
                      <a:gd name="connsiteX24" fmla="*/ 232469 w 303266"/>
                      <a:gd name="connsiteY24" fmla="*/ 63724 h 277273"/>
                      <a:gd name="connsiteX25" fmla="*/ 206997 w 303266"/>
                      <a:gd name="connsiteY25" fmla="*/ 11284 h 277273"/>
                      <a:gd name="connsiteX26" fmla="*/ 199108 w 303266"/>
                      <a:gd name="connsiteY26" fmla="*/ 10431 h 277273"/>
                      <a:gd name="connsiteX27" fmla="*/ 199963 w 303266"/>
                      <a:gd name="connsiteY27" fmla="*/ 0 h 277273"/>
                      <a:gd name="connsiteX28" fmla="*/ 250433 w 303266"/>
                      <a:gd name="connsiteY28" fmla="*/ 1233 h 277273"/>
                      <a:gd name="connsiteX29" fmla="*/ 299666 w 303266"/>
                      <a:gd name="connsiteY29" fmla="*/ 0 h 277273"/>
                      <a:gd name="connsiteX30" fmla="*/ 300521 w 303266"/>
                      <a:gd name="connsiteY30" fmla="*/ 10431 h 277273"/>
                      <a:gd name="connsiteX31" fmla="*/ 291777 w 303266"/>
                      <a:gd name="connsiteY31" fmla="*/ 11284 h 277273"/>
                      <a:gd name="connsiteX32" fmla="*/ 266780 w 303266"/>
                      <a:gd name="connsiteY32" fmla="*/ 63724 h 277273"/>
                      <a:gd name="connsiteX33" fmla="*/ 266780 w 303266"/>
                      <a:gd name="connsiteY33" fmla="*/ 213550 h 277273"/>
                      <a:gd name="connsiteX34" fmla="*/ 291777 w 303266"/>
                      <a:gd name="connsiteY34" fmla="*/ 265610 h 277273"/>
                      <a:gd name="connsiteX35" fmla="*/ 301757 w 303266"/>
                      <a:gd name="connsiteY35" fmla="*/ 266842 h 277273"/>
                      <a:gd name="connsiteX36" fmla="*/ 300901 w 303266"/>
                      <a:gd name="connsiteY36" fmla="*/ 277273 h 277273"/>
                      <a:gd name="connsiteX37" fmla="*/ 250433 w 303266"/>
                      <a:gd name="connsiteY37" fmla="*/ 276040 h 277273"/>
                      <a:gd name="connsiteX38" fmla="*/ 199963 w 303266"/>
                      <a:gd name="connsiteY38" fmla="*/ 277273 h 277273"/>
                      <a:gd name="connsiteX39" fmla="*/ 199108 w 303266"/>
                      <a:gd name="connsiteY39" fmla="*/ 266842 h 277273"/>
                      <a:gd name="connsiteX40" fmla="*/ 206997 w 303266"/>
                      <a:gd name="connsiteY40" fmla="*/ 265610 h 277273"/>
                      <a:gd name="connsiteX41" fmla="*/ 232469 w 303266"/>
                      <a:gd name="connsiteY41" fmla="*/ 213550 h 277273"/>
                      <a:gd name="connsiteX42" fmla="*/ 232469 w 303266"/>
                      <a:gd name="connsiteY42" fmla="*/ 154852 h 277273"/>
                      <a:gd name="connsiteX43" fmla="*/ 211559 w 303266"/>
                      <a:gd name="connsiteY43" fmla="*/ 141576 h 277273"/>
                      <a:gd name="connsiteX44" fmla="*/ 92087 w 303266"/>
                      <a:gd name="connsiteY44" fmla="*/ 141576 h 27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3266" h="277273">
                        <a:moveTo>
                          <a:pt x="92087" y="141576"/>
                        </a:moveTo>
                        <a:cubicBezTo>
                          <a:pt x="72033" y="141576"/>
                          <a:pt x="71177" y="142430"/>
                          <a:pt x="71177" y="154852"/>
                        </a:cubicBezTo>
                        <a:lnTo>
                          <a:pt x="71177" y="213550"/>
                        </a:lnTo>
                        <a:cubicBezTo>
                          <a:pt x="71177" y="257265"/>
                          <a:pt x="73268" y="263049"/>
                          <a:pt x="96649" y="265610"/>
                        </a:cubicBezTo>
                        <a:lnTo>
                          <a:pt x="108720" y="266842"/>
                        </a:lnTo>
                        <a:cubicBezTo>
                          <a:pt x="111191" y="268549"/>
                          <a:pt x="110431" y="276040"/>
                          <a:pt x="107865" y="277273"/>
                        </a:cubicBezTo>
                        <a:cubicBezTo>
                          <a:pt x="85339" y="276420"/>
                          <a:pt x="71177" y="276040"/>
                          <a:pt x="54830" y="276040"/>
                        </a:cubicBezTo>
                        <a:cubicBezTo>
                          <a:pt x="36866" y="276040"/>
                          <a:pt x="22704" y="276894"/>
                          <a:pt x="6452" y="277273"/>
                        </a:cubicBezTo>
                        <a:cubicBezTo>
                          <a:pt x="3980" y="276040"/>
                          <a:pt x="3125" y="269403"/>
                          <a:pt x="5596" y="266842"/>
                        </a:cubicBezTo>
                        <a:lnTo>
                          <a:pt x="12725" y="265610"/>
                        </a:lnTo>
                        <a:cubicBezTo>
                          <a:pt x="36106" y="261437"/>
                          <a:pt x="36961" y="257265"/>
                          <a:pt x="36961" y="213550"/>
                        </a:cubicBezTo>
                        <a:lnTo>
                          <a:pt x="36961" y="63724"/>
                        </a:lnTo>
                        <a:cubicBezTo>
                          <a:pt x="36961" y="20008"/>
                          <a:pt x="34015" y="12991"/>
                          <a:pt x="12344" y="11284"/>
                        </a:cubicBezTo>
                        <a:lnTo>
                          <a:pt x="1509" y="10431"/>
                        </a:lnTo>
                        <a:cubicBezTo>
                          <a:pt x="-962" y="8724"/>
                          <a:pt x="-202" y="1328"/>
                          <a:pt x="2365" y="0"/>
                        </a:cubicBezTo>
                        <a:cubicBezTo>
                          <a:pt x="22799" y="474"/>
                          <a:pt x="36961" y="1233"/>
                          <a:pt x="54925" y="1233"/>
                        </a:cubicBezTo>
                        <a:cubicBezTo>
                          <a:pt x="71177" y="1233"/>
                          <a:pt x="85434" y="853"/>
                          <a:pt x="103303" y="0"/>
                        </a:cubicBezTo>
                        <a:cubicBezTo>
                          <a:pt x="105774" y="1233"/>
                          <a:pt x="106629" y="8724"/>
                          <a:pt x="104158" y="10431"/>
                        </a:cubicBezTo>
                        <a:lnTo>
                          <a:pt x="96269" y="11284"/>
                        </a:lnTo>
                        <a:cubicBezTo>
                          <a:pt x="72033" y="13750"/>
                          <a:pt x="71272" y="20008"/>
                          <a:pt x="71272" y="63724"/>
                        </a:cubicBezTo>
                        <a:lnTo>
                          <a:pt x="71272" y="111516"/>
                        </a:lnTo>
                        <a:cubicBezTo>
                          <a:pt x="71272" y="124413"/>
                          <a:pt x="72128" y="124792"/>
                          <a:pt x="92182" y="124792"/>
                        </a:cubicBezTo>
                        <a:lnTo>
                          <a:pt x="211559" y="124792"/>
                        </a:lnTo>
                        <a:cubicBezTo>
                          <a:pt x="231614" y="124792"/>
                          <a:pt x="232469" y="124413"/>
                          <a:pt x="232469" y="111516"/>
                        </a:cubicBezTo>
                        <a:lnTo>
                          <a:pt x="232469" y="63724"/>
                        </a:lnTo>
                        <a:cubicBezTo>
                          <a:pt x="232469" y="20008"/>
                          <a:pt x="231614" y="13750"/>
                          <a:pt x="206997" y="11284"/>
                        </a:cubicBezTo>
                        <a:lnTo>
                          <a:pt x="199108" y="10431"/>
                        </a:lnTo>
                        <a:cubicBezTo>
                          <a:pt x="196637" y="8724"/>
                          <a:pt x="197397" y="1328"/>
                          <a:pt x="199963" y="0"/>
                        </a:cubicBezTo>
                        <a:cubicBezTo>
                          <a:pt x="219163" y="853"/>
                          <a:pt x="233324" y="1233"/>
                          <a:pt x="250433" y="1233"/>
                        </a:cubicBezTo>
                        <a:cubicBezTo>
                          <a:pt x="266685" y="1233"/>
                          <a:pt x="280942" y="853"/>
                          <a:pt x="299666" y="0"/>
                        </a:cubicBezTo>
                        <a:cubicBezTo>
                          <a:pt x="302137" y="1233"/>
                          <a:pt x="302992" y="8724"/>
                          <a:pt x="300521" y="10431"/>
                        </a:cubicBezTo>
                        <a:lnTo>
                          <a:pt x="291777" y="11284"/>
                        </a:lnTo>
                        <a:cubicBezTo>
                          <a:pt x="267541" y="13750"/>
                          <a:pt x="266780" y="20008"/>
                          <a:pt x="266780" y="63724"/>
                        </a:cubicBezTo>
                        <a:lnTo>
                          <a:pt x="266780" y="213550"/>
                        </a:lnTo>
                        <a:cubicBezTo>
                          <a:pt x="266780" y="257265"/>
                          <a:pt x="267636" y="262670"/>
                          <a:pt x="291777" y="265610"/>
                        </a:cubicBezTo>
                        <a:lnTo>
                          <a:pt x="301757" y="266842"/>
                        </a:lnTo>
                        <a:cubicBezTo>
                          <a:pt x="304228" y="268549"/>
                          <a:pt x="303468" y="276040"/>
                          <a:pt x="300901" y="277273"/>
                        </a:cubicBezTo>
                        <a:cubicBezTo>
                          <a:pt x="280847" y="276420"/>
                          <a:pt x="266685" y="276040"/>
                          <a:pt x="250433" y="276040"/>
                        </a:cubicBezTo>
                        <a:cubicBezTo>
                          <a:pt x="233324" y="276040"/>
                          <a:pt x="218307" y="276420"/>
                          <a:pt x="199963" y="277273"/>
                        </a:cubicBezTo>
                        <a:cubicBezTo>
                          <a:pt x="197492" y="276040"/>
                          <a:pt x="196637" y="269403"/>
                          <a:pt x="199108" y="266842"/>
                        </a:cubicBezTo>
                        <a:lnTo>
                          <a:pt x="206997" y="265610"/>
                        </a:lnTo>
                        <a:cubicBezTo>
                          <a:pt x="232469" y="262291"/>
                          <a:pt x="231614" y="257265"/>
                          <a:pt x="232469" y="213550"/>
                        </a:cubicBezTo>
                        <a:lnTo>
                          <a:pt x="232469" y="154852"/>
                        </a:lnTo>
                        <a:cubicBezTo>
                          <a:pt x="232469" y="142335"/>
                          <a:pt x="231614" y="141576"/>
                          <a:pt x="211559" y="141576"/>
                        </a:cubicBezTo>
                        <a:lnTo>
                          <a:pt x="92087" y="141576"/>
                        </a:lnTo>
                        <a:close/>
                      </a:path>
                    </a:pathLst>
                  </a:custGeom>
                  <a:solidFill>
                    <a:srgbClr val="FFFFFF"/>
                  </a:solidFill>
                  <a:ln w="9494" cap="flat">
                    <a:noFill/>
                    <a:prstDash val="solid"/>
                    <a:miter/>
                  </a:ln>
                </p:spPr>
                <p:txBody>
                  <a:bodyPr rtlCol="0" anchor="ctr"/>
                  <a:lstStyle/>
                  <a:p>
                    <a:endParaRPr lang="en-US"/>
                  </a:p>
                </p:txBody>
              </p:sp>
              <p:sp>
                <p:nvSpPr>
                  <p:cNvPr id="33" name="Freeform 163">
                    <a:extLst>
                      <a:ext uri="{FF2B5EF4-FFF2-40B4-BE49-F238E27FC236}">
                        <a16:creationId xmlns:a16="http://schemas.microsoft.com/office/drawing/2014/main" id="{502A8263-D92A-42E6-A0B2-DF213BDDBD1F}"/>
                      </a:ext>
                    </a:extLst>
                  </p:cNvPr>
                  <p:cNvSpPr/>
                  <p:nvPr/>
                </p:nvSpPr>
                <p:spPr>
                  <a:xfrm>
                    <a:off x="1903997" y="4525639"/>
                    <a:ext cx="173552" cy="175618"/>
                  </a:xfrm>
                  <a:custGeom>
                    <a:avLst/>
                    <a:gdLst>
                      <a:gd name="connsiteX0" fmla="*/ 83830 w 173552"/>
                      <a:gd name="connsiteY0" fmla="*/ 12517 h 175618"/>
                      <a:gd name="connsiteX1" fmla="*/ 35832 w 173552"/>
                      <a:gd name="connsiteY1" fmla="*/ 84491 h 175618"/>
                      <a:gd name="connsiteX2" fmla="*/ 89628 w 173552"/>
                      <a:gd name="connsiteY2" fmla="*/ 163102 h 175618"/>
                      <a:gd name="connsiteX3" fmla="*/ 137625 w 173552"/>
                      <a:gd name="connsiteY3" fmla="*/ 92741 h 175618"/>
                      <a:gd name="connsiteX4" fmla="*/ 83830 w 173552"/>
                      <a:gd name="connsiteY4" fmla="*/ 12517 h 175618"/>
                      <a:gd name="connsiteX5" fmla="*/ 173552 w 173552"/>
                      <a:gd name="connsiteY5" fmla="*/ 86197 h 175618"/>
                      <a:gd name="connsiteX6" fmla="*/ 85541 w 173552"/>
                      <a:gd name="connsiteY6" fmla="*/ 175619 h 175618"/>
                      <a:gd name="connsiteX7" fmla="*/ 0 w 173552"/>
                      <a:gd name="connsiteY7" fmla="*/ 89896 h 175618"/>
                      <a:gd name="connsiteX8" fmla="*/ 88867 w 173552"/>
                      <a:gd name="connsiteY8" fmla="*/ 0 h 175618"/>
                      <a:gd name="connsiteX9" fmla="*/ 173552 w 173552"/>
                      <a:gd name="connsiteY9" fmla="*/ 86197 h 17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552" h="175618">
                        <a:moveTo>
                          <a:pt x="83830" y="12517"/>
                        </a:moveTo>
                        <a:cubicBezTo>
                          <a:pt x="56267" y="12517"/>
                          <a:pt x="35832" y="38689"/>
                          <a:pt x="35832" y="84491"/>
                        </a:cubicBezTo>
                        <a:cubicBezTo>
                          <a:pt x="35832" y="122326"/>
                          <a:pt x="52940" y="163102"/>
                          <a:pt x="89628" y="163102"/>
                        </a:cubicBezTo>
                        <a:cubicBezTo>
                          <a:pt x="126315" y="163102"/>
                          <a:pt x="137625" y="124792"/>
                          <a:pt x="137625" y="92741"/>
                        </a:cubicBezTo>
                        <a:cubicBezTo>
                          <a:pt x="137720" y="57465"/>
                          <a:pt x="123464" y="12517"/>
                          <a:pt x="83830" y="12517"/>
                        </a:cubicBezTo>
                        <a:moveTo>
                          <a:pt x="173552" y="86197"/>
                        </a:moveTo>
                        <a:cubicBezTo>
                          <a:pt x="173552" y="138162"/>
                          <a:pt x="137625" y="175619"/>
                          <a:pt x="85541" y="175619"/>
                        </a:cubicBezTo>
                        <a:cubicBezTo>
                          <a:pt x="37543" y="175619"/>
                          <a:pt x="0" y="141956"/>
                          <a:pt x="0" y="89896"/>
                        </a:cubicBezTo>
                        <a:cubicBezTo>
                          <a:pt x="0" y="37457"/>
                          <a:pt x="39634" y="0"/>
                          <a:pt x="88867" y="0"/>
                        </a:cubicBezTo>
                        <a:cubicBezTo>
                          <a:pt x="135629" y="95"/>
                          <a:pt x="173552" y="34991"/>
                          <a:pt x="173552" y="86197"/>
                        </a:cubicBezTo>
                      </a:path>
                    </a:pathLst>
                  </a:custGeom>
                  <a:solidFill>
                    <a:srgbClr val="FFFFFF"/>
                  </a:solidFill>
                  <a:ln w="9494" cap="flat">
                    <a:noFill/>
                    <a:prstDash val="solid"/>
                    <a:miter/>
                  </a:ln>
                </p:spPr>
                <p:txBody>
                  <a:bodyPr rtlCol="0" anchor="ctr"/>
                  <a:lstStyle/>
                  <a:p>
                    <a:endParaRPr lang="en-US"/>
                  </a:p>
                </p:txBody>
              </p:sp>
              <p:sp>
                <p:nvSpPr>
                  <p:cNvPr id="34" name="Freeform 164">
                    <a:extLst>
                      <a:ext uri="{FF2B5EF4-FFF2-40B4-BE49-F238E27FC236}">
                        <a16:creationId xmlns:a16="http://schemas.microsoft.com/office/drawing/2014/main" id="{314ECB85-9731-4A4C-A890-A167684A9299}"/>
                      </a:ext>
                    </a:extLst>
                  </p:cNvPr>
                  <p:cNvSpPr/>
                  <p:nvPr/>
                </p:nvSpPr>
                <p:spPr>
                  <a:xfrm>
                    <a:off x="2098293" y="4525545"/>
                    <a:ext cx="109943" cy="175713"/>
                  </a:xfrm>
                  <a:custGeom>
                    <a:avLst/>
                    <a:gdLst>
                      <a:gd name="connsiteX0" fmla="*/ 101959 w 109943"/>
                      <a:gd name="connsiteY0" fmla="*/ 7681 h 175713"/>
                      <a:gd name="connsiteX1" fmla="*/ 108612 w 109943"/>
                      <a:gd name="connsiteY1" fmla="*/ 41344 h 175713"/>
                      <a:gd name="connsiteX2" fmla="*/ 98633 w 109943"/>
                      <a:gd name="connsiteY2" fmla="*/ 42577 h 175713"/>
                      <a:gd name="connsiteX3" fmla="*/ 61945 w 109943"/>
                      <a:gd name="connsiteY3" fmla="*/ 12233 h 175713"/>
                      <a:gd name="connsiteX4" fmla="*/ 35238 w 109943"/>
                      <a:gd name="connsiteY4" fmla="*/ 37646 h 175713"/>
                      <a:gd name="connsiteX5" fmla="*/ 67363 w 109943"/>
                      <a:gd name="connsiteY5" fmla="*/ 72163 h 175713"/>
                      <a:gd name="connsiteX6" fmla="*/ 109943 w 109943"/>
                      <a:gd name="connsiteY6" fmla="*/ 128300 h 175713"/>
                      <a:gd name="connsiteX7" fmla="*/ 49875 w 109943"/>
                      <a:gd name="connsiteY7" fmla="*/ 175714 h 175713"/>
                      <a:gd name="connsiteX8" fmla="*/ 5203 w 109943"/>
                      <a:gd name="connsiteY8" fmla="*/ 163197 h 175713"/>
                      <a:gd name="connsiteX9" fmla="*/ 166 w 109943"/>
                      <a:gd name="connsiteY9" fmla="*/ 121188 h 175713"/>
                      <a:gd name="connsiteX10" fmla="*/ 9766 w 109943"/>
                      <a:gd name="connsiteY10" fmla="*/ 120714 h 175713"/>
                      <a:gd name="connsiteX11" fmla="*/ 53961 w 109943"/>
                      <a:gd name="connsiteY11" fmla="*/ 163576 h 175713"/>
                      <a:gd name="connsiteX12" fmla="*/ 81905 w 109943"/>
                      <a:gd name="connsiteY12" fmla="*/ 136930 h 175713"/>
                      <a:gd name="connsiteX13" fmla="*/ 49779 w 109943"/>
                      <a:gd name="connsiteY13" fmla="*/ 98620 h 175713"/>
                      <a:gd name="connsiteX14" fmla="*/ 8435 w 109943"/>
                      <a:gd name="connsiteY14" fmla="*/ 47413 h 175713"/>
                      <a:gd name="connsiteX15" fmla="*/ 65177 w 109943"/>
                      <a:gd name="connsiteY15" fmla="*/ 0 h 175713"/>
                      <a:gd name="connsiteX16" fmla="*/ 101959 w 109943"/>
                      <a:gd name="connsiteY16" fmla="*/ 7681 h 17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943" h="175713">
                        <a:moveTo>
                          <a:pt x="101959" y="7681"/>
                        </a:moveTo>
                        <a:cubicBezTo>
                          <a:pt x="105666" y="16784"/>
                          <a:pt x="108612" y="30155"/>
                          <a:pt x="108612" y="41344"/>
                        </a:cubicBezTo>
                        <a:cubicBezTo>
                          <a:pt x="106902" y="44284"/>
                          <a:pt x="100724" y="45043"/>
                          <a:pt x="98633" y="42577"/>
                        </a:cubicBezTo>
                        <a:cubicBezTo>
                          <a:pt x="91504" y="24276"/>
                          <a:pt x="79053" y="12233"/>
                          <a:pt x="61945" y="12233"/>
                        </a:cubicBezTo>
                        <a:cubicBezTo>
                          <a:pt x="45693" y="12233"/>
                          <a:pt x="35238" y="22664"/>
                          <a:pt x="35238" y="37646"/>
                        </a:cubicBezTo>
                        <a:cubicBezTo>
                          <a:pt x="35238" y="54715"/>
                          <a:pt x="52726" y="63818"/>
                          <a:pt x="67363" y="72163"/>
                        </a:cubicBezTo>
                        <a:cubicBezTo>
                          <a:pt x="89508" y="84680"/>
                          <a:pt x="109943" y="98809"/>
                          <a:pt x="109943" y="128300"/>
                        </a:cubicBezTo>
                        <a:cubicBezTo>
                          <a:pt x="109943" y="159878"/>
                          <a:pt x="80764" y="175714"/>
                          <a:pt x="49875" y="175714"/>
                        </a:cubicBezTo>
                        <a:cubicBezTo>
                          <a:pt x="30295" y="175714"/>
                          <a:pt x="15658" y="171541"/>
                          <a:pt x="5203" y="163197"/>
                        </a:cubicBezTo>
                        <a:cubicBezTo>
                          <a:pt x="1877" y="155326"/>
                          <a:pt x="-689" y="134938"/>
                          <a:pt x="166" y="121188"/>
                        </a:cubicBezTo>
                        <a:cubicBezTo>
                          <a:pt x="2257" y="118723"/>
                          <a:pt x="7675" y="118249"/>
                          <a:pt x="9766" y="120714"/>
                        </a:cubicBezTo>
                        <a:cubicBezTo>
                          <a:pt x="16894" y="143568"/>
                          <a:pt x="30200" y="163576"/>
                          <a:pt x="53961" y="163576"/>
                        </a:cubicBezTo>
                        <a:cubicBezTo>
                          <a:pt x="68979" y="163576"/>
                          <a:pt x="81905" y="154852"/>
                          <a:pt x="81905" y="136930"/>
                        </a:cubicBezTo>
                        <a:cubicBezTo>
                          <a:pt x="81905" y="117775"/>
                          <a:pt x="65177" y="107344"/>
                          <a:pt x="49779" y="98620"/>
                        </a:cubicBezTo>
                        <a:cubicBezTo>
                          <a:pt x="25543" y="84870"/>
                          <a:pt x="8435" y="70361"/>
                          <a:pt x="8435" y="47413"/>
                        </a:cubicBezTo>
                        <a:cubicBezTo>
                          <a:pt x="8435" y="17069"/>
                          <a:pt x="33432" y="0"/>
                          <a:pt x="65177" y="0"/>
                        </a:cubicBezTo>
                        <a:cubicBezTo>
                          <a:pt x="82760" y="190"/>
                          <a:pt x="98253" y="4362"/>
                          <a:pt x="101959" y="7681"/>
                        </a:cubicBezTo>
                      </a:path>
                    </a:pathLst>
                  </a:custGeom>
                  <a:solidFill>
                    <a:srgbClr val="FFFFFF"/>
                  </a:solidFill>
                  <a:ln w="9494" cap="flat">
                    <a:noFill/>
                    <a:prstDash val="solid"/>
                    <a:miter/>
                  </a:ln>
                </p:spPr>
                <p:txBody>
                  <a:bodyPr rtlCol="0" anchor="ctr"/>
                  <a:lstStyle/>
                  <a:p>
                    <a:endParaRPr lang="en-US"/>
                  </a:p>
                </p:txBody>
              </p:sp>
              <p:sp>
                <p:nvSpPr>
                  <p:cNvPr id="35" name="Freeform 165">
                    <a:extLst>
                      <a:ext uri="{FF2B5EF4-FFF2-40B4-BE49-F238E27FC236}">
                        <a16:creationId xmlns:a16="http://schemas.microsoft.com/office/drawing/2014/main" id="{4DE1FD30-0FEA-440C-9D74-4349EB4CB6FD}"/>
                      </a:ext>
                    </a:extLst>
                  </p:cNvPr>
                  <p:cNvSpPr/>
                  <p:nvPr/>
                </p:nvSpPr>
                <p:spPr>
                  <a:xfrm>
                    <a:off x="2219279" y="4517864"/>
                    <a:ext cx="187981" cy="285143"/>
                  </a:xfrm>
                  <a:custGeom>
                    <a:avLst/>
                    <a:gdLst>
                      <a:gd name="connsiteX0" fmla="*/ 57390 w 187981"/>
                      <a:gd name="connsiteY0" fmla="*/ 135602 h 285143"/>
                      <a:gd name="connsiteX1" fmla="*/ 69936 w 187981"/>
                      <a:gd name="connsiteY1" fmla="*/ 160542 h 285143"/>
                      <a:gd name="connsiteX2" fmla="*/ 99970 w 187981"/>
                      <a:gd name="connsiteY2" fmla="*/ 169645 h 285143"/>
                      <a:gd name="connsiteX3" fmla="*/ 154241 w 187981"/>
                      <a:gd name="connsiteY3" fmla="*/ 94732 h 285143"/>
                      <a:gd name="connsiteX4" fmla="*/ 97879 w 187981"/>
                      <a:gd name="connsiteY4" fmla="*/ 27784 h 285143"/>
                      <a:gd name="connsiteX5" fmla="*/ 62427 w 187981"/>
                      <a:gd name="connsiteY5" fmla="*/ 39448 h 285143"/>
                      <a:gd name="connsiteX6" fmla="*/ 57390 w 187981"/>
                      <a:gd name="connsiteY6" fmla="*/ 64008 h 285143"/>
                      <a:gd name="connsiteX7" fmla="*/ 57390 w 187981"/>
                      <a:gd name="connsiteY7" fmla="*/ 135602 h 285143"/>
                      <a:gd name="connsiteX8" fmla="*/ 26500 w 187981"/>
                      <a:gd name="connsiteY8" fmla="*/ 58224 h 285143"/>
                      <a:gd name="connsiteX9" fmla="*/ 15190 w 187981"/>
                      <a:gd name="connsiteY9" fmla="*/ 32431 h 285143"/>
                      <a:gd name="connsiteX10" fmla="*/ 11483 w 187981"/>
                      <a:gd name="connsiteY10" fmla="*/ 29965 h 285143"/>
                      <a:gd name="connsiteX11" fmla="*/ 11863 w 187981"/>
                      <a:gd name="connsiteY11" fmla="*/ 22474 h 285143"/>
                      <a:gd name="connsiteX12" fmla="*/ 53208 w 187981"/>
                      <a:gd name="connsiteY12" fmla="*/ 0 h 285143"/>
                      <a:gd name="connsiteX13" fmla="*/ 58245 w 187981"/>
                      <a:gd name="connsiteY13" fmla="*/ 2940 h 285143"/>
                      <a:gd name="connsiteX14" fmla="*/ 56534 w 187981"/>
                      <a:gd name="connsiteY14" fmla="*/ 22095 h 285143"/>
                      <a:gd name="connsiteX15" fmla="*/ 60241 w 187981"/>
                      <a:gd name="connsiteY15" fmla="*/ 27500 h 285143"/>
                      <a:gd name="connsiteX16" fmla="*/ 118694 w 187981"/>
                      <a:gd name="connsiteY16" fmla="*/ 7965 h 285143"/>
                      <a:gd name="connsiteX17" fmla="*/ 187982 w 187981"/>
                      <a:gd name="connsiteY17" fmla="*/ 84111 h 285143"/>
                      <a:gd name="connsiteX18" fmla="*/ 86188 w 187981"/>
                      <a:gd name="connsiteY18" fmla="*/ 183584 h 285143"/>
                      <a:gd name="connsiteX19" fmla="*/ 63282 w 187981"/>
                      <a:gd name="connsiteY19" fmla="*/ 181878 h 285143"/>
                      <a:gd name="connsiteX20" fmla="*/ 57390 w 187981"/>
                      <a:gd name="connsiteY20" fmla="*/ 193541 h 285143"/>
                      <a:gd name="connsiteX21" fmla="*/ 57390 w 187981"/>
                      <a:gd name="connsiteY21" fmla="*/ 237256 h 285143"/>
                      <a:gd name="connsiteX22" fmla="*/ 73262 w 187981"/>
                      <a:gd name="connsiteY22" fmla="*/ 272627 h 285143"/>
                      <a:gd name="connsiteX23" fmla="*/ 89515 w 187981"/>
                      <a:gd name="connsiteY23" fmla="*/ 274713 h 285143"/>
                      <a:gd name="connsiteX24" fmla="*/ 88659 w 187981"/>
                      <a:gd name="connsiteY24" fmla="*/ 285144 h 285143"/>
                      <a:gd name="connsiteX25" fmla="*/ 41897 w 187981"/>
                      <a:gd name="connsiteY25" fmla="*/ 283911 h 285143"/>
                      <a:gd name="connsiteX26" fmla="*/ 2644 w 187981"/>
                      <a:gd name="connsiteY26" fmla="*/ 285144 h 285143"/>
                      <a:gd name="connsiteX27" fmla="*/ 1788 w 187981"/>
                      <a:gd name="connsiteY27" fmla="*/ 274713 h 285143"/>
                      <a:gd name="connsiteX28" fmla="*/ 10532 w 187981"/>
                      <a:gd name="connsiteY28" fmla="*/ 273480 h 285143"/>
                      <a:gd name="connsiteX29" fmla="*/ 26405 w 187981"/>
                      <a:gd name="connsiteY29" fmla="*/ 237256 h 285143"/>
                      <a:gd name="connsiteX30" fmla="*/ 26405 w 187981"/>
                      <a:gd name="connsiteY30" fmla="*/ 58224 h 28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7981" h="285143">
                        <a:moveTo>
                          <a:pt x="57390" y="135602"/>
                        </a:moveTo>
                        <a:cubicBezTo>
                          <a:pt x="57390" y="148878"/>
                          <a:pt x="61572" y="153904"/>
                          <a:pt x="69936" y="160542"/>
                        </a:cubicBezTo>
                        <a:cubicBezTo>
                          <a:pt x="78300" y="166800"/>
                          <a:pt x="91226" y="169645"/>
                          <a:pt x="99970" y="169645"/>
                        </a:cubicBezTo>
                        <a:cubicBezTo>
                          <a:pt x="134186" y="169645"/>
                          <a:pt x="154241" y="138068"/>
                          <a:pt x="154241" y="94732"/>
                        </a:cubicBezTo>
                        <a:cubicBezTo>
                          <a:pt x="154241" y="61448"/>
                          <a:pt x="135422" y="27784"/>
                          <a:pt x="97879" y="27784"/>
                        </a:cubicBezTo>
                        <a:cubicBezTo>
                          <a:pt x="79915" y="27784"/>
                          <a:pt x="66989" y="34422"/>
                          <a:pt x="62427" y="39448"/>
                        </a:cubicBezTo>
                        <a:cubicBezTo>
                          <a:pt x="58720" y="44000"/>
                          <a:pt x="57390" y="50258"/>
                          <a:pt x="57390" y="64008"/>
                        </a:cubicBezTo>
                        <a:lnTo>
                          <a:pt x="57390" y="135602"/>
                        </a:lnTo>
                        <a:close/>
                        <a:moveTo>
                          <a:pt x="26500" y="58224"/>
                        </a:moveTo>
                        <a:cubicBezTo>
                          <a:pt x="26500" y="42008"/>
                          <a:pt x="26500" y="39922"/>
                          <a:pt x="15190" y="32431"/>
                        </a:cubicBezTo>
                        <a:lnTo>
                          <a:pt x="11483" y="29965"/>
                        </a:lnTo>
                        <a:cubicBezTo>
                          <a:pt x="9772" y="28258"/>
                          <a:pt x="9772" y="23707"/>
                          <a:pt x="11863" y="22474"/>
                        </a:cubicBezTo>
                        <a:cubicBezTo>
                          <a:pt x="22698" y="17922"/>
                          <a:pt x="42373" y="7871"/>
                          <a:pt x="53208" y="0"/>
                        </a:cubicBezTo>
                        <a:cubicBezTo>
                          <a:pt x="55679" y="0"/>
                          <a:pt x="57390" y="853"/>
                          <a:pt x="58245" y="2940"/>
                        </a:cubicBezTo>
                        <a:cubicBezTo>
                          <a:pt x="57390" y="10431"/>
                          <a:pt x="56534" y="16690"/>
                          <a:pt x="56534" y="22095"/>
                        </a:cubicBezTo>
                        <a:cubicBezTo>
                          <a:pt x="56534" y="25034"/>
                          <a:pt x="57390" y="27500"/>
                          <a:pt x="60241" y="27500"/>
                        </a:cubicBezTo>
                        <a:cubicBezTo>
                          <a:pt x="65659" y="25034"/>
                          <a:pt x="91986" y="7965"/>
                          <a:pt x="118694" y="7965"/>
                        </a:cubicBezTo>
                        <a:cubicBezTo>
                          <a:pt x="160799" y="7965"/>
                          <a:pt x="187982" y="42103"/>
                          <a:pt x="187982" y="84111"/>
                        </a:cubicBezTo>
                        <a:cubicBezTo>
                          <a:pt x="187982" y="141956"/>
                          <a:pt x="145401" y="183584"/>
                          <a:pt x="86188" y="183584"/>
                        </a:cubicBezTo>
                        <a:cubicBezTo>
                          <a:pt x="78680" y="183584"/>
                          <a:pt x="66989" y="182731"/>
                          <a:pt x="63282" y="181878"/>
                        </a:cubicBezTo>
                        <a:cubicBezTo>
                          <a:pt x="59576" y="182731"/>
                          <a:pt x="57390" y="184817"/>
                          <a:pt x="57390" y="193541"/>
                        </a:cubicBezTo>
                        <a:lnTo>
                          <a:pt x="57390" y="237256"/>
                        </a:lnTo>
                        <a:cubicBezTo>
                          <a:pt x="57390" y="266842"/>
                          <a:pt x="58245" y="270541"/>
                          <a:pt x="73262" y="272627"/>
                        </a:cubicBezTo>
                        <a:lnTo>
                          <a:pt x="89515" y="274713"/>
                        </a:lnTo>
                        <a:cubicBezTo>
                          <a:pt x="92461" y="276799"/>
                          <a:pt x="91606" y="283816"/>
                          <a:pt x="88659" y="285144"/>
                        </a:cubicBezTo>
                        <a:cubicBezTo>
                          <a:pt x="68605" y="284290"/>
                          <a:pt x="56534" y="283911"/>
                          <a:pt x="41897" y="283911"/>
                        </a:cubicBezTo>
                        <a:cubicBezTo>
                          <a:pt x="26880" y="283911"/>
                          <a:pt x="14334" y="284290"/>
                          <a:pt x="2644" y="285144"/>
                        </a:cubicBezTo>
                        <a:cubicBezTo>
                          <a:pt x="-303" y="283911"/>
                          <a:pt x="-1063" y="276799"/>
                          <a:pt x="1788" y="274713"/>
                        </a:cubicBezTo>
                        <a:lnTo>
                          <a:pt x="10532" y="273480"/>
                        </a:lnTo>
                        <a:cubicBezTo>
                          <a:pt x="26025" y="271394"/>
                          <a:pt x="26405" y="267222"/>
                          <a:pt x="26405" y="237256"/>
                        </a:cubicBezTo>
                        <a:lnTo>
                          <a:pt x="26405" y="58224"/>
                        </a:lnTo>
                        <a:close/>
                      </a:path>
                    </a:pathLst>
                  </a:custGeom>
                  <a:solidFill>
                    <a:srgbClr val="FFFFFF"/>
                  </a:solidFill>
                  <a:ln w="9494" cap="flat">
                    <a:noFill/>
                    <a:prstDash val="solid"/>
                    <a:miter/>
                  </a:ln>
                </p:spPr>
                <p:txBody>
                  <a:bodyPr rtlCol="0" anchor="ctr"/>
                  <a:lstStyle/>
                  <a:p>
                    <a:endParaRPr lang="en-US"/>
                  </a:p>
                </p:txBody>
              </p:sp>
              <p:sp>
                <p:nvSpPr>
                  <p:cNvPr id="36" name="Freeform 166">
                    <a:extLst>
                      <a:ext uri="{FF2B5EF4-FFF2-40B4-BE49-F238E27FC236}">
                        <a16:creationId xmlns:a16="http://schemas.microsoft.com/office/drawing/2014/main" id="{7375D4F2-0B1E-4A8C-9033-E80AE0FAB47A}"/>
                      </a:ext>
                    </a:extLst>
                  </p:cNvPr>
                  <p:cNvSpPr/>
                  <p:nvPr/>
                </p:nvSpPr>
                <p:spPr>
                  <a:xfrm>
                    <a:off x="2421630" y="4420003"/>
                    <a:ext cx="83834" cy="276799"/>
                  </a:xfrm>
                  <a:custGeom>
                    <a:avLst/>
                    <a:gdLst>
                      <a:gd name="connsiteX0" fmla="*/ 60811 w 83834"/>
                      <a:gd name="connsiteY0" fmla="*/ 21241 h 276799"/>
                      <a:gd name="connsiteX1" fmla="*/ 39141 w 83834"/>
                      <a:gd name="connsiteY1" fmla="*/ 42482 h 276799"/>
                      <a:gd name="connsiteX2" fmla="*/ 17851 w 83834"/>
                      <a:gd name="connsiteY2" fmla="*/ 22095 h 276799"/>
                      <a:gd name="connsiteX3" fmla="*/ 40377 w 83834"/>
                      <a:gd name="connsiteY3" fmla="*/ 0 h 276799"/>
                      <a:gd name="connsiteX4" fmla="*/ 60811 w 83834"/>
                      <a:gd name="connsiteY4" fmla="*/ 21241 h 276799"/>
                      <a:gd name="connsiteX5" fmla="*/ 26595 w 83834"/>
                      <a:gd name="connsiteY5" fmla="*/ 156085 h 276799"/>
                      <a:gd name="connsiteX6" fmla="*/ 15285 w 83834"/>
                      <a:gd name="connsiteY6" fmla="*/ 130292 h 276799"/>
                      <a:gd name="connsiteX7" fmla="*/ 11578 w 83834"/>
                      <a:gd name="connsiteY7" fmla="*/ 127826 h 276799"/>
                      <a:gd name="connsiteX8" fmla="*/ 11958 w 83834"/>
                      <a:gd name="connsiteY8" fmla="*/ 120335 h 276799"/>
                      <a:gd name="connsiteX9" fmla="*/ 54919 w 83834"/>
                      <a:gd name="connsiteY9" fmla="*/ 99947 h 276799"/>
                      <a:gd name="connsiteX10" fmla="*/ 59100 w 83834"/>
                      <a:gd name="connsiteY10" fmla="*/ 102413 h 276799"/>
                      <a:gd name="connsiteX11" fmla="*/ 57390 w 83834"/>
                      <a:gd name="connsiteY11" fmla="*/ 153999 h 276799"/>
                      <a:gd name="connsiteX12" fmla="*/ 57390 w 83834"/>
                      <a:gd name="connsiteY12" fmla="*/ 228912 h 276799"/>
                      <a:gd name="connsiteX13" fmla="*/ 73262 w 83834"/>
                      <a:gd name="connsiteY13" fmla="*/ 265135 h 276799"/>
                      <a:gd name="connsiteX14" fmla="*/ 82006 w 83834"/>
                      <a:gd name="connsiteY14" fmla="*/ 266368 h 276799"/>
                      <a:gd name="connsiteX15" fmla="*/ 81151 w 83834"/>
                      <a:gd name="connsiteY15" fmla="*/ 276799 h 276799"/>
                      <a:gd name="connsiteX16" fmla="*/ 41897 w 83834"/>
                      <a:gd name="connsiteY16" fmla="*/ 275566 h 276799"/>
                      <a:gd name="connsiteX17" fmla="*/ 2644 w 83834"/>
                      <a:gd name="connsiteY17" fmla="*/ 276799 h 276799"/>
                      <a:gd name="connsiteX18" fmla="*/ 1788 w 83834"/>
                      <a:gd name="connsiteY18" fmla="*/ 266368 h 276799"/>
                      <a:gd name="connsiteX19" fmla="*/ 10532 w 83834"/>
                      <a:gd name="connsiteY19" fmla="*/ 265135 h 276799"/>
                      <a:gd name="connsiteX20" fmla="*/ 26405 w 83834"/>
                      <a:gd name="connsiteY20" fmla="*/ 228912 h 276799"/>
                      <a:gd name="connsiteX21" fmla="*/ 26405 w 83834"/>
                      <a:gd name="connsiteY21" fmla="*/ 156085 h 27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834" h="276799">
                        <a:moveTo>
                          <a:pt x="60811" y="21241"/>
                        </a:moveTo>
                        <a:cubicBezTo>
                          <a:pt x="60811" y="35844"/>
                          <a:pt x="50356" y="42482"/>
                          <a:pt x="39141" y="42482"/>
                        </a:cubicBezTo>
                        <a:cubicBezTo>
                          <a:pt x="26215" y="42482"/>
                          <a:pt x="17851" y="33284"/>
                          <a:pt x="17851" y="22095"/>
                        </a:cubicBezTo>
                        <a:cubicBezTo>
                          <a:pt x="17851" y="8345"/>
                          <a:pt x="28306" y="0"/>
                          <a:pt x="40377" y="0"/>
                        </a:cubicBezTo>
                        <a:cubicBezTo>
                          <a:pt x="52827" y="0"/>
                          <a:pt x="60811" y="9578"/>
                          <a:pt x="60811" y="21241"/>
                        </a:cubicBezTo>
                        <a:moveTo>
                          <a:pt x="26595" y="156085"/>
                        </a:moveTo>
                        <a:cubicBezTo>
                          <a:pt x="26595" y="139869"/>
                          <a:pt x="26595" y="137783"/>
                          <a:pt x="15285" y="130292"/>
                        </a:cubicBezTo>
                        <a:lnTo>
                          <a:pt x="11578" y="127826"/>
                        </a:lnTo>
                        <a:cubicBezTo>
                          <a:pt x="9867" y="126119"/>
                          <a:pt x="9867" y="121568"/>
                          <a:pt x="11958" y="120335"/>
                        </a:cubicBezTo>
                        <a:cubicBezTo>
                          <a:pt x="21558" y="117016"/>
                          <a:pt x="45319" y="106206"/>
                          <a:pt x="54919" y="99947"/>
                        </a:cubicBezTo>
                        <a:cubicBezTo>
                          <a:pt x="57010" y="99947"/>
                          <a:pt x="58625" y="100801"/>
                          <a:pt x="59100" y="102413"/>
                        </a:cubicBezTo>
                        <a:cubicBezTo>
                          <a:pt x="58245" y="117016"/>
                          <a:pt x="57390" y="136930"/>
                          <a:pt x="57390" y="153999"/>
                        </a:cubicBezTo>
                        <a:lnTo>
                          <a:pt x="57390" y="228912"/>
                        </a:lnTo>
                        <a:cubicBezTo>
                          <a:pt x="57390" y="258877"/>
                          <a:pt x="58245" y="263049"/>
                          <a:pt x="73262" y="265135"/>
                        </a:cubicBezTo>
                        <a:lnTo>
                          <a:pt x="82006" y="266368"/>
                        </a:lnTo>
                        <a:cubicBezTo>
                          <a:pt x="84953" y="268454"/>
                          <a:pt x="84097" y="275471"/>
                          <a:pt x="81151" y="276799"/>
                        </a:cubicBezTo>
                        <a:cubicBezTo>
                          <a:pt x="68605" y="275946"/>
                          <a:pt x="56534" y="275566"/>
                          <a:pt x="41897" y="275566"/>
                        </a:cubicBezTo>
                        <a:cubicBezTo>
                          <a:pt x="26880" y="275566"/>
                          <a:pt x="14334" y="275946"/>
                          <a:pt x="2644" y="276799"/>
                        </a:cubicBezTo>
                        <a:cubicBezTo>
                          <a:pt x="-303" y="275566"/>
                          <a:pt x="-1063" y="268454"/>
                          <a:pt x="1788" y="266368"/>
                        </a:cubicBezTo>
                        <a:lnTo>
                          <a:pt x="10532" y="265135"/>
                        </a:lnTo>
                        <a:cubicBezTo>
                          <a:pt x="26025" y="263049"/>
                          <a:pt x="26405" y="258877"/>
                          <a:pt x="26405" y="228912"/>
                        </a:cubicBezTo>
                        <a:lnTo>
                          <a:pt x="26405" y="156085"/>
                        </a:lnTo>
                        <a:close/>
                      </a:path>
                    </a:pathLst>
                  </a:custGeom>
                  <a:solidFill>
                    <a:srgbClr val="FFFFFF"/>
                  </a:solidFill>
                  <a:ln w="9494" cap="flat">
                    <a:noFill/>
                    <a:prstDash val="solid"/>
                    <a:miter/>
                  </a:ln>
                </p:spPr>
                <p:txBody>
                  <a:bodyPr rtlCol="0" anchor="ctr"/>
                  <a:lstStyle/>
                  <a:p>
                    <a:endParaRPr lang="en-US"/>
                  </a:p>
                </p:txBody>
              </p:sp>
              <p:sp>
                <p:nvSpPr>
                  <p:cNvPr id="37" name="Freeform 167">
                    <a:extLst>
                      <a:ext uri="{FF2B5EF4-FFF2-40B4-BE49-F238E27FC236}">
                        <a16:creationId xmlns:a16="http://schemas.microsoft.com/office/drawing/2014/main" id="{1161F9DE-D1E1-4843-9FD8-BE42855D2F20}"/>
                      </a:ext>
                    </a:extLst>
                  </p:cNvPr>
                  <p:cNvSpPr/>
                  <p:nvPr/>
                </p:nvSpPr>
                <p:spPr>
                  <a:xfrm>
                    <a:off x="2522390" y="4502388"/>
                    <a:ext cx="111258" cy="198870"/>
                  </a:xfrm>
                  <a:custGeom>
                    <a:avLst/>
                    <a:gdLst>
                      <a:gd name="connsiteX0" fmla="*/ 60989 w 111258"/>
                      <a:gd name="connsiteY0" fmla="*/ 46579 h 198870"/>
                      <a:gd name="connsiteX1" fmla="*/ 53481 w 111258"/>
                      <a:gd name="connsiteY1" fmla="*/ 56536 h 198870"/>
                      <a:gd name="connsiteX2" fmla="*/ 53481 w 111258"/>
                      <a:gd name="connsiteY2" fmla="*/ 134293 h 198870"/>
                      <a:gd name="connsiteX3" fmla="*/ 83990 w 111258"/>
                      <a:gd name="connsiteY3" fmla="*/ 180474 h 198870"/>
                      <a:gd name="connsiteX4" fmla="*/ 95301 w 111258"/>
                      <a:gd name="connsiteY4" fmla="*/ 178388 h 198870"/>
                      <a:gd name="connsiteX5" fmla="*/ 105756 w 111258"/>
                      <a:gd name="connsiteY5" fmla="*/ 172603 h 198870"/>
                      <a:gd name="connsiteX6" fmla="*/ 109938 w 111258"/>
                      <a:gd name="connsiteY6" fmla="*/ 179715 h 198870"/>
                      <a:gd name="connsiteX7" fmla="*/ 66122 w 111258"/>
                      <a:gd name="connsiteY7" fmla="*/ 198870 h 198870"/>
                      <a:gd name="connsiteX8" fmla="*/ 22686 w 111258"/>
                      <a:gd name="connsiteY8" fmla="*/ 153923 h 198870"/>
                      <a:gd name="connsiteX9" fmla="*/ 22686 w 111258"/>
                      <a:gd name="connsiteY9" fmla="*/ 58717 h 198870"/>
                      <a:gd name="connsiteX10" fmla="*/ 13942 w 111258"/>
                      <a:gd name="connsiteY10" fmla="*/ 46674 h 198870"/>
                      <a:gd name="connsiteX11" fmla="*/ 2251 w 111258"/>
                      <a:gd name="connsiteY11" fmla="*/ 46674 h 198870"/>
                      <a:gd name="connsiteX12" fmla="*/ 1016 w 111258"/>
                      <a:gd name="connsiteY12" fmla="*/ 37950 h 198870"/>
                      <a:gd name="connsiteX13" fmla="*/ 27724 w 111258"/>
                      <a:gd name="connsiteY13" fmla="*/ 25053 h 198870"/>
                      <a:gd name="connsiteX14" fmla="*/ 45212 w 111258"/>
                      <a:gd name="connsiteY14" fmla="*/ 493 h 198870"/>
                      <a:gd name="connsiteX15" fmla="*/ 53956 w 111258"/>
                      <a:gd name="connsiteY15" fmla="*/ 2579 h 198870"/>
                      <a:gd name="connsiteX16" fmla="*/ 53956 w 111258"/>
                      <a:gd name="connsiteY16" fmla="*/ 21260 h 198870"/>
                      <a:gd name="connsiteX17" fmla="*/ 61465 w 111258"/>
                      <a:gd name="connsiteY17" fmla="*/ 29131 h 198870"/>
                      <a:gd name="connsiteX18" fmla="*/ 107752 w 111258"/>
                      <a:gd name="connsiteY18" fmla="*/ 29131 h 198870"/>
                      <a:gd name="connsiteX19" fmla="*/ 108132 w 111258"/>
                      <a:gd name="connsiteY19" fmla="*/ 46579 h 198870"/>
                      <a:gd name="connsiteX20" fmla="*/ 60989 w 111258"/>
                      <a:gd name="connsiteY20" fmla="*/ 46579 h 19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258" h="198870">
                        <a:moveTo>
                          <a:pt x="60989" y="46579"/>
                        </a:moveTo>
                        <a:cubicBezTo>
                          <a:pt x="53861" y="46579"/>
                          <a:pt x="53481" y="47812"/>
                          <a:pt x="53481" y="56536"/>
                        </a:cubicBezTo>
                        <a:lnTo>
                          <a:pt x="53481" y="134293"/>
                        </a:lnTo>
                        <a:cubicBezTo>
                          <a:pt x="53481" y="158474"/>
                          <a:pt x="56427" y="180474"/>
                          <a:pt x="83990" y="180474"/>
                        </a:cubicBezTo>
                        <a:cubicBezTo>
                          <a:pt x="88172" y="180474"/>
                          <a:pt x="91879" y="179621"/>
                          <a:pt x="95301" y="178388"/>
                        </a:cubicBezTo>
                        <a:cubicBezTo>
                          <a:pt x="99007" y="177155"/>
                          <a:pt x="104520" y="172603"/>
                          <a:pt x="105756" y="172603"/>
                        </a:cubicBezTo>
                        <a:cubicBezTo>
                          <a:pt x="109082" y="172603"/>
                          <a:pt x="110793" y="177155"/>
                          <a:pt x="109938" y="179715"/>
                        </a:cubicBezTo>
                        <a:cubicBezTo>
                          <a:pt x="102429" y="188439"/>
                          <a:pt x="87412" y="198870"/>
                          <a:pt x="66122" y="198870"/>
                        </a:cubicBezTo>
                        <a:cubicBezTo>
                          <a:pt x="30195" y="198870"/>
                          <a:pt x="22686" y="178862"/>
                          <a:pt x="22686" y="153923"/>
                        </a:cubicBezTo>
                        <a:lnTo>
                          <a:pt x="22686" y="58717"/>
                        </a:lnTo>
                        <a:cubicBezTo>
                          <a:pt x="22686" y="47527"/>
                          <a:pt x="22306" y="46674"/>
                          <a:pt x="13942" y="46674"/>
                        </a:cubicBezTo>
                        <a:lnTo>
                          <a:pt x="2251" y="46674"/>
                        </a:lnTo>
                        <a:cubicBezTo>
                          <a:pt x="-220" y="44967"/>
                          <a:pt x="-695" y="40415"/>
                          <a:pt x="1016" y="37950"/>
                        </a:cubicBezTo>
                        <a:cubicBezTo>
                          <a:pt x="13087" y="34251"/>
                          <a:pt x="23542" y="28751"/>
                          <a:pt x="27724" y="25053"/>
                        </a:cubicBezTo>
                        <a:cubicBezTo>
                          <a:pt x="33141" y="20027"/>
                          <a:pt x="41030" y="8838"/>
                          <a:pt x="45212" y="493"/>
                        </a:cubicBezTo>
                        <a:cubicBezTo>
                          <a:pt x="47303" y="-360"/>
                          <a:pt x="52340" y="-360"/>
                          <a:pt x="53956" y="2579"/>
                        </a:cubicBezTo>
                        <a:lnTo>
                          <a:pt x="53956" y="21260"/>
                        </a:lnTo>
                        <a:cubicBezTo>
                          <a:pt x="53956" y="28751"/>
                          <a:pt x="54431" y="29131"/>
                          <a:pt x="61465" y="29131"/>
                        </a:cubicBezTo>
                        <a:lnTo>
                          <a:pt x="107752" y="29131"/>
                        </a:lnTo>
                        <a:cubicBezTo>
                          <a:pt x="112789" y="32829"/>
                          <a:pt x="111934" y="44113"/>
                          <a:pt x="108132" y="46579"/>
                        </a:cubicBezTo>
                        <a:lnTo>
                          <a:pt x="60989" y="46579"/>
                        </a:lnTo>
                        <a:close/>
                      </a:path>
                    </a:pathLst>
                  </a:custGeom>
                  <a:solidFill>
                    <a:srgbClr val="FFFFFF"/>
                  </a:solidFill>
                  <a:ln w="9494" cap="flat">
                    <a:noFill/>
                    <a:prstDash val="solid"/>
                    <a:miter/>
                  </a:ln>
                </p:spPr>
                <p:txBody>
                  <a:bodyPr rtlCol="0" anchor="ctr"/>
                  <a:lstStyle/>
                  <a:p>
                    <a:endParaRPr lang="en-US"/>
                  </a:p>
                </p:txBody>
              </p:sp>
              <p:sp>
                <p:nvSpPr>
                  <p:cNvPr id="38" name="Freeform 168">
                    <a:extLst>
                      <a:ext uri="{FF2B5EF4-FFF2-40B4-BE49-F238E27FC236}">
                        <a16:creationId xmlns:a16="http://schemas.microsoft.com/office/drawing/2014/main" id="{AA7558CF-A34E-4D28-AC04-6727D5DBD363}"/>
                      </a:ext>
                    </a:extLst>
                  </p:cNvPr>
                  <p:cNvSpPr/>
                  <p:nvPr/>
                </p:nvSpPr>
                <p:spPr>
                  <a:xfrm>
                    <a:off x="2642878" y="4525639"/>
                    <a:ext cx="157204" cy="175618"/>
                  </a:xfrm>
                  <a:custGeom>
                    <a:avLst/>
                    <a:gdLst>
                      <a:gd name="connsiteX0" fmla="*/ 58263 w 157204"/>
                      <a:gd name="connsiteY0" fmla="*/ 156938 h 175618"/>
                      <a:gd name="connsiteX1" fmla="*/ 83735 w 157204"/>
                      <a:gd name="connsiteY1" fmla="*/ 146507 h 175618"/>
                      <a:gd name="connsiteX2" fmla="*/ 89152 w 157204"/>
                      <a:gd name="connsiteY2" fmla="*/ 126973 h 175618"/>
                      <a:gd name="connsiteX3" fmla="*/ 90008 w 157204"/>
                      <a:gd name="connsiteY3" fmla="*/ 102413 h 175618"/>
                      <a:gd name="connsiteX4" fmla="*/ 85826 w 157204"/>
                      <a:gd name="connsiteY4" fmla="*/ 97008 h 175618"/>
                      <a:gd name="connsiteX5" fmla="*/ 68718 w 157204"/>
                      <a:gd name="connsiteY5" fmla="*/ 101180 h 175618"/>
                      <a:gd name="connsiteX6" fmla="*/ 32030 w 157204"/>
                      <a:gd name="connsiteY6" fmla="*/ 131999 h 175618"/>
                      <a:gd name="connsiteX7" fmla="*/ 58263 w 157204"/>
                      <a:gd name="connsiteY7" fmla="*/ 156938 h 175618"/>
                      <a:gd name="connsiteX8" fmla="*/ 84115 w 157204"/>
                      <a:gd name="connsiteY8" fmla="*/ 83732 h 175618"/>
                      <a:gd name="connsiteX9" fmla="*/ 91243 w 157204"/>
                      <a:gd name="connsiteY9" fmla="*/ 71689 h 175618"/>
                      <a:gd name="connsiteX10" fmla="*/ 91624 w 157204"/>
                      <a:gd name="connsiteY10" fmla="*/ 52534 h 175618"/>
                      <a:gd name="connsiteX11" fmla="*/ 61114 w 157204"/>
                      <a:gd name="connsiteY11" fmla="*/ 16310 h 175618"/>
                      <a:gd name="connsiteX12" fmla="*/ 34406 w 157204"/>
                      <a:gd name="connsiteY12" fmla="*/ 34991 h 175618"/>
                      <a:gd name="connsiteX13" fmla="*/ 30224 w 157204"/>
                      <a:gd name="connsiteY13" fmla="*/ 49120 h 175618"/>
                      <a:gd name="connsiteX14" fmla="*/ 6463 w 157204"/>
                      <a:gd name="connsiteY14" fmla="*/ 56991 h 175618"/>
                      <a:gd name="connsiteX15" fmla="*/ 570 w 157204"/>
                      <a:gd name="connsiteY15" fmla="*/ 51206 h 175618"/>
                      <a:gd name="connsiteX16" fmla="*/ 78222 w 157204"/>
                      <a:gd name="connsiteY16" fmla="*/ 0 h 175618"/>
                      <a:gd name="connsiteX17" fmla="*/ 121658 w 157204"/>
                      <a:gd name="connsiteY17" fmla="*/ 48646 h 175618"/>
                      <a:gd name="connsiteX18" fmla="*/ 119187 w 157204"/>
                      <a:gd name="connsiteY18" fmla="*/ 120999 h 175618"/>
                      <a:gd name="connsiteX19" fmla="*/ 138386 w 157204"/>
                      <a:gd name="connsiteY19" fmla="*/ 157223 h 175618"/>
                      <a:gd name="connsiteX20" fmla="*/ 148841 w 157204"/>
                      <a:gd name="connsiteY20" fmla="*/ 154757 h 175618"/>
                      <a:gd name="connsiteX21" fmla="*/ 154258 w 157204"/>
                      <a:gd name="connsiteY21" fmla="*/ 151817 h 175618"/>
                      <a:gd name="connsiteX22" fmla="*/ 157205 w 157204"/>
                      <a:gd name="connsiteY22" fmla="*/ 157223 h 175618"/>
                      <a:gd name="connsiteX23" fmla="*/ 122133 w 157204"/>
                      <a:gd name="connsiteY23" fmla="*/ 175524 h 175618"/>
                      <a:gd name="connsiteX24" fmla="*/ 95045 w 157204"/>
                      <a:gd name="connsiteY24" fmla="*/ 162628 h 175618"/>
                      <a:gd name="connsiteX25" fmla="*/ 88392 w 157204"/>
                      <a:gd name="connsiteY25" fmla="*/ 156843 h 175618"/>
                      <a:gd name="connsiteX26" fmla="*/ 72139 w 157204"/>
                      <a:gd name="connsiteY26" fmla="*/ 165188 h 175618"/>
                      <a:gd name="connsiteX27" fmla="*/ 42105 w 157204"/>
                      <a:gd name="connsiteY27" fmla="*/ 175619 h 175618"/>
                      <a:gd name="connsiteX28" fmla="*/ 12926 w 157204"/>
                      <a:gd name="connsiteY28" fmla="*/ 166041 h 175618"/>
                      <a:gd name="connsiteX29" fmla="*/ 0 w 157204"/>
                      <a:gd name="connsiteY29" fmla="*/ 136930 h 175618"/>
                      <a:gd name="connsiteX30" fmla="*/ 34596 w 157204"/>
                      <a:gd name="connsiteY30" fmla="*/ 101559 h 175618"/>
                      <a:gd name="connsiteX31" fmla="*/ 84115 w 157204"/>
                      <a:gd name="connsiteY31" fmla="*/ 83732 h 17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7204" h="175618">
                        <a:moveTo>
                          <a:pt x="58263" y="156938"/>
                        </a:moveTo>
                        <a:cubicBezTo>
                          <a:pt x="66627" y="156938"/>
                          <a:pt x="79553" y="150680"/>
                          <a:pt x="83735" y="146507"/>
                        </a:cubicBezTo>
                        <a:cubicBezTo>
                          <a:pt x="88772" y="141481"/>
                          <a:pt x="89152" y="135697"/>
                          <a:pt x="89152" y="126973"/>
                        </a:cubicBezTo>
                        <a:lnTo>
                          <a:pt x="90008" y="102413"/>
                        </a:lnTo>
                        <a:cubicBezTo>
                          <a:pt x="90008" y="97861"/>
                          <a:pt x="88297" y="97008"/>
                          <a:pt x="85826" y="97008"/>
                        </a:cubicBezTo>
                        <a:cubicBezTo>
                          <a:pt x="83355" y="97008"/>
                          <a:pt x="76226" y="98715"/>
                          <a:pt x="68718" y="101180"/>
                        </a:cubicBezTo>
                        <a:cubicBezTo>
                          <a:pt x="44101" y="109525"/>
                          <a:pt x="32030" y="115783"/>
                          <a:pt x="32030" y="131999"/>
                        </a:cubicBezTo>
                        <a:cubicBezTo>
                          <a:pt x="31935" y="139016"/>
                          <a:pt x="36973" y="156938"/>
                          <a:pt x="58263" y="156938"/>
                        </a:cubicBezTo>
                        <a:moveTo>
                          <a:pt x="84115" y="83732"/>
                        </a:moveTo>
                        <a:cubicBezTo>
                          <a:pt x="90388" y="81646"/>
                          <a:pt x="90768" y="77948"/>
                          <a:pt x="91243" y="71689"/>
                        </a:cubicBezTo>
                        <a:lnTo>
                          <a:pt x="91624" y="52534"/>
                        </a:lnTo>
                        <a:cubicBezTo>
                          <a:pt x="92004" y="37172"/>
                          <a:pt x="87061" y="16310"/>
                          <a:pt x="61114" y="16310"/>
                        </a:cubicBezTo>
                        <a:cubicBezTo>
                          <a:pt x="49423" y="16310"/>
                          <a:pt x="35262" y="22095"/>
                          <a:pt x="34406" y="34991"/>
                        </a:cubicBezTo>
                        <a:cubicBezTo>
                          <a:pt x="34026" y="41629"/>
                          <a:pt x="33551" y="46655"/>
                          <a:pt x="30224" y="49120"/>
                        </a:cubicBezTo>
                        <a:cubicBezTo>
                          <a:pt x="23951" y="54146"/>
                          <a:pt x="12736" y="56991"/>
                          <a:pt x="6463" y="56991"/>
                        </a:cubicBezTo>
                        <a:cubicBezTo>
                          <a:pt x="2661" y="56991"/>
                          <a:pt x="570" y="54905"/>
                          <a:pt x="570" y="51206"/>
                        </a:cubicBezTo>
                        <a:cubicBezTo>
                          <a:pt x="570" y="29586"/>
                          <a:pt x="47713" y="0"/>
                          <a:pt x="78222" y="0"/>
                        </a:cubicBezTo>
                        <a:cubicBezTo>
                          <a:pt x="108256" y="0"/>
                          <a:pt x="122893" y="17448"/>
                          <a:pt x="121658" y="48646"/>
                        </a:cubicBezTo>
                        <a:lnTo>
                          <a:pt x="119187" y="120999"/>
                        </a:lnTo>
                        <a:cubicBezTo>
                          <a:pt x="118331" y="140154"/>
                          <a:pt x="122133" y="157223"/>
                          <a:pt x="138386" y="157223"/>
                        </a:cubicBezTo>
                        <a:cubicBezTo>
                          <a:pt x="142568" y="157223"/>
                          <a:pt x="146275" y="155990"/>
                          <a:pt x="148841" y="154757"/>
                        </a:cubicBezTo>
                        <a:cubicBezTo>
                          <a:pt x="150932" y="153524"/>
                          <a:pt x="153023" y="151817"/>
                          <a:pt x="154258" y="151817"/>
                        </a:cubicBezTo>
                        <a:cubicBezTo>
                          <a:pt x="155969" y="151817"/>
                          <a:pt x="157205" y="154283"/>
                          <a:pt x="157205" y="157223"/>
                        </a:cubicBezTo>
                        <a:cubicBezTo>
                          <a:pt x="157205" y="159309"/>
                          <a:pt x="142568" y="175524"/>
                          <a:pt x="122133" y="175524"/>
                        </a:cubicBezTo>
                        <a:cubicBezTo>
                          <a:pt x="112153" y="175524"/>
                          <a:pt x="102078" y="171826"/>
                          <a:pt x="95045" y="162628"/>
                        </a:cubicBezTo>
                        <a:cubicBezTo>
                          <a:pt x="93334" y="160162"/>
                          <a:pt x="90863" y="156843"/>
                          <a:pt x="88392" y="156843"/>
                        </a:cubicBezTo>
                        <a:cubicBezTo>
                          <a:pt x="85446" y="156843"/>
                          <a:pt x="80503" y="160542"/>
                          <a:pt x="72139" y="165188"/>
                        </a:cubicBezTo>
                        <a:cubicBezTo>
                          <a:pt x="62920" y="170214"/>
                          <a:pt x="53795" y="175619"/>
                          <a:pt x="42105" y="175619"/>
                        </a:cubicBezTo>
                        <a:cubicBezTo>
                          <a:pt x="30034" y="175619"/>
                          <a:pt x="19959" y="172300"/>
                          <a:pt x="12926" y="166041"/>
                        </a:cubicBezTo>
                        <a:cubicBezTo>
                          <a:pt x="5037" y="158929"/>
                          <a:pt x="0" y="148593"/>
                          <a:pt x="0" y="136930"/>
                        </a:cubicBezTo>
                        <a:cubicBezTo>
                          <a:pt x="0" y="120714"/>
                          <a:pt x="7889" y="111137"/>
                          <a:pt x="34596" y="101559"/>
                        </a:cubicBezTo>
                        <a:lnTo>
                          <a:pt x="84115" y="83732"/>
                        </a:lnTo>
                        <a:close/>
                      </a:path>
                    </a:pathLst>
                  </a:custGeom>
                  <a:solidFill>
                    <a:srgbClr val="FFFFFF"/>
                  </a:solidFill>
                  <a:ln w="9494" cap="flat">
                    <a:noFill/>
                    <a:prstDash val="solid"/>
                    <a:miter/>
                  </a:ln>
                </p:spPr>
                <p:txBody>
                  <a:bodyPr rtlCol="0" anchor="ctr"/>
                  <a:lstStyle/>
                  <a:p>
                    <a:endParaRPr lang="en-US"/>
                  </a:p>
                </p:txBody>
              </p:sp>
              <p:sp>
                <p:nvSpPr>
                  <p:cNvPr id="39" name="Freeform 169">
                    <a:extLst>
                      <a:ext uri="{FF2B5EF4-FFF2-40B4-BE49-F238E27FC236}">
                        <a16:creationId xmlns:a16="http://schemas.microsoft.com/office/drawing/2014/main" id="{C0E09582-2DE1-4A10-BBBD-BC661A63E901}"/>
                      </a:ext>
                    </a:extLst>
                  </p:cNvPr>
                  <p:cNvSpPr/>
                  <p:nvPr/>
                </p:nvSpPr>
                <p:spPr>
                  <a:xfrm>
                    <a:off x="2799910" y="4398003"/>
                    <a:ext cx="85830" cy="298798"/>
                  </a:xfrm>
                  <a:custGeom>
                    <a:avLst/>
                    <a:gdLst>
                      <a:gd name="connsiteX0" fmla="*/ 58150 w 85830"/>
                      <a:gd name="connsiteY0" fmla="*/ 250911 h 298798"/>
                      <a:gd name="connsiteX1" fmla="*/ 74023 w 85830"/>
                      <a:gd name="connsiteY1" fmla="*/ 287135 h 298798"/>
                      <a:gd name="connsiteX2" fmla="*/ 84002 w 85830"/>
                      <a:gd name="connsiteY2" fmla="*/ 288368 h 298798"/>
                      <a:gd name="connsiteX3" fmla="*/ 83147 w 85830"/>
                      <a:gd name="connsiteY3" fmla="*/ 298799 h 298798"/>
                      <a:gd name="connsiteX4" fmla="*/ 42658 w 85830"/>
                      <a:gd name="connsiteY4" fmla="*/ 297566 h 298798"/>
                      <a:gd name="connsiteX5" fmla="*/ 2644 w 85830"/>
                      <a:gd name="connsiteY5" fmla="*/ 298799 h 298798"/>
                      <a:gd name="connsiteX6" fmla="*/ 1788 w 85830"/>
                      <a:gd name="connsiteY6" fmla="*/ 288368 h 298798"/>
                      <a:gd name="connsiteX7" fmla="*/ 11388 w 85830"/>
                      <a:gd name="connsiteY7" fmla="*/ 287135 h 298798"/>
                      <a:gd name="connsiteX8" fmla="*/ 27260 w 85830"/>
                      <a:gd name="connsiteY8" fmla="*/ 250911 h 298798"/>
                      <a:gd name="connsiteX9" fmla="*/ 27260 w 85830"/>
                      <a:gd name="connsiteY9" fmla="*/ 62775 h 298798"/>
                      <a:gd name="connsiteX10" fmla="*/ 14334 w 85830"/>
                      <a:gd name="connsiteY10" fmla="*/ 28258 h 298798"/>
                      <a:gd name="connsiteX11" fmla="*/ 10152 w 85830"/>
                      <a:gd name="connsiteY11" fmla="*/ 25793 h 298798"/>
                      <a:gd name="connsiteX12" fmla="*/ 10152 w 85830"/>
                      <a:gd name="connsiteY12" fmla="*/ 17448 h 298798"/>
                      <a:gd name="connsiteX13" fmla="*/ 55204 w 85830"/>
                      <a:gd name="connsiteY13" fmla="*/ 0 h 298798"/>
                      <a:gd name="connsiteX14" fmla="*/ 59386 w 85830"/>
                      <a:gd name="connsiteY14" fmla="*/ 2465 h 298798"/>
                      <a:gd name="connsiteX15" fmla="*/ 58150 w 85830"/>
                      <a:gd name="connsiteY15" fmla="*/ 54051 h 298798"/>
                      <a:gd name="connsiteX16" fmla="*/ 58150 w 85830"/>
                      <a:gd name="connsiteY16" fmla="*/ 250911 h 29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830" h="298798">
                        <a:moveTo>
                          <a:pt x="58150" y="250911"/>
                        </a:moveTo>
                        <a:cubicBezTo>
                          <a:pt x="58150" y="280877"/>
                          <a:pt x="59005" y="285049"/>
                          <a:pt x="74023" y="287135"/>
                        </a:cubicBezTo>
                        <a:lnTo>
                          <a:pt x="84002" y="288368"/>
                        </a:lnTo>
                        <a:cubicBezTo>
                          <a:pt x="86949" y="290454"/>
                          <a:pt x="86093" y="297471"/>
                          <a:pt x="83147" y="298799"/>
                        </a:cubicBezTo>
                        <a:cubicBezTo>
                          <a:pt x="69365" y="297945"/>
                          <a:pt x="57295" y="297566"/>
                          <a:pt x="42658" y="297566"/>
                        </a:cubicBezTo>
                        <a:cubicBezTo>
                          <a:pt x="27641" y="297566"/>
                          <a:pt x="15095" y="297945"/>
                          <a:pt x="2644" y="298799"/>
                        </a:cubicBezTo>
                        <a:cubicBezTo>
                          <a:pt x="-303" y="297566"/>
                          <a:pt x="-1063" y="290454"/>
                          <a:pt x="1788" y="288368"/>
                        </a:cubicBezTo>
                        <a:lnTo>
                          <a:pt x="11388" y="287135"/>
                        </a:lnTo>
                        <a:cubicBezTo>
                          <a:pt x="26785" y="285049"/>
                          <a:pt x="27260" y="280877"/>
                          <a:pt x="27260" y="250911"/>
                        </a:cubicBezTo>
                        <a:lnTo>
                          <a:pt x="27260" y="62775"/>
                        </a:lnTo>
                        <a:cubicBezTo>
                          <a:pt x="27260" y="38215"/>
                          <a:pt x="26785" y="35750"/>
                          <a:pt x="14334" y="28258"/>
                        </a:cubicBezTo>
                        <a:lnTo>
                          <a:pt x="10152" y="25793"/>
                        </a:lnTo>
                        <a:cubicBezTo>
                          <a:pt x="8061" y="24560"/>
                          <a:pt x="8061" y="18681"/>
                          <a:pt x="10152" y="17448"/>
                        </a:cubicBezTo>
                        <a:cubicBezTo>
                          <a:pt x="20607" y="14129"/>
                          <a:pt x="40187" y="7871"/>
                          <a:pt x="55204" y="0"/>
                        </a:cubicBezTo>
                        <a:cubicBezTo>
                          <a:pt x="56914" y="0"/>
                          <a:pt x="58530" y="853"/>
                          <a:pt x="59386" y="2465"/>
                        </a:cubicBezTo>
                        <a:cubicBezTo>
                          <a:pt x="58910" y="14983"/>
                          <a:pt x="58150" y="35750"/>
                          <a:pt x="58150" y="54051"/>
                        </a:cubicBezTo>
                        <a:lnTo>
                          <a:pt x="58150" y="250911"/>
                        </a:lnTo>
                        <a:close/>
                      </a:path>
                    </a:pathLst>
                  </a:custGeom>
                  <a:solidFill>
                    <a:srgbClr val="FFFFFF"/>
                  </a:solidFill>
                  <a:ln w="9494" cap="flat">
                    <a:noFill/>
                    <a:prstDash val="solid"/>
                    <a:miter/>
                  </a:ln>
                </p:spPr>
                <p:txBody>
                  <a:bodyPr rtlCol="0" anchor="ctr"/>
                  <a:lstStyle/>
                  <a:p>
                    <a:endParaRPr lang="en-US"/>
                  </a:p>
                </p:txBody>
              </p:sp>
              <p:sp>
                <p:nvSpPr>
                  <p:cNvPr id="40" name="Freeform 170">
                    <a:extLst>
                      <a:ext uri="{FF2B5EF4-FFF2-40B4-BE49-F238E27FC236}">
                        <a16:creationId xmlns:a16="http://schemas.microsoft.com/office/drawing/2014/main" id="{5A338721-431D-4587-A10C-812B054952CF}"/>
                      </a:ext>
                    </a:extLst>
                  </p:cNvPr>
                  <p:cNvSpPr/>
                  <p:nvPr/>
                </p:nvSpPr>
                <p:spPr>
                  <a:xfrm>
                    <a:off x="2896571" y="4420003"/>
                    <a:ext cx="83834" cy="276799"/>
                  </a:xfrm>
                  <a:custGeom>
                    <a:avLst/>
                    <a:gdLst>
                      <a:gd name="connsiteX0" fmla="*/ 60811 w 83834"/>
                      <a:gd name="connsiteY0" fmla="*/ 21241 h 276799"/>
                      <a:gd name="connsiteX1" fmla="*/ 39141 w 83834"/>
                      <a:gd name="connsiteY1" fmla="*/ 42482 h 276799"/>
                      <a:gd name="connsiteX2" fmla="*/ 17851 w 83834"/>
                      <a:gd name="connsiteY2" fmla="*/ 22095 h 276799"/>
                      <a:gd name="connsiteX3" fmla="*/ 40377 w 83834"/>
                      <a:gd name="connsiteY3" fmla="*/ 0 h 276799"/>
                      <a:gd name="connsiteX4" fmla="*/ 60811 w 83834"/>
                      <a:gd name="connsiteY4" fmla="*/ 21241 h 276799"/>
                      <a:gd name="connsiteX5" fmla="*/ 26595 w 83834"/>
                      <a:gd name="connsiteY5" fmla="*/ 156085 h 276799"/>
                      <a:gd name="connsiteX6" fmla="*/ 15285 w 83834"/>
                      <a:gd name="connsiteY6" fmla="*/ 130292 h 276799"/>
                      <a:gd name="connsiteX7" fmla="*/ 11578 w 83834"/>
                      <a:gd name="connsiteY7" fmla="*/ 127826 h 276799"/>
                      <a:gd name="connsiteX8" fmla="*/ 11958 w 83834"/>
                      <a:gd name="connsiteY8" fmla="*/ 120335 h 276799"/>
                      <a:gd name="connsiteX9" fmla="*/ 54919 w 83834"/>
                      <a:gd name="connsiteY9" fmla="*/ 99947 h 276799"/>
                      <a:gd name="connsiteX10" fmla="*/ 59100 w 83834"/>
                      <a:gd name="connsiteY10" fmla="*/ 102413 h 276799"/>
                      <a:gd name="connsiteX11" fmla="*/ 57390 w 83834"/>
                      <a:gd name="connsiteY11" fmla="*/ 153999 h 276799"/>
                      <a:gd name="connsiteX12" fmla="*/ 57390 w 83834"/>
                      <a:gd name="connsiteY12" fmla="*/ 228912 h 276799"/>
                      <a:gd name="connsiteX13" fmla="*/ 73262 w 83834"/>
                      <a:gd name="connsiteY13" fmla="*/ 265135 h 276799"/>
                      <a:gd name="connsiteX14" fmla="*/ 82006 w 83834"/>
                      <a:gd name="connsiteY14" fmla="*/ 266368 h 276799"/>
                      <a:gd name="connsiteX15" fmla="*/ 81151 w 83834"/>
                      <a:gd name="connsiteY15" fmla="*/ 276799 h 276799"/>
                      <a:gd name="connsiteX16" fmla="*/ 41897 w 83834"/>
                      <a:gd name="connsiteY16" fmla="*/ 275566 h 276799"/>
                      <a:gd name="connsiteX17" fmla="*/ 2644 w 83834"/>
                      <a:gd name="connsiteY17" fmla="*/ 276799 h 276799"/>
                      <a:gd name="connsiteX18" fmla="*/ 1788 w 83834"/>
                      <a:gd name="connsiteY18" fmla="*/ 266368 h 276799"/>
                      <a:gd name="connsiteX19" fmla="*/ 10532 w 83834"/>
                      <a:gd name="connsiteY19" fmla="*/ 265135 h 276799"/>
                      <a:gd name="connsiteX20" fmla="*/ 26405 w 83834"/>
                      <a:gd name="connsiteY20" fmla="*/ 228912 h 276799"/>
                      <a:gd name="connsiteX21" fmla="*/ 26405 w 83834"/>
                      <a:gd name="connsiteY21" fmla="*/ 156085 h 27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834" h="276799">
                        <a:moveTo>
                          <a:pt x="60811" y="21241"/>
                        </a:moveTo>
                        <a:cubicBezTo>
                          <a:pt x="60811" y="35844"/>
                          <a:pt x="50356" y="42482"/>
                          <a:pt x="39141" y="42482"/>
                        </a:cubicBezTo>
                        <a:cubicBezTo>
                          <a:pt x="26215" y="42482"/>
                          <a:pt x="17851" y="33284"/>
                          <a:pt x="17851" y="22095"/>
                        </a:cubicBezTo>
                        <a:cubicBezTo>
                          <a:pt x="17851" y="8345"/>
                          <a:pt x="28306" y="0"/>
                          <a:pt x="40377" y="0"/>
                        </a:cubicBezTo>
                        <a:cubicBezTo>
                          <a:pt x="52828" y="0"/>
                          <a:pt x="60811" y="9578"/>
                          <a:pt x="60811" y="21241"/>
                        </a:cubicBezTo>
                        <a:moveTo>
                          <a:pt x="26595" y="156085"/>
                        </a:moveTo>
                        <a:cubicBezTo>
                          <a:pt x="26595" y="139869"/>
                          <a:pt x="26595" y="137783"/>
                          <a:pt x="15285" y="130292"/>
                        </a:cubicBezTo>
                        <a:lnTo>
                          <a:pt x="11578" y="127826"/>
                        </a:lnTo>
                        <a:cubicBezTo>
                          <a:pt x="9867" y="126119"/>
                          <a:pt x="9867" y="121568"/>
                          <a:pt x="11958" y="120335"/>
                        </a:cubicBezTo>
                        <a:cubicBezTo>
                          <a:pt x="21558" y="117016"/>
                          <a:pt x="45319" y="106206"/>
                          <a:pt x="54919" y="99947"/>
                        </a:cubicBezTo>
                        <a:cubicBezTo>
                          <a:pt x="57009" y="99947"/>
                          <a:pt x="58625" y="100801"/>
                          <a:pt x="59100" y="102413"/>
                        </a:cubicBezTo>
                        <a:cubicBezTo>
                          <a:pt x="58245" y="117016"/>
                          <a:pt x="57390" y="136930"/>
                          <a:pt x="57390" y="153999"/>
                        </a:cubicBezTo>
                        <a:lnTo>
                          <a:pt x="57390" y="228912"/>
                        </a:lnTo>
                        <a:cubicBezTo>
                          <a:pt x="57390" y="258877"/>
                          <a:pt x="58245" y="263049"/>
                          <a:pt x="73262" y="265135"/>
                        </a:cubicBezTo>
                        <a:lnTo>
                          <a:pt x="82006" y="266368"/>
                        </a:lnTo>
                        <a:cubicBezTo>
                          <a:pt x="84953" y="268454"/>
                          <a:pt x="84097" y="275471"/>
                          <a:pt x="81151" y="276799"/>
                        </a:cubicBezTo>
                        <a:cubicBezTo>
                          <a:pt x="68605" y="275946"/>
                          <a:pt x="56534" y="275566"/>
                          <a:pt x="41897" y="275566"/>
                        </a:cubicBezTo>
                        <a:cubicBezTo>
                          <a:pt x="26880" y="275566"/>
                          <a:pt x="14334" y="275946"/>
                          <a:pt x="2644" y="276799"/>
                        </a:cubicBezTo>
                        <a:cubicBezTo>
                          <a:pt x="-303" y="275566"/>
                          <a:pt x="-1063" y="268454"/>
                          <a:pt x="1788" y="266368"/>
                        </a:cubicBezTo>
                        <a:lnTo>
                          <a:pt x="10532" y="265135"/>
                        </a:lnTo>
                        <a:cubicBezTo>
                          <a:pt x="26025" y="263049"/>
                          <a:pt x="26405" y="258877"/>
                          <a:pt x="26405" y="228912"/>
                        </a:cubicBezTo>
                        <a:lnTo>
                          <a:pt x="26405" y="156085"/>
                        </a:lnTo>
                        <a:close/>
                      </a:path>
                    </a:pathLst>
                  </a:custGeom>
                  <a:solidFill>
                    <a:srgbClr val="FFFFFF"/>
                  </a:solidFill>
                  <a:ln w="9494" cap="flat">
                    <a:noFill/>
                    <a:prstDash val="solid"/>
                    <a:miter/>
                  </a:ln>
                </p:spPr>
                <p:txBody>
                  <a:bodyPr rtlCol="0" anchor="ctr"/>
                  <a:lstStyle/>
                  <a:p>
                    <a:endParaRPr lang="en-US"/>
                  </a:p>
                </p:txBody>
              </p:sp>
              <p:sp>
                <p:nvSpPr>
                  <p:cNvPr id="41" name="Freeform 171">
                    <a:extLst>
                      <a:ext uri="{FF2B5EF4-FFF2-40B4-BE49-F238E27FC236}">
                        <a16:creationId xmlns:a16="http://schemas.microsoft.com/office/drawing/2014/main" id="{004AD195-25EE-4D31-896A-581DBC9DAE93}"/>
                      </a:ext>
                    </a:extLst>
                  </p:cNvPr>
                  <p:cNvSpPr/>
                  <p:nvPr/>
                </p:nvSpPr>
                <p:spPr>
                  <a:xfrm>
                    <a:off x="2993523" y="4525545"/>
                    <a:ext cx="109943" cy="175713"/>
                  </a:xfrm>
                  <a:custGeom>
                    <a:avLst/>
                    <a:gdLst>
                      <a:gd name="connsiteX0" fmla="*/ 101959 w 109943"/>
                      <a:gd name="connsiteY0" fmla="*/ 7681 h 175713"/>
                      <a:gd name="connsiteX1" fmla="*/ 108613 w 109943"/>
                      <a:gd name="connsiteY1" fmla="*/ 41344 h 175713"/>
                      <a:gd name="connsiteX2" fmla="*/ 98633 w 109943"/>
                      <a:gd name="connsiteY2" fmla="*/ 42577 h 175713"/>
                      <a:gd name="connsiteX3" fmla="*/ 61945 w 109943"/>
                      <a:gd name="connsiteY3" fmla="*/ 12233 h 175713"/>
                      <a:gd name="connsiteX4" fmla="*/ 35238 w 109943"/>
                      <a:gd name="connsiteY4" fmla="*/ 37646 h 175713"/>
                      <a:gd name="connsiteX5" fmla="*/ 67363 w 109943"/>
                      <a:gd name="connsiteY5" fmla="*/ 72163 h 175713"/>
                      <a:gd name="connsiteX6" fmla="*/ 109943 w 109943"/>
                      <a:gd name="connsiteY6" fmla="*/ 128300 h 175713"/>
                      <a:gd name="connsiteX7" fmla="*/ 49875 w 109943"/>
                      <a:gd name="connsiteY7" fmla="*/ 175714 h 175713"/>
                      <a:gd name="connsiteX8" fmla="*/ 5203 w 109943"/>
                      <a:gd name="connsiteY8" fmla="*/ 163197 h 175713"/>
                      <a:gd name="connsiteX9" fmla="*/ 166 w 109943"/>
                      <a:gd name="connsiteY9" fmla="*/ 121188 h 175713"/>
                      <a:gd name="connsiteX10" fmla="*/ 9766 w 109943"/>
                      <a:gd name="connsiteY10" fmla="*/ 120714 h 175713"/>
                      <a:gd name="connsiteX11" fmla="*/ 53962 w 109943"/>
                      <a:gd name="connsiteY11" fmla="*/ 163576 h 175713"/>
                      <a:gd name="connsiteX12" fmla="*/ 81905 w 109943"/>
                      <a:gd name="connsiteY12" fmla="*/ 136930 h 175713"/>
                      <a:gd name="connsiteX13" fmla="*/ 49780 w 109943"/>
                      <a:gd name="connsiteY13" fmla="*/ 98620 h 175713"/>
                      <a:gd name="connsiteX14" fmla="*/ 8435 w 109943"/>
                      <a:gd name="connsiteY14" fmla="*/ 47413 h 175713"/>
                      <a:gd name="connsiteX15" fmla="*/ 65177 w 109943"/>
                      <a:gd name="connsiteY15" fmla="*/ 0 h 175713"/>
                      <a:gd name="connsiteX16" fmla="*/ 101959 w 109943"/>
                      <a:gd name="connsiteY16" fmla="*/ 7681 h 17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943" h="175713">
                        <a:moveTo>
                          <a:pt x="101959" y="7681"/>
                        </a:moveTo>
                        <a:cubicBezTo>
                          <a:pt x="105666" y="16784"/>
                          <a:pt x="108613" y="30155"/>
                          <a:pt x="108613" y="41344"/>
                        </a:cubicBezTo>
                        <a:cubicBezTo>
                          <a:pt x="106902" y="44284"/>
                          <a:pt x="100724" y="45043"/>
                          <a:pt x="98633" y="42577"/>
                        </a:cubicBezTo>
                        <a:cubicBezTo>
                          <a:pt x="91504" y="24276"/>
                          <a:pt x="79054" y="12233"/>
                          <a:pt x="61945" y="12233"/>
                        </a:cubicBezTo>
                        <a:cubicBezTo>
                          <a:pt x="45693" y="12233"/>
                          <a:pt x="35238" y="22664"/>
                          <a:pt x="35238" y="37646"/>
                        </a:cubicBezTo>
                        <a:cubicBezTo>
                          <a:pt x="35238" y="54715"/>
                          <a:pt x="52726" y="63818"/>
                          <a:pt x="67363" y="72163"/>
                        </a:cubicBezTo>
                        <a:cubicBezTo>
                          <a:pt x="89509" y="84680"/>
                          <a:pt x="109943" y="98809"/>
                          <a:pt x="109943" y="128300"/>
                        </a:cubicBezTo>
                        <a:cubicBezTo>
                          <a:pt x="109943" y="159878"/>
                          <a:pt x="80764" y="175714"/>
                          <a:pt x="49875" y="175714"/>
                        </a:cubicBezTo>
                        <a:cubicBezTo>
                          <a:pt x="30295" y="175714"/>
                          <a:pt x="15658" y="171541"/>
                          <a:pt x="5203" y="163197"/>
                        </a:cubicBezTo>
                        <a:cubicBezTo>
                          <a:pt x="1877" y="155326"/>
                          <a:pt x="-689" y="134938"/>
                          <a:pt x="166" y="121188"/>
                        </a:cubicBezTo>
                        <a:cubicBezTo>
                          <a:pt x="2257" y="118723"/>
                          <a:pt x="7675" y="118249"/>
                          <a:pt x="9766" y="120714"/>
                        </a:cubicBezTo>
                        <a:cubicBezTo>
                          <a:pt x="16894" y="143568"/>
                          <a:pt x="30200" y="163576"/>
                          <a:pt x="53962" y="163576"/>
                        </a:cubicBezTo>
                        <a:cubicBezTo>
                          <a:pt x="68979" y="163576"/>
                          <a:pt x="81905" y="154852"/>
                          <a:pt x="81905" y="136930"/>
                        </a:cubicBezTo>
                        <a:cubicBezTo>
                          <a:pt x="81905" y="117775"/>
                          <a:pt x="65177" y="107344"/>
                          <a:pt x="49780" y="98620"/>
                        </a:cubicBezTo>
                        <a:cubicBezTo>
                          <a:pt x="25543" y="84870"/>
                          <a:pt x="8435" y="70361"/>
                          <a:pt x="8435" y="47413"/>
                        </a:cubicBezTo>
                        <a:cubicBezTo>
                          <a:pt x="8435" y="17069"/>
                          <a:pt x="33432" y="0"/>
                          <a:pt x="65177" y="0"/>
                        </a:cubicBezTo>
                        <a:cubicBezTo>
                          <a:pt x="82760" y="190"/>
                          <a:pt x="98253" y="4362"/>
                          <a:pt x="101959" y="7681"/>
                        </a:cubicBezTo>
                      </a:path>
                    </a:pathLst>
                  </a:custGeom>
                  <a:solidFill>
                    <a:srgbClr val="FFFFFF"/>
                  </a:solidFill>
                  <a:ln w="9494" cap="flat">
                    <a:noFill/>
                    <a:prstDash val="solid"/>
                    <a:miter/>
                  </a:ln>
                </p:spPr>
                <p:txBody>
                  <a:bodyPr rtlCol="0" anchor="ctr"/>
                  <a:lstStyle/>
                  <a:p>
                    <a:endParaRPr lang="en-US"/>
                  </a:p>
                </p:txBody>
              </p:sp>
              <p:sp>
                <p:nvSpPr>
                  <p:cNvPr id="42" name="Freeform 172">
                    <a:extLst>
                      <a:ext uri="{FF2B5EF4-FFF2-40B4-BE49-F238E27FC236}">
                        <a16:creationId xmlns:a16="http://schemas.microsoft.com/office/drawing/2014/main" id="{9998895A-6420-4798-9CB0-F9F7A9D4B39C}"/>
                      </a:ext>
                    </a:extLst>
                  </p:cNvPr>
                  <p:cNvSpPr/>
                  <p:nvPr/>
                </p:nvSpPr>
                <p:spPr>
                  <a:xfrm>
                    <a:off x="3121745" y="4502388"/>
                    <a:ext cx="111258" cy="198870"/>
                  </a:xfrm>
                  <a:custGeom>
                    <a:avLst/>
                    <a:gdLst>
                      <a:gd name="connsiteX0" fmla="*/ 60989 w 111258"/>
                      <a:gd name="connsiteY0" fmla="*/ 46579 h 198870"/>
                      <a:gd name="connsiteX1" fmla="*/ 53481 w 111258"/>
                      <a:gd name="connsiteY1" fmla="*/ 56536 h 198870"/>
                      <a:gd name="connsiteX2" fmla="*/ 53481 w 111258"/>
                      <a:gd name="connsiteY2" fmla="*/ 134293 h 198870"/>
                      <a:gd name="connsiteX3" fmla="*/ 83990 w 111258"/>
                      <a:gd name="connsiteY3" fmla="*/ 180474 h 198870"/>
                      <a:gd name="connsiteX4" fmla="*/ 95301 w 111258"/>
                      <a:gd name="connsiteY4" fmla="*/ 178388 h 198870"/>
                      <a:gd name="connsiteX5" fmla="*/ 105756 w 111258"/>
                      <a:gd name="connsiteY5" fmla="*/ 172603 h 198870"/>
                      <a:gd name="connsiteX6" fmla="*/ 109938 w 111258"/>
                      <a:gd name="connsiteY6" fmla="*/ 179715 h 198870"/>
                      <a:gd name="connsiteX7" fmla="*/ 66122 w 111258"/>
                      <a:gd name="connsiteY7" fmla="*/ 198870 h 198870"/>
                      <a:gd name="connsiteX8" fmla="*/ 22686 w 111258"/>
                      <a:gd name="connsiteY8" fmla="*/ 153923 h 198870"/>
                      <a:gd name="connsiteX9" fmla="*/ 22686 w 111258"/>
                      <a:gd name="connsiteY9" fmla="*/ 58717 h 198870"/>
                      <a:gd name="connsiteX10" fmla="*/ 13942 w 111258"/>
                      <a:gd name="connsiteY10" fmla="*/ 46674 h 198870"/>
                      <a:gd name="connsiteX11" fmla="*/ 2251 w 111258"/>
                      <a:gd name="connsiteY11" fmla="*/ 46674 h 198870"/>
                      <a:gd name="connsiteX12" fmla="*/ 1016 w 111258"/>
                      <a:gd name="connsiteY12" fmla="*/ 37950 h 198870"/>
                      <a:gd name="connsiteX13" fmla="*/ 27724 w 111258"/>
                      <a:gd name="connsiteY13" fmla="*/ 25053 h 198870"/>
                      <a:gd name="connsiteX14" fmla="*/ 45212 w 111258"/>
                      <a:gd name="connsiteY14" fmla="*/ 493 h 198870"/>
                      <a:gd name="connsiteX15" fmla="*/ 53956 w 111258"/>
                      <a:gd name="connsiteY15" fmla="*/ 2579 h 198870"/>
                      <a:gd name="connsiteX16" fmla="*/ 53956 w 111258"/>
                      <a:gd name="connsiteY16" fmla="*/ 21260 h 198870"/>
                      <a:gd name="connsiteX17" fmla="*/ 61465 w 111258"/>
                      <a:gd name="connsiteY17" fmla="*/ 29131 h 198870"/>
                      <a:gd name="connsiteX18" fmla="*/ 107752 w 111258"/>
                      <a:gd name="connsiteY18" fmla="*/ 29131 h 198870"/>
                      <a:gd name="connsiteX19" fmla="*/ 108132 w 111258"/>
                      <a:gd name="connsiteY19" fmla="*/ 46579 h 198870"/>
                      <a:gd name="connsiteX20" fmla="*/ 60989 w 111258"/>
                      <a:gd name="connsiteY20" fmla="*/ 46579 h 19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258" h="198870">
                        <a:moveTo>
                          <a:pt x="60989" y="46579"/>
                        </a:moveTo>
                        <a:cubicBezTo>
                          <a:pt x="53861" y="46579"/>
                          <a:pt x="53481" y="47812"/>
                          <a:pt x="53481" y="56536"/>
                        </a:cubicBezTo>
                        <a:lnTo>
                          <a:pt x="53481" y="134293"/>
                        </a:lnTo>
                        <a:cubicBezTo>
                          <a:pt x="53481" y="158474"/>
                          <a:pt x="56427" y="180474"/>
                          <a:pt x="83990" y="180474"/>
                        </a:cubicBezTo>
                        <a:cubicBezTo>
                          <a:pt x="88172" y="180474"/>
                          <a:pt x="91879" y="179621"/>
                          <a:pt x="95301" y="178388"/>
                        </a:cubicBezTo>
                        <a:cubicBezTo>
                          <a:pt x="99007" y="177155"/>
                          <a:pt x="104520" y="172603"/>
                          <a:pt x="105756" y="172603"/>
                        </a:cubicBezTo>
                        <a:cubicBezTo>
                          <a:pt x="109082" y="172603"/>
                          <a:pt x="110793" y="177155"/>
                          <a:pt x="109938" y="179715"/>
                        </a:cubicBezTo>
                        <a:cubicBezTo>
                          <a:pt x="102429" y="188439"/>
                          <a:pt x="87412" y="198870"/>
                          <a:pt x="66122" y="198870"/>
                        </a:cubicBezTo>
                        <a:cubicBezTo>
                          <a:pt x="30195" y="198870"/>
                          <a:pt x="22686" y="178862"/>
                          <a:pt x="22686" y="153923"/>
                        </a:cubicBezTo>
                        <a:lnTo>
                          <a:pt x="22686" y="58717"/>
                        </a:lnTo>
                        <a:cubicBezTo>
                          <a:pt x="22686" y="47527"/>
                          <a:pt x="22306" y="46674"/>
                          <a:pt x="13942" y="46674"/>
                        </a:cubicBezTo>
                        <a:lnTo>
                          <a:pt x="2251" y="46674"/>
                        </a:lnTo>
                        <a:cubicBezTo>
                          <a:pt x="-220" y="44967"/>
                          <a:pt x="-695" y="40415"/>
                          <a:pt x="1016" y="37950"/>
                        </a:cubicBezTo>
                        <a:cubicBezTo>
                          <a:pt x="13086" y="34251"/>
                          <a:pt x="23542" y="28751"/>
                          <a:pt x="27724" y="25053"/>
                        </a:cubicBezTo>
                        <a:cubicBezTo>
                          <a:pt x="33141" y="20027"/>
                          <a:pt x="41030" y="8838"/>
                          <a:pt x="45212" y="493"/>
                        </a:cubicBezTo>
                        <a:cubicBezTo>
                          <a:pt x="47303" y="-360"/>
                          <a:pt x="52340" y="-360"/>
                          <a:pt x="53956" y="2579"/>
                        </a:cubicBezTo>
                        <a:lnTo>
                          <a:pt x="53956" y="21260"/>
                        </a:lnTo>
                        <a:cubicBezTo>
                          <a:pt x="53956" y="28751"/>
                          <a:pt x="54431" y="29131"/>
                          <a:pt x="61465" y="29131"/>
                        </a:cubicBezTo>
                        <a:lnTo>
                          <a:pt x="107752" y="29131"/>
                        </a:lnTo>
                        <a:cubicBezTo>
                          <a:pt x="112789" y="32829"/>
                          <a:pt x="111934" y="44113"/>
                          <a:pt x="108132" y="46579"/>
                        </a:cubicBezTo>
                        <a:lnTo>
                          <a:pt x="60989" y="46579"/>
                        </a:lnTo>
                        <a:close/>
                      </a:path>
                    </a:pathLst>
                  </a:custGeom>
                  <a:solidFill>
                    <a:srgbClr val="FFFFFF"/>
                  </a:solidFill>
                  <a:ln w="9494" cap="flat">
                    <a:noFill/>
                    <a:prstDash val="solid"/>
                    <a:miter/>
                  </a:ln>
                </p:spPr>
                <p:txBody>
                  <a:bodyPr rtlCol="0" anchor="ctr"/>
                  <a:lstStyle/>
                  <a:p>
                    <a:endParaRPr lang="en-US"/>
                  </a:p>
                </p:txBody>
              </p:sp>
              <p:sp>
                <p:nvSpPr>
                  <p:cNvPr id="43" name="Freeform 173">
                    <a:extLst>
                      <a:ext uri="{FF2B5EF4-FFF2-40B4-BE49-F238E27FC236}">
                        <a16:creationId xmlns:a16="http://schemas.microsoft.com/office/drawing/2014/main" id="{386EEAD8-1CD9-4A8D-B9AA-FF20B32C646B}"/>
                      </a:ext>
                    </a:extLst>
                  </p:cNvPr>
                  <p:cNvSpPr/>
                  <p:nvPr/>
                </p:nvSpPr>
                <p:spPr>
                  <a:xfrm>
                    <a:off x="2498789" y="4756827"/>
                    <a:ext cx="64535" cy="74533"/>
                  </a:xfrm>
                  <a:custGeom>
                    <a:avLst/>
                    <a:gdLst>
                      <a:gd name="connsiteX0" fmla="*/ 36307 w 64535"/>
                      <a:gd name="connsiteY0" fmla="*/ 36793 h 74533"/>
                      <a:gd name="connsiteX1" fmla="*/ 64536 w 64535"/>
                      <a:gd name="connsiteY1" fmla="*/ 36793 h 74533"/>
                      <a:gd name="connsiteX2" fmla="*/ 64536 w 64535"/>
                      <a:gd name="connsiteY2" fmla="*/ 46370 h 74533"/>
                      <a:gd name="connsiteX3" fmla="*/ 62540 w 64535"/>
                      <a:gd name="connsiteY3" fmla="*/ 57275 h 74533"/>
                      <a:gd name="connsiteX4" fmla="*/ 56742 w 64535"/>
                      <a:gd name="connsiteY4" fmla="*/ 66189 h 74533"/>
                      <a:gd name="connsiteX5" fmla="*/ 47237 w 64535"/>
                      <a:gd name="connsiteY5" fmla="*/ 72258 h 74533"/>
                      <a:gd name="connsiteX6" fmla="*/ 34121 w 64535"/>
                      <a:gd name="connsiteY6" fmla="*/ 74534 h 74533"/>
                      <a:gd name="connsiteX7" fmla="*/ 20530 w 64535"/>
                      <a:gd name="connsiteY7" fmla="*/ 72163 h 74533"/>
                      <a:gd name="connsiteX8" fmla="*/ 9695 w 64535"/>
                      <a:gd name="connsiteY8" fmla="*/ 65146 h 74533"/>
                      <a:gd name="connsiteX9" fmla="*/ 2566 w 64535"/>
                      <a:gd name="connsiteY9" fmla="*/ 53577 h 74533"/>
                      <a:gd name="connsiteX10" fmla="*/ 0 w 64535"/>
                      <a:gd name="connsiteY10" fmla="*/ 37362 h 74533"/>
                      <a:gd name="connsiteX11" fmla="*/ 2566 w 64535"/>
                      <a:gd name="connsiteY11" fmla="*/ 21241 h 74533"/>
                      <a:gd name="connsiteX12" fmla="*/ 9790 w 64535"/>
                      <a:gd name="connsiteY12" fmla="*/ 9483 h 74533"/>
                      <a:gd name="connsiteX13" fmla="*/ 20625 w 64535"/>
                      <a:gd name="connsiteY13" fmla="*/ 2371 h 74533"/>
                      <a:gd name="connsiteX14" fmla="*/ 34311 w 64535"/>
                      <a:gd name="connsiteY14" fmla="*/ 0 h 74533"/>
                      <a:gd name="connsiteX15" fmla="*/ 49518 w 64535"/>
                      <a:gd name="connsiteY15" fmla="*/ 3129 h 74533"/>
                      <a:gd name="connsiteX16" fmla="*/ 61019 w 64535"/>
                      <a:gd name="connsiteY16" fmla="*/ 13465 h 74533"/>
                      <a:gd name="connsiteX17" fmla="*/ 52560 w 64535"/>
                      <a:gd name="connsiteY17" fmla="*/ 19155 h 74533"/>
                      <a:gd name="connsiteX18" fmla="*/ 44006 w 64535"/>
                      <a:gd name="connsiteY18" fmla="*/ 12612 h 74533"/>
                      <a:gd name="connsiteX19" fmla="*/ 34026 w 64535"/>
                      <a:gd name="connsiteY19" fmla="*/ 10431 h 74533"/>
                      <a:gd name="connsiteX20" fmla="*/ 24712 w 64535"/>
                      <a:gd name="connsiteY20" fmla="*/ 12138 h 74533"/>
                      <a:gd name="connsiteX21" fmla="*/ 17583 w 64535"/>
                      <a:gd name="connsiteY21" fmla="*/ 17258 h 74533"/>
                      <a:gd name="connsiteX22" fmla="*/ 12926 w 64535"/>
                      <a:gd name="connsiteY22" fmla="*/ 25698 h 74533"/>
                      <a:gd name="connsiteX23" fmla="*/ 11310 w 64535"/>
                      <a:gd name="connsiteY23" fmla="*/ 37551 h 74533"/>
                      <a:gd name="connsiteX24" fmla="*/ 12926 w 64535"/>
                      <a:gd name="connsiteY24" fmla="*/ 49405 h 74533"/>
                      <a:gd name="connsiteX25" fmla="*/ 17583 w 64535"/>
                      <a:gd name="connsiteY25" fmla="*/ 57844 h 74533"/>
                      <a:gd name="connsiteX26" fmla="*/ 24712 w 64535"/>
                      <a:gd name="connsiteY26" fmla="*/ 62965 h 74533"/>
                      <a:gd name="connsiteX27" fmla="*/ 34026 w 64535"/>
                      <a:gd name="connsiteY27" fmla="*/ 64672 h 74533"/>
                      <a:gd name="connsiteX28" fmla="*/ 41250 w 64535"/>
                      <a:gd name="connsiteY28" fmla="*/ 63439 h 74533"/>
                      <a:gd name="connsiteX29" fmla="*/ 47237 w 64535"/>
                      <a:gd name="connsiteY29" fmla="*/ 60025 h 74533"/>
                      <a:gd name="connsiteX30" fmla="*/ 51324 w 64535"/>
                      <a:gd name="connsiteY30" fmla="*/ 55094 h 74533"/>
                      <a:gd name="connsiteX31" fmla="*/ 52845 w 64535"/>
                      <a:gd name="connsiteY31" fmla="*/ 49025 h 74533"/>
                      <a:gd name="connsiteX32" fmla="*/ 52845 w 64535"/>
                      <a:gd name="connsiteY32" fmla="*/ 46844 h 74533"/>
                      <a:gd name="connsiteX33" fmla="*/ 36307 w 64535"/>
                      <a:gd name="connsiteY33" fmla="*/ 46844 h 74533"/>
                      <a:gd name="connsiteX34" fmla="*/ 36307 w 64535"/>
                      <a:gd name="connsiteY34" fmla="*/ 36793 h 7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535" h="74533">
                        <a:moveTo>
                          <a:pt x="36307" y="36793"/>
                        </a:moveTo>
                        <a:lnTo>
                          <a:pt x="64536" y="36793"/>
                        </a:lnTo>
                        <a:lnTo>
                          <a:pt x="64536" y="46370"/>
                        </a:lnTo>
                        <a:cubicBezTo>
                          <a:pt x="64536" y="50258"/>
                          <a:pt x="63870" y="53862"/>
                          <a:pt x="62540" y="57275"/>
                        </a:cubicBezTo>
                        <a:cubicBezTo>
                          <a:pt x="61209" y="60689"/>
                          <a:pt x="59308" y="63629"/>
                          <a:pt x="56742" y="66189"/>
                        </a:cubicBezTo>
                        <a:cubicBezTo>
                          <a:pt x="54176" y="68749"/>
                          <a:pt x="51039" y="70741"/>
                          <a:pt x="47237" y="72258"/>
                        </a:cubicBezTo>
                        <a:cubicBezTo>
                          <a:pt x="43436" y="73775"/>
                          <a:pt x="39064" y="74534"/>
                          <a:pt x="34121" y="74534"/>
                        </a:cubicBezTo>
                        <a:cubicBezTo>
                          <a:pt x="29274" y="74534"/>
                          <a:pt x="24712" y="73775"/>
                          <a:pt x="20530" y="72163"/>
                        </a:cubicBezTo>
                        <a:cubicBezTo>
                          <a:pt x="16348" y="70551"/>
                          <a:pt x="12736" y="68180"/>
                          <a:pt x="9695" y="65146"/>
                        </a:cubicBezTo>
                        <a:cubicBezTo>
                          <a:pt x="6653" y="62017"/>
                          <a:pt x="4277" y="58129"/>
                          <a:pt x="2566" y="53577"/>
                        </a:cubicBezTo>
                        <a:cubicBezTo>
                          <a:pt x="855" y="48931"/>
                          <a:pt x="0" y="43525"/>
                          <a:pt x="0" y="37362"/>
                        </a:cubicBezTo>
                        <a:cubicBezTo>
                          <a:pt x="0" y="31293"/>
                          <a:pt x="855" y="25888"/>
                          <a:pt x="2566" y="21241"/>
                        </a:cubicBezTo>
                        <a:cubicBezTo>
                          <a:pt x="4277" y="16595"/>
                          <a:pt x="6653" y="12707"/>
                          <a:pt x="9790" y="9483"/>
                        </a:cubicBezTo>
                        <a:cubicBezTo>
                          <a:pt x="12831" y="6259"/>
                          <a:pt x="16538" y="3888"/>
                          <a:pt x="20625" y="2371"/>
                        </a:cubicBezTo>
                        <a:cubicBezTo>
                          <a:pt x="24807" y="759"/>
                          <a:pt x="29369" y="0"/>
                          <a:pt x="34311" y="0"/>
                        </a:cubicBezTo>
                        <a:cubicBezTo>
                          <a:pt x="39919" y="0"/>
                          <a:pt x="45051" y="1043"/>
                          <a:pt x="49518" y="3129"/>
                        </a:cubicBezTo>
                        <a:cubicBezTo>
                          <a:pt x="53986" y="5215"/>
                          <a:pt x="57882" y="8724"/>
                          <a:pt x="61019" y="13465"/>
                        </a:cubicBezTo>
                        <a:lnTo>
                          <a:pt x="52560" y="19155"/>
                        </a:lnTo>
                        <a:cubicBezTo>
                          <a:pt x="50089" y="16215"/>
                          <a:pt x="47237" y="14034"/>
                          <a:pt x="44006" y="12612"/>
                        </a:cubicBezTo>
                        <a:cubicBezTo>
                          <a:pt x="40869" y="11095"/>
                          <a:pt x="37543" y="10431"/>
                          <a:pt x="34026" y="10431"/>
                        </a:cubicBezTo>
                        <a:cubicBezTo>
                          <a:pt x="30605" y="10431"/>
                          <a:pt x="27468" y="11000"/>
                          <a:pt x="24712" y="12138"/>
                        </a:cubicBezTo>
                        <a:cubicBezTo>
                          <a:pt x="21955" y="13276"/>
                          <a:pt x="19579" y="14983"/>
                          <a:pt x="17583" y="17258"/>
                        </a:cubicBezTo>
                        <a:cubicBezTo>
                          <a:pt x="15587" y="19534"/>
                          <a:pt x="14067" y="22284"/>
                          <a:pt x="12926" y="25698"/>
                        </a:cubicBezTo>
                        <a:cubicBezTo>
                          <a:pt x="11786" y="29112"/>
                          <a:pt x="11310" y="33000"/>
                          <a:pt x="11310" y="37551"/>
                        </a:cubicBezTo>
                        <a:cubicBezTo>
                          <a:pt x="11310" y="42103"/>
                          <a:pt x="11881" y="45991"/>
                          <a:pt x="12926" y="49405"/>
                        </a:cubicBezTo>
                        <a:cubicBezTo>
                          <a:pt x="14067" y="52818"/>
                          <a:pt x="15587" y="55568"/>
                          <a:pt x="17583" y="57844"/>
                        </a:cubicBezTo>
                        <a:cubicBezTo>
                          <a:pt x="19579" y="60120"/>
                          <a:pt x="21955" y="61827"/>
                          <a:pt x="24712" y="62965"/>
                        </a:cubicBezTo>
                        <a:cubicBezTo>
                          <a:pt x="27468" y="64103"/>
                          <a:pt x="30605" y="64672"/>
                          <a:pt x="34026" y="64672"/>
                        </a:cubicBezTo>
                        <a:cubicBezTo>
                          <a:pt x="36497" y="64672"/>
                          <a:pt x="38968" y="64292"/>
                          <a:pt x="41250" y="63439"/>
                        </a:cubicBezTo>
                        <a:cubicBezTo>
                          <a:pt x="43531" y="62586"/>
                          <a:pt x="45527" y="61448"/>
                          <a:pt x="47237" y="60025"/>
                        </a:cubicBezTo>
                        <a:cubicBezTo>
                          <a:pt x="48948" y="58603"/>
                          <a:pt x="50374" y="56991"/>
                          <a:pt x="51324" y="55094"/>
                        </a:cubicBezTo>
                        <a:cubicBezTo>
                          <a:pt x="52370" y="53198"/>
                          <a:pt x="52845" y="51206"/>
                          <a:pt x="52845" y="49025"/>
                        </a:cubicBezTo>
                        <a:lnTo>
                          <a:pt x="52845" y="46844"/>
                        </a:lnTo>
                        <a:lnTo>
                          <a:pt x="36307" y="46844"/>
                        </a:lnTo>
                        <a:lnTo>
                          <a:pt x="36307" y="36793"/>
                        </a:lnTo>
                        <a:close/>
                      </a:path>
                    </a:pathLst>
                  </a:custGeom>
                  <a:solidFill>
                    <a:srgbClr val="FFFFFF"/>
                  </a:solidFill>
                  <a:ln w="9494" cap="flat">
                    <a:noFill/>
                    <a:prstDash val="solid"/>
                    <a:miter/>
                  </a:ln>
                </p:spPr>
                <p:txBody>
                  <a:bodyPr rtlCol="0" anchor="ctr"/>
                  <a:lstStyle/>
                  <a:p>
                    <a:endParaRPr lang="en-US"/>
                  </a:p>
                </p:txBody>
              </p:sp>
              <p:sp>
                <p:nvSpPr>
                  <p:cNvPr id="44" name="Freeform 174">
                    <a:extLst>
                      <a:ext uri="{FF2B5EF4-FFF2-40B4-BE49-F238E27FC236}">
                        <a16:creationId xmlns:a16="http://schemas.microsoft.com/office/drawing/2014/main" id="{F834C547-0F26-40F2-AA6B-BABC126150D4}"/>
                      </a:ext>
                    </a:extLst>
                  </p:cNvPr>
                  <p:cNvSpPr/>
                  <p:nvPr/>
                </p:nvSpPr>
                <p:spPr>
                  <a:xfrm>
                    <a:off x="2662267" y="4757965"/>
                    <a:ext cx="57407" cy="71878"/>
                  </a:xfrm>
                  <a:custGeom>
                    <a:avLst/>
                    <a:gdLst>
                      <a:gd name="connsiteX0" fmla="*/ 11310 w 57407"/>
                      <a:gd name="connsiteY0" fmla="*/ 33758 h 71878"/>
                      <a:gd name="connsiteX1" fmla="*/ 30700 w 57407"/>
                      <a:gd name="connsiteY1" fmla="*/ 33758 h 71878"/>
                      <a:gd name="connsiteX2" fmla="*/ 41155 w 57407"/>
                      <a:gd name="connsiteY2" fmla="*/ 30913 h 71878"/>
                      <a:gd name="connsiteX3" fmla="*/ 45241 w 57407"/>
                      <a:gd name="connsiteY3" fmla="*/ 21810 h 71878"/>
                      <a:gd name="connsiteX4" fmla="*/ 44196 w 57407"/>
                      <a:gd name="connsiteY4" fmla="*/ 16500 h 71878"/>
                      <a:gd name="connsiteX5" fmla="*/ 41155 w 57407"/>
                      <a:gd name="connsiteY5" fmla="*/ 12896 h 71878"/>
                      <a:gd name="connsiteX6" fmla="*/ 36592 w 57407"/>
                      <a:gd name="connsiteY6" fmla="*/ 10810 h 71878"/>
                      <a:gd name="connsiteX7" fmla="*/ 30795 w 57407"/>
                      <a:gd name="connsiteY7" fmla="*/ 10146 h 71878"/>
                      <a:gd name="connsiteX8" fmla="*/ 11405 w 57407"/>
                      <a:gd name="connsiteY8" fmla="*/ 10146 h 71878"/>
                      <a:gd name="connsiteX9" fmla="*/ 11405 w 57407"/>
                      <a:gd name="connsiteY9" fmla="*/ 33758 h 71878"/>
                      <a:gd name="connsiteX10" fmla="*/ 27753 w 57407"/>
                      <a:gd name="connsiteY10" fmla="*/ 43525 h 71878"/>
                      <a:gd name="connsiteX11" fmla="*/ 11310 w 57407"/>
                      <a:gd name="connsiteY11" fmla="*/ 43525 h 71878"/>
                      <a:gd name="connsiteX12" fmla="*/ 11310 w 57407"/>
                      <a:gd name="connsiteY12" fmla="*/ 71784 h 71878"/>
                      <a:gd name="connsiteX13" fmla="*/ 0 w 57407"/>
                      <a:gd name="connsiteY13" fmla="*/ 71784 h 71878"/>
                      <a:gd name="connsiteX14" fmla="*/ 0 w 57407"/>
                      <a:gd name="connsiteY14" fmla="*/ 0 h 71878"/>
                      <a:gd name="connsiteX15" fmla="*/ 30414 w 57407"/>
                      <a:gd name="connsiteY15" fmla="*/ 0 h 71878"/>
                      <a:gd name="connsiteX16" fmla="*/ 40964 w 57407"/>
                      <a:gd name="connsiteY16" fmla="*/ 1328 h 71878"/>
                      <a:gd name="connsiteX17" fmla="*/ 49043 w 57407"/>
                      <a:gd name="connsiteY17" fmla="*/ 5405 h 71878"/>
                      <a:gd name="connsiteX18" fmla="*/ 54271 w 57407"/>
                      <a:gd name="connsiteY18" fmla="*/ 12138 h 71878"/>
                      <a:gd name="connsiteX19" fmla="*/ 56077 w 57407"/>
                      <a:gd name="connsiteY19" fmla="*/ 21336 h 71878"/>
                      <a:gd name="connsiteX20" fmla="*/ 51229 w 57407"/>
                      <a:gd name="connsiteY20" fmla="*/ 35465 h 71878"/>
                      <a:gd name="connsiteX21" fmla="*/ 39159 w 57407"/>
                      <a:gd name="connsiteY21" fmla="*/ 42103 h 71878"/>
                      <a:gd name="connsiteX22" fmla="*/ 57407 w 57407"/>
                      <a:gd name="connsiteY22" fmla="*/ 71879 h 71878"/>
                      <a:gd name="connsiteX23" fmla="*/ 43911 w 57407"/>
                      <a:gd name="connsiteY23" fmla="*/ 71879 h 71878"/>
                      <a:gd name="connsiteX24" fmla="*/ 27753 w 57407"/>
                      <a:gd name="connsiteY24" fmla="*/ 43525 h 7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407" h="71878">
                        <a:moveTo>
                          <a:pt x="11310" y="33758"/>
                        </a:moveTo>
                        <a:lnTo>
                          <a:pt x="30700" y="33758"/>
                        </a:lnTo>
                        <a:cubicBezTo>
                          <a:pt x="34977" y="33758"/>
                          <a:pt x="38493" y="32810"/>
                          <a:pt x="41155" y="30913"/>
                        </a:cubicBezTo>
                        <a:cubicBezTo>
                          <a:pt x="43816" y="29017"/>
                          <a:pt x="45241" y="25982"/>
                          <a:pt x="45241" y="21810"/>
                        </a:cubicBezTo>
                        <a:cubicBezTo>
                          <a:pt x="45241" y="19724"/>
                          <a:pt x="44861" y="18017"/>
                          <a:pt x="44196" y="16500"/>
                        </a:cubicBezTo>
                        <a:cubicBezTo>
                          <a:pt x="43436" y="15077"/>
                          <a:pt x="42485" y="13845"/>
                          <a:pt x="41155" y="12896"/>
                        </a:cubicBezTo>
                        <a:cubicBezTo>
                          <a:pt x="39824" y="11948"/>
                          <a:pt x="38303" y="11284"/>
                          <a:pt x="36592" y="10810"/>
                        </a:cubicBezTo>
                        <a:cubicBezTo>
                          <a:pt x="34882" y="10336"/>
                          <a:pt x="32886" y="10146"/>
                          <a:pt x="30795" y="10146"/>
                        </a:cubicBezTo>
                        <a:lnTo>
                          <a:pt x="11405" y="10146"/>
                        </a:lnTo>
                        <a:lnTo>
                          <a:pt x="11405" y="33758"/>
                        </a:lnTo>
                        <a:close/>
                        <a:moveTo>
                          <a:pt x="27753" y="43525"/>
                        </a:moveTo>
                        <a:lnTo>
                          <a:pt x="11310" y="43525"/>
                        </a:lnTo>
                        <a:lnTo>
                          <a:pt x="11310" y="71784"/>
                        </a:lnTo>
                        <a:lnTo>
                          <a:pt x="0" y="71784"/>
                        </a:lnTo>
                        <a:lnTo>
                          <a:pt x="0" y="0"/>
                        </a:lnTo>
                        <a:lnTo>
                          <a:pt x="30414" y="0"/>
                        </a:lnTo>
                        <a:cubicBezTo>
                          <a:pt x="34311" y="0"/>
                          <a:pt x="37828" y="474"/>
                          <a:pt x="40964" y="1328"/>
                        </a:cubicBezTo>
                        <a:cubicBezTo>
                          <a:pt x="44101" y="2181"/>
                          <a:pt x="46857" y="3603"/>
                          <a:pt x="49043" y="5405"/>
                        </a:cubicBezTo>
                        <a:cubicBezTo>
                          <a:pt x="51324" y="7207"/>
                          <a:pt x="53035" y="9388"/>
                          <a:pt x="54271" y="12138"/>
                        </a:cubicBezTo>
                        <a:cubicBezTo>
                          <a:pt x="55506" y="14793"/>
                          <a:pt x="56077" y="17827"/>
                          <a:pt x="56077" y="21336"/>
                        </a:cubicBezTo>
                        <a:cubicBezTo>
                          <a:pt x="56077" y="27310"/>
                          <a:pt x="54461" y="32051"/>
                          <a:pt x="51229" y="35465"/>
                        </a:cubicBezTo>
                        <a:cubicBezTo>
                          <a:pt x="47998" y="38879"/>
                          <a:pt x="44006" y="41060"/>
                          <a:pt x="39159" y="42103"/>
                        </a:cubicBezTo>
                        <a:lnTo>
                          <a:pt x="57407" y="71879"/>
                        </a:lnTo>
                        <a:lnTo>
                          <a:pt x="43911" y="71879"/>
                        </a:lnTo>
                        <a:lnTo>
                          <a:pt x="27753" y="43525"/>
                        </a:lnTo>
                        <a:close/>
                      </a:path>
                    </a:pathLst>
                  </a:custGeom>
                  <a:solidFill>
                    <a:srgbClr val="FFFFFF"/>
                  </a:solidFill>
                  <a:ln w="9494" cap="flat">
                    <a:noFill/>
                    <a:prstDash val="solid"/>
                    <a:miter/>
                  </a:ln>
                </p:spPr>
                <p:txBody>
                  <a:bodyPr rtlCol="0" anchor="ctr"/>
                  <a:lstStyle/>
                  <a:p>
                    <a:endParaRPr lang="en-US"/>
                  </a:p>
                </p:txBody>
              </p:sp>
              <p:sp>
                <p:nvSpPr>
                  <p:cNvPr id="45" name="Freeform 175">
                    <a:extLst>
                      <a:ext uri="{FF2B5EF4-FFF2-40B4-BE49-F238E27FC236}">
                        <a16:creationId xmlns:a16="http://schemas.microsoft.com/office/drawing/2014/main" id="{17B5B7E9-272B-4BE0-925A-8CBEBADD6461}"/>
                      </a:ext>
                    </a:extLst>
                  </p:cNvPr>
                  <p:cNvSpPr/>
                  <p:nvPr/>
                </p:nvSpPr>
                <p:spPr>
                  <a:xfrm>
                    <a:off x="2817381" y="4756637"/>
                    <a:ext cx="66911" cy="74533"/>
                  </a:xfrm>
                  <a:custGeom>
                    <a:avLst/>
                    <a:gdLst>
                      <a:gd name="connsiteX0" fmla="*/ 33361 w 66911"/>
                      <a:gd name="connsiteY0" fmla="*/ 10336 h 74533"/>
                      <a:gd name="connsiteX1" fmla="*/ 17203 w 66911"/>
                      <a:gd name="connsiteY1" fmla="*/ 17069 h 74533"/>
                      <a:gd name="connsiteX2" fmla="*/ 11215 w 66911"/>
                      <a:gd name="connsiteY2" fmla="*/ 37362 h 74533"/>
                      <a:gd name="connsiteX3" fmla="*/ 17203 w 66911"/>
                      <a:gd name="connsiteY3" fmla="*/ 57655 h 74533"/>
                      <a:gd name="connsiteX4" fmla="*/ 33361 w 66911"/>
                      <a:gd name="connsiteY4" fmla="*/ 64387 h 74533"/>
                      <a:gd name="connsiteX5" fmla="*/ 49518 w 66911"/>
                      <a:gd name="connsiteY5" fmla="*/ 57560 h 74533"/>
                      <a:gd name="connsiteX6" fmla="*/ 55506 w 66911"/>
                      <a:gd name="connsiteY6" fmla="*/ 37267 h 74533"/>
                      <a:gd name="connsiteX7" fmla="*/ 49518 w 66911"/>
                      <a:gd name="connsiteY7" fmla="*/ 16974 h 74533"/>
                      <a:gd name="connsiteX8" fmla="*/ 33361 w 66911"/>
                      <a:gd name="connsiteY8" fmla="*/ 10336 h 74533"/>
                      <a:gd name="connsiteX9" fmla="*/ 33361 w 66911"/>
                      <a:gd name="connsiteY9" fmla="*/ 0 h 74533"/>
                      <a:gd name="connsiteX10" fmla="*/ 46857 w 66911"/>
                      <a:gd name="connsiteY10" fmla="*/ 2371 h 74533"/>
                      <a:gd name="connsiteX11" fmla="*/ 57502 w 66911"/>
                      <a:gd name="connsiteY11" fmla="*/ 9483 h 74533"/>
                      <a:gd name="connsiteX12" fmla="*/ 64441 w 66911"/>
                      <a:gd name="connsiteY12" fmla="*/ 21241 h 74533"/>
                      <a:gd name="connsiteX13" fmla="*/ 66912 w 66911"/>
                      <a:gd name="connsiteY13" fmla="*/ 37362 h 74533"/>
                      <a:gd name="connsiteX14" fmla="*/ 64441 w 66911"/>
                      <a:gd name="connsiteY14" fmla="*/ 53482 h 74533"/>
                      <a:gd name="connsiteX15" fmla="*/ 57502 w 66911"/>
                      <a:gd name="connsiteY15" fmla="*/ 65146 h 74533"/>
                      <a:gd name="connsiteX16" fmla="*/ 46857 w 66911"/>
                      <a:gd name="connsiteY16" fmla="*/ 72163 h 74533"/>
                      <a:gd name="connsiteX17" fmla="*/ 33361 w 66911"/>
                      <a:gd name="connsiteY17" fmla="*/ 74534 h 74533"/>
                      <a:gd name="connsiteX18" fmla="*/ 19959 w 66911"/>
                      <a:gd name="connsiteY18" fmla="*/ 72163 h 74533"/>
                      <a:gd name="connsiteX19" fmla="*/ 9409 w 66911"/>
                      <a:gd name="connsiteY19" fmla="*/ 65146 h 74533"/>
                      <a:gd name="connsiteX20" fmla="*/ 2471 w 66911"/>
                      <a:gd name="connsiteY20" fmla="*/ 53482 h 74533"/>
                      <a:gd name="connsiteX21" fmla="*/ 0 w 66911"/>
                      <a:gd name="connsiteY21" fmla="*/ 37362 h 74533"/>
                      <a:gd name="connsiteX22" fmla="*/ 2471 w 66911"/>
                      <a:gd name="connsiteY22" fmla="*/ 21241 h 74533"/>
                      <a:gd name="connsiteX23" fmla="*/ 9409 w 66911"/>
                      <a:gd name="connsiteY23" fmla="*/ 9483 h 74533"/>
                      <a:gd name="connsiteX24" fmla="*/ 19959 w 66911"/>
                      <a:gd name="connsiteY24" fmla="*/ 2371 h 74533"/>
                      <a:gd name="connsiteX25" fmla="*/ 33361 w 66911"/>
                      <a:gd name="connsiteY25" fmla="*/ 0 h 7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911" h="74533">
                        <a:moveTo>
                          <a:pt x="33361" y="10336"/>
                        </a:moveTo>
                        <a:cubicBezTo>
                          <a:pt x="26613" y="10336"/>
                          <a:pt x="21195" y="12612"/>
                          <a:pt x="17203" y="17069"/>
                        </a:cubicBezTo>
                        <a:cubicBezTo>
                          <a:pt x="13211" y="21526"/>
                          <a:pt x="11215" y="28353"/>
                          <a:pt x="11215" y="37362"/>
                        </a:cubicBezTo>
                        <a:cubicBezTo>
                          <a:pt x="11215" y="46370"/>
                          <a:pt x="13211" y="53198"/>
                          <a:pt x="17203" y="57655"/>
                        </a:cubicBezTo>
                        <a:cubicBezTo>
                          <a:pt x="21195" y="62111"/>
                          <a:pt x="26518" y="64387"/>
                          <a:pt x="33361" y="64387"/>
                        </a:cubicBezTo>
                        <a:cubicBezTo>
                          <a:pt x="40109" y="64387"/>
                          <a:pt x="45527" y="62111"/>
                          <a:pt x="49518" y="57560"/>
                        </a:cubicBezTo>
                        <a:cubicBezTo>
                          <a:pt x="53510" y="53008"/>
                          <a:pt x="55506" y="46275"/>
                          <a:pt x="55506" y="37267"/>
                        </a:cubicBezTo>
                        <a:cubicBezTo>
                          <a:pt x="55506" y="28258"/>
                          <a:pt x="53510" y="21431"/>
                          <a:pt x="49518" y="16974"/>
                        </a:cubicBezTo>
                        <a:cubicBezTo>
                          <a:pt x="45622" y="12612"/>
                          <a:pt x="40204" y="10336"/>
                          <a:pt x="33361" y="10336"/>
                        </a:cubicBezTo>
                        <a:moveTo>
                          <a:pt x="33361" y="0"/>
                        </a:moveTo>
                        <a:cubicBezTo>
                          <a:pt x="38208" y="0"/>
                          <a:pt x="42770" y="759"/>
                          <a:pt x="46857" y="2371"/>
                        </a:cubicBezTo>
                        <a:cubicBezTo>
                          <a:pt x="50944" y="3983"/>
                          <a:pt x="54556" y="6353"/>
                          <a:pt x="57502" y="9483"/>
                        </a:cubicBezTo>
                        <a:cubicBezTo>
                          <a:pt x="60449" y="12707"/>
                          <a:pt x="62825" y="16595"/>
                          <a:pt x="64441" y="21241"/>
                        </a:cubicBezTo>
                        <a:cubicBezTo>
                          <a:pt x="66056" y="25888"/>
                          <a:pt x="66912" y="31293"/>
                          <a:pt x="66912" y="37362"/>
                        </a:cubicBezTo>
                        <a:cubicBezTo>
                          <a:pt x="66912" y="43525"/>
                          <a:pt x="66056" y="48931"/>
                          <a:pt x="64441" y="53482"/>
                        </a:cubicBezTo>
                        <a:cubicBezTo>
                          <a:pt x="62825" y="58129"/>
                          <a:pt x="60449" y="62017"/>
                          <a:pt x="57502" y="65146"/>
                        </a:cubicBezTo>
                        <a:cubicBezTo>
                          <a:pt x="54556" y="68275"/>
                          <a:pt x="50944" y="70551"/>
                          <a:pt x="46857" y="72163"/>
                        </a:cubicBezTo>
                        <a:cubicBezTo>
                          <a:pt x="42770" y="73775"/>
                          <a:pt x="38303" y="74534"/>
                          <a:pt x="33361" y="74534"/>
                        </a:cubicBezTo>
                        <a:cubicBezTo>
                          <a:pt x="28514" y="74534"/>
                          <a:pt x="24046" y="73775"/>
                          <a:pt x="19959" y="72163"/>
                        </a:cubicBezTo>
                        <a:cubicBezTo>
                          <a:pt x="15873" y="70551"/>
                          <a:pt x="12356" y="68180"/>
                          <a:pt x="9409" y="65146"/>
                        </a:cubicBezTo>
                        <a:cubicBezTo>
                          <a:pt x="6463" y="62017"/>
                          <a:pt x="4087" y="58129"/>
                          <a:pt x="2471" y="53482"/>
                        </a:cubicBezTo>
                        <a:cubicBezTo>
                          <a:pt x="855" y="48836"/>
                          <a:pt x="0" y="43431"/>
                          <a:pt x="0" y="37362"/>
                        </a:cubicBezTo>
                        <a:cubicBezTo>
                          <a:pt x="0" y="31293"/>
                          <a:pt x="855" y="25888"/>
                          <a:pt x="2471" y="21241"/>
                        </a:cubicBezTo>
                        <a:cubicBezTo>
                          <a:pt x="4087" y="16595"/>
                          <a:pt x="6463" y="12707"/>
                          <a:pt x="9409" y="9483"/>
                        </a:cubicBezTo>
                        <a:cubicBezTo>
                          <a:pt x="12356" y="6353"/>
                          <a:pt x="15873" y="3888"/>
                          <a:pt x="19959" y="2371"/>
                        </a:cubicBezTo>
                        <a:cubicBezTo>
                          <a:pt x="24046" y="759"/>
                          <a:pt x="28514" y="0"/>
                          <a:pt x="33361" y="0"/>
                        </a:cubicBezTo>
                      </a:path>
                    </a:pathLst>
                  </a:custGeom>
                  <a:solidFill>
                    <a:srgbClr val="FFFFFF"/>
                  </a:solidFill>
                  <a:ln w="9494" cap="flat">
                    <a:noFill/>
                    <a:prstDash val="solid"/>
                    <a:miter/>
                  </a:ln>
                </p:spPr>
                <p:txBody>
                  <a:bodyPr rtlCol="0" anchor="ctr"/>
                  <a:lstStyle/>
                  <a:p>
                    <a:endParaRPr lang="en-US"/>
                  </a:p>
                </p:txBody>
              </p:sp>
              <p:sp>
                <p:nvSpPr>
                  <p:cNvPr id="46" name="Freeform 176">
                    <a:extLst>
                      <a:ext uri="{FF2B5EF4-FFF2-40B4-BE49-F238E27FC236}">
                        <a16:creationId xmlns:a16="http://schemas.microsoft.com/office/drawing/2014/main" id="{F83F2F24-0F93-46C9-B086-C1A060F307B9}"/>
                      </a:ext>
                    </a:extLst>
                  </p:cNvPr>
                  <p:cNvSpPr/>
                  <p:nvPr/>
                </p:nvSpPr>
                <p:spPr>
                  <a:xfrm>
                    <a:off x="2983234" y="4758060"/>
                    <a:ext cx="56741" cy="72352"/>
                  </a:xfrm>
                  <a:custGeom>
                    <a:avLst/>
                    <a:gdLst>
                      <a:gd name="connsiteX0" fmla="*/ 11215 w 56741"/>
                      <a:gd name="connsiteY0" fmla="*/ 45801 h 72352"/>
                      <a:gd name="connsiteX1" fmla="*/ 12546 w 56741"/>
                      <a:gd name="connsiteY1" fmla="*/ 52155 h 72352"/>
                      <a:gd name="connsiteX2" fmla="*/ 16253 w 56741"/>
                      <a:gd name="connsiteY2" fmla="*/ 57465 h 72352"/>
                      <a:gd name="connsiteX3" fmla="*/ 21670 w 56741"/>
                      <a:gd name="connsiteY3" fmla="*/ 61068 h 72352"/>
                      <a:gd name="connsiteX4" fmla="*/ 28323 w 56741"/>
                      <a:gd name="connsiteY4" fmla="*/ 62396 h 72352"/>
                      <a:gd name="connsiteX5" fmla="*/ 34977 w 56741"/>
                      <a:gd name="connsiteY5" fmla="*/ 61068 h 72352"/>
                      <a:gd name="connsiteX6" fmla="*/ 40394 w 56741"/>
                      <a:gd name="connsiteY6" fmla="*/ 57465 h 72352"/>
                      <a:gd name="connsiteX7" fmla="*/ 44101 w 56741"/>
                      <a:gd name="connsiteY7" fmla="*/ 52155 h 72352"/>
                      <a:gd name="connsiteX8" fmla="*/ 45432 w 56741"/>
                      <a:gd name="connsiteY8" fmla="*/ 45801 h 72352"/>
                      <a:gd name="connsiteX9" fmla="*/ 45432 w 56741"/>
                      <a:gd name="connsiteY9" fmla="*/ 0 h 72352"/>
                      <a:gd name="connsiteX10" fmla="*/ 56742 w 56741"/>
                      <a:gd name="connsiteY10" fmla="*/ 0 h 72352"/>
                      <a:gd name="connsiteX11" fmla="*/ 56742 w 56741"/>
                      <a:gd name="connsiteY11" fmla="*/ 45801 h 72352"/>
                      <a:gd name="connsiteX12" fmla="*/ 54461 w 56741"/>
                      <a:gd name="connsiteY12" fmla="*/ 56327 h 72352"/>
                      <a:gd name="connsiteX13" fmla="*/ 48378 w 56741"/>
                      <a:gd name="connsiteY13" fmla="*/ 64767 h 72352"/>
                      <a:gd name="connsiteX14" fmla="*/ 39349 w 56741"/>
                      <a:gd name="connsiteY14" fmla="*/ 70361 h 72352"/>
                      <a:gd name="connsiteX15" fmla="*/ 28323 w 56741"/>
                      <a:gd name="connsiteY15" fmla="*/ 72353 h 72352"/>
                      <a:gd name="connsiteX16" fmla="*/ 17298 w 56741"/>
                      <a:gd name="connsiteY16" fmla="*/ 70361 h 72352"/>
                      <a:gd name="connsiteX17" fmla="*/ 8364 w 56741"/>
                      <a:gd name="connsiteY17" fmla="*/ 64767 h 72352"/>
                      <a:gd name="connsiteX18" fmla="*/ 2281 w 56741"/>
                      <a:gd name="connsiteY18" fmla="*/ 56327 h 72352"/>
                      <a:gd name="connsiteX19" fmla="*/ 0 w 56741"/>
                      <a:gd name="connsiteY19" fmla="*/ 45801 h 72352"/>
                      <a:gd name="connsiteX20" fmla="*/ 0 w 56741"/>
                      <a:gd name="connsiteY20" fmla="*/ 0 h 72352"/>
                      <a:gd name="connsiteX21" fmla="*/ 11310 w 56741"/>
                      <a:gd name="connsiteY21" fmla="*/ 0 h 72352"/>
                      <a:gd name="connsiteX22" fmla="*/ 11310 w 56741"/>
                      <a:gd name="connsiteY22" fmla="*/ 45801 h 7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741" h="72352">
                        <a:moveTo>
                          <a:pt x="11215" y="45801"/>
                        </a:moveTo>
                        <a:cubicBezTo>
                          <a:pt x="11215" y="47982"/>
                          <a:pt x="11691" y="50163"/>
                          <a:pt x="12546" y="52155"/>
                        </a:cubicBezTo>
                        <a:cubicBezTo>
                          <a:pt x="13401" y="54146"/>
                          <a:pt x="14637" y="55948"/>
                          <a:pt x="16253" y="57465"/>
                        </a:cubicBezTo>
                        <a:cubicBezTo>
                          <a:pt x="17773" y="58982"/>
                          <a:pt x="19579" y="60215"/>
                          <a:pt x="21670" y="61068"/>
                        </a:cubicBezTo>
                        <a:cubicBezTo>
                          <a:pt x="23761" y="61922"/>
                          <a:pt x="25947" y="62396"/>
                          <a:pt x="28323" y="62396"/>
                        </a:cubicBezTo>
                        <a:cubicBezTo>
                          <a:pt x="30700" y="62396"/>
                          <a:pt x="32886" y="61922"/>
                          <a:pt x="34977" y="61068"/>
                        </a:cubicBezTo>
                        <a:cubicBezTo>
                          <a:pt x="37068" y="60215"/>
                          <a:pt x="38873" y="58982"/>
                          <a:pt x="40394" y="57465"/>
                        </a:cubicBezTo>
                        <a:cubicBezTo>
                          <a:pt x="41915" y="55948"/>
                          <a:pt x="43151" y="54146"/>
                          <a:pt x="44101" y="52155"/>
                        </a:cubicBezTo>
                        <a:cubicBezTo>
                          <a:pt x="45051" y="50163"/>
                          <a:pt x="45432" y="48077"/>
                          <a:pt x="45432" y="45801"/>
                        </a:cubicBezTo>
                        <a:lnTo>
                          <a:pt x="45432" y="0"/>
                        </a:lnTo>
                        <a:lnTo>
                          <a:pt x="56742" y="0"/>
                        </a:lnTo>
                        <a:lnTo>
                          <a:pt x="56742" y="45801"/>
                        </a:lnTo>
                        <a:cubicBezTo>
                          <a:pt x="56742" y="49594"/>
                          <a:pt x="55981" y="53103"/>
                          <a:pt x="54461" y="56327"/>
                        </a:cubicBezTo>
                        <a:cubicBezTo>
                          <a:pt x="52940" y="59551"/>
                          <a:pt x="50849" y="62396"/>
                          <a:pt x="48378" y="64767"/>
                        </a:cubicBezTo>
                        <a:cubicBezTo>
                          <a:pt x="45812" y="67137"/>
                          <a:pt x="42770" y="69034"/>
                          <a:pt x="39349" y="70361"/>
                        </a:cubicBezTo>
                        <a:cubicBezTo>
                          <a:pt x="35927" y="71689"/>
                          <a:pt x="32220" y="72353"/>
                          <a:pt x="28323" y="72353"/>
                        </a:cubicBezTo>
                        <a:cubicBezTo>
                          <a:pt x="24427" y="72353"/>
                          <a:pt x="20815" y="71689"/>
                          <a:pt x="17298" y="70361"/>
                        </a:cubicBezTo>
                        <a:cubicBezTo>
                          <a:pt x="13877" y="69034"/>
                          <a:pt x="10835" y="67137"/>
                          <a:pt x="8364" y="64767"/>
                        </a:cubicBezTo>
                        <a:cubicBezTo>
                          <a:pt x="5798" y="62396"/>
                          <a:pt x="3802" y="59551"/>
                          <a:pt x="2281" y="56327"/>
                        </a:cubicBezTo>
                        <a:cubicBezTo>
                          <a:pt x="760" y="53103"/>
                          <a:pt x="0" y="49594"/>
                          <a:pt x="0" y="45801"/>
                        </a:cubicBezTo>
                        <a:lnTo>
                          <a:pt x="0" y="0"/>
                        </a:lnTo>
                        <a:lnTo>
                          <a:pt x="11310" y="0"/>
                        </a:lnTo>
                        <a:lnTo>
                          <a:pt x="11310" y="45801"/>
                        </a:lnTo>
                        <a:close/>
                      </a:path>
                    </a:pathLst>
                  </a:custGeom>
                  <a:solidFill>
                    <a:srgbClr val="FFFFFF"/>
                  </a:solidFill>
                  <a:ln w="9494" cap="flat">
                    <a:noFill/>
                    <a:prstDash val="solid"/>
                    <a:miter/>
                  </a:ln>
                </p:spPr>
                <p:txBody>
                  <a:bodyPr rtlCol="0" anchor="ctr"/>
                  <a:lstStyle/>
                  <a:p>
                    <a:endParaRPr lang="en-US"/>
                  </a:p>
                </p:txBody>
              </p:sp>
              <p:sp>
                <p:nvSpPr>
                  <p:cNvPr id="47" name="Freeform 177">
                    <a:extLst>
                      <a:ext uri="{FF2B5EF4-FFF2-40B4-BE49-F238E27FC236}">
                        <a16:creationId xmlns:a16="http://schemas.microsoft.com/office/drawing/2014/main" id="{F6905FC1-22E4-4A6E-AA8F-DCD3942F6C99}"/>
                      </a:ext>
                    </a:extLst>
                  </p:cNvPr>
                  <p:cNvSpPr/>
                  <p:nvPr/>
                </p:nvSpPr>
                <p:spPr>
                  <a:xfrm>
                    <a:off x="3139964" y="4757965"/>
                    <a:ext cx="56076" cy="71783"/>
                  </a:xfrm>
                  <a:custGeom>
                    <a:avLst/>
                    <a:gdLst>
                      <a:gd name="connsiteX0" fmla="*/ 11406 w 56076"/>
                      <a:gd name="connsiteY0" fmla="*/ 33853 h 71783"/>
                      <a:gd name="connsiteX1" fmla="*/ 30700 w 56076"/>
                      <a:gd name="connsiteY1" fmla="*/ 33853 h 71783"/>
                      <a:gd name="connsiteX2" fmla="*/ 41250 w 56076"/>
                      <a:gd name="connsiteY2" fmla="*/ 31008 h 71783"/>
                      <a:gd name="connsiteX3" fmla="*/ 45337 w 56076"/>
                      <a:gd name="connsiteY3" fmla="*/ 21905 h 71783"/>
                      <a:gd name="connsiteX4" fmla="*/ 41250 w 56076"/>
                      <a:gd name="connsiteY4" fmla="*/ 13086 h 71783"/>
                      <a:gd name="connsiteX5" fmla="*/ 30700 w 56076"/>
                      <a:gd name="connsiteY5" fmla="*/ 10336 h 71783"/>
                      <a:gd name="connsiteX6" fmla="*/ 11406 w 56076"/>
                      <a:gd name="connsiteY6" fmla="*/ 10336 h 71783"/>
                      <a:gd name="connsiteX7" fmla="*/ 11406 w 56076"/>
                      <a:gd name="connsiteY7" fmla="*/ 33853 h 71783"/>
                      <a:gd name="connsiteX8" fmla="*/ 30415 w 56076"/>
                      <a:gd name="connsiteY8" fmla="*/ 95 h 71783"/>
                      <a:gd name="connsiteX9" fmla="*/ 40964 w 56076"/>
                      <a:gd name="connsiteY9" fmla="*/ 1517 h 71783"/>
                      <a:gd name="connsiteX10" fmla="*/ 49043 w 56076"/>
                      <a:gd name="connsiteY10" fmla="*/ 5595 h 71783"/>
                      <a:gd name="connsiteX11" fmla="*/ 54271 w 56076"/>
                      <a:gd name="connsiteY11" fmla="*/ 12327 h 71783"/>
                      <a:gd name="connsiteX12" fmla="*/ 56077 w 56076"/>
                      <a:gd name="connsiteY12" fmla="*/ 21715 h 71783"/>
                      <a:gd name="connsiteX13" fmla="*/ 54271 w 56076"/>
                      <a:gd name="connsiteY13" fmla="*/ 31103 h 71783"/>
                      <a:gd name="connsiteX14" fmla="*/ 49043 w 56076"/>
                      <a:gd name="connsiteY14" fmla="*/ 37931 h 71783"/>
                      <a:gd name="connsiteX15" fmla="*/ 40964 w 56076"/>
                      <a:gd name="connsiteY15" fmla="*/ 42103 h 71783"/>
                      <a:gd name="connsiteX16" fmla="*/ 30415 w 56076"/>
                      <a:gd name="connsiteY16" fmla="*/ 43525 h 71783"/>
                      <a:gd name="connsiteX17" fmla="*/ 11310 w 56076"/>
                      <a:gd name="connsiteY17" fmla="*/ 43525 h 71783"/>
                      <a:gd name="connsiteX18" fmla="*/ 11310 w 56076"/>
                      <a:gd name="connsiteY18" fmla="*/ 71784 h 71783"/>
                      <a:gd name="connsiteX19" fmla="*/ 0 w 56076"/>
                      <a:gd name="connsiteY19" fmla="*/ 71784 h 71783"/>
                      <a:gd name="connsiteX20" fmla="*/ 0 w 56076"/>
                      <a:gd name="connsiteY20" fmla="*/ 0 h 71783"/>
                      <a:gd name="connsiteX21" fmla="*/ 30415 w 56076"/>
                      <a:gd name="connsiteY21" fmla="*/ 0 h 7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076" h="71783">
                        <a:moveTo>
                          <a:pt x="11406" y="33853"/>
                        </a:moveTo>
                        <a:lnTo>
                          <a:pt x="30700" y="33853"/>
                        </a:lnTo>
                        <a:cubicBezTo>
                          <a:pt x="35072" y="33853"/>
                          <a:pt x="38588" y="32905"/>
                          <a:pt x="41250" y="31008"/>
                        </a:cubicBezTo>
                        <a:cubicBezTo>
                          <a:pt x="44006" y="29112"/>
                          <a:pt x="45337" y="26077"/>
                          <a:pt x="45337" y="21905"/>
                        </a:cubicBezTo>
                        <a:cubicBezTo>
                          <a:pt x="45337" y="17827"/>
                          <a:pt x="43911" y="14888"/>
                          <a:pt x="41250" y="13086"/>
                        </a:cubicBezTo>
                        <a:cubicBezTo>
                          <a:pt x="38493" y="11284"/>
                          <a:pt x="34977" y="10336"/>
                          <a:pt x="30700" y="10336"/>
                        </a:cubicBezTo>
                        <a:lnTo>
                          <a:pt x="11406" y="10336"/>
                        </a:lnTo>
                        <a:lnTo>
                          <a:pt x="11406" y="33853"/>
                        </a:lnTo>
                        <a:close/>
                        <a:moveTo>
                          <a:pt x="30415" y="95"/>
                        </a:moveTo>
                        <a:cubicBezTo>
                          <a:pt x="34311" y="95"/>
                          <a:pt x="37828" y="569"/>
                          <a:pt x="40964" y="1517"/>
                        </a:cubicBezTo>
                        <a:cubicBezTo>
                          <a:pt x="44101" y="2465"/>
                          <a:pt x="46857" y="3793"/>
                          <a:pt x="49043" y="5595"/>
                        </a:cubicBezTo>
                        <a:cubicBezTo>
                          <a:pt x="51324" y="7396"/>
                          <a:pt x="53035" y="9672"/>
                          <a:pt x="54271" y="12327"/>
                        </a:cubicBezTo>
                        <a:cubicBezTo>
                          <a:pt x="55506" y="14983"/>
                          <a:pt x="56077" y="18207"/>
                          <a:pt x="56077" y="21715"/>
                        </a:cubicBezTo>
                        <a:cubicBezTo>
                          <a:pt x="56077" y="25319"/>
                          <a:pt x="55506" y="28448"/>
                          <a:pt x="54271" y="31103"/>
                        </a:cubicBezTo>
                        <a:cubicBezTo>
                          <a:pt x="53035" y="33758"/>
                          <a:pt x="51324" y="36034"/>
                          <a:pt x="49043" y="37931"/>
                        </a:cubicBezTo>
                        <a:cubicBezTo>
                          <a:pt x="46762" y="39732"/>
                          <a:pt x="44101" y="41155"/>
                          <a:pt x="40964" y="42103"/>
                        </a:cubicBezTo>
                        <a:cubicBezTo>
                          <a:pt x="37828" y="43051"/>
                          <a:pt x="34311" y="43525"/>
                          <a:pt x="30415" y="43525"/>
                        </a:cubicBezTo>
                        <a:lnTo>
                          <a:pt x="11310" y="43525"/>
                        </a:lnTo>
                        <a:lnTo>
                          <a:pt x="11310" y="71784"/>
                        </a:lnTo>
                        <a:lnTo>
                          <a:pt x="0" y="71784"/>
                        </a:lnTo>
                        <a:lnTo>
                          <a:pt x="0" y="0"/>
                        </a:lnTo>
                        <a:lnTo>
                          <a:pt x="30415" y="0"/>
                        </a:lnTo>
                        <a:close/>
                      </a:path>
                    </a:pathLst>
                  </a:custGeom>
                  <a:solidFill>
                    <a:srgbClr val="FFFFFF"/>
                  </a:solidFill>
                  <a:ln w="9494" cap="flat">
                    <a:noFill/>
                    <a:prstDash val="solid"/>
                    <a:miter/>
                  </a:ln>
                </p:spPr>
                <p:txBody>
                  <a:bodyPr rtlCol="0" anchor="ctr"/>
                  <a:lstStyle/>
                  <a:p>
                    <a:endParaRPr lang="en-US"/>
                  </a:p>
                </p:txBody>
              </p:sp>
            </p:grpSp>
            <p:sp>
              <p:nvSpPr>
                <p:cNvPr id="29" name="Freeform 159">
                  <a:extLst>
                    <a:ext uri="{FF2B5EF4-FFF2-40B4-BE49-F238E27FC236}">
                      <a16:creationId xmlns:a16="http://schemas.microsoft.com/office/drawing/2014/main" id="{8E50D201-297D-4494-9F2B-58F130A35989}"/>
                    </a:ext>
                  </a:extLst>
                </p:cNvPr>
                <p:cNvSpPr/>
                <p:nvPr/>
              </p:nvSpPr>
              <p:spPr>
                <a:xfrm>
                  <a:off x="3235674" y="4463907"/>
                  <a:ext cx="27373" cy="33189"/>
                </a:xfrm>
                <a:custGeom>
                  <a:avLst/>
                  <a:gdLst>
                    <a:gd name="connsiteX0" fmla="*/ 13877 w 27373"/>
                    <a:gd name="connsiteY0" fmla="*/ 0 h 33189"/>
                    <a:gd name="connsiteX1" fmla="*/ 20815 w 27373"/>
                    <a:gd name="connsiteY1" fmla="*/ 1233 h 33189"/>
                    <a:gd name="connsiteX2" fmla="*/ 25472 w 27373"/>
                    <a:gd name="connsiteY2" fmla="*/ 4362 h 33189"/>
                    <a:gd name="connsiteX3" fmla="*/ 21765 w 27373"/>
                    <a:gd name="connsiteY3" fmla="*/ 7491 h 33189"/>
                    <a:gd name="connsiteX4" fmla="*/ 13877 w 27373"/>
                    <a:gd name="connsiteY4" fmla="*/ 4457 h 33189"/>
                    <a:gd name="connsiteX5" fmla="*/ 11310 w 27373"/>
                    <a:gd name="connsiteY5" fmla="*/ 4741 h 33189"/>
                    <a:gd name="connsiteX6" fmla="*/ 9219 w 27373"/>
                    <a:gd name="connsiteY6" fmla="*/ 5500 h 33189"/>
                    <a:gd name="connsiteX7" fmla="*/ 7794 w 27373"/>
                    <a:gd name="connsiteY7" fmla="*/ 6638 h 33189"/>
                    <a:gd name="connsiteX8" fmla="*/ 7224 w 27373"/>
                    <a:gd name="connsiteY8" fmla="*/ 8155 h 33189"/>
                    <a:gd name="connsiteX9" fmla="*/ 7889 w 27373"/>
                    <a:gd name="connsiteY9" fmla="*/ 10052 h 33189"/>
                    <a:gd name="connsiteX10" fmla="*/ 9600 w 27373"/>
                    <a:gd name="connsiteY10" fmla="*/ 11379 h 33189"/>
                    <a:gd name="connsiteX11" fmla="*/ 12166 w 27373"/>
                    <a:gd name="connsiteY11" fmla="*/ 12327 h 33189"/>
                    <a:gd name="connsiteX12" fmla="*/ 15207 w 27373"/>
                    <a:gd name="connsiteY12" fmla="*/ 13181 h 33189"/>
                    <a:gd name="connsiteX13" fmla="*/ 19674 w 27373"/>
                    <a:gd name="connsiteY13" fmla="*/ 14603 h 33189"/>
                    <a:gd name="connsiteX14" fmla="*/ 23571 w 27373"/>
                    <a:gd name="connsiteY14" fmla="*/ 16500 h 33189"/>
                    <a:gd name="connsiteX15" fmla="*/ 26327 w 27373"/>
                    <a:gd name="connsiteY15" fmla="*/ 19345 h 33189"/>
                    <a:gd name="connsiteX16" fmla="*/ 27373 w 27373"/>
                    <a:gd name="connsiteY16" fmla="*/ 23612 h 33189"/>
                    <a:gd name="connsiteX17" fmla="*/ 26137 w 27373"/>
                    <a:gd name="connsiteY17" fmla="*/ 28164 h 33189"/>
                    <a:gd name="connsiteX18" fmla="*/ 23001 w 27373"/>
                    <a:gd name="connsiteY18" fmla="*/ 31103 h 33189"/>
                    <a:gd name="connsiteX19" fmla="*/ 18724 w 27373"/>
                    <a:gd name="connsiteY19" fmla="*/ 32715 h 33189"/>
                    <a:gd name="connsiteX20" fmla="*/ 14162 w 27373"/>
                    <a:gd name="connsiteY20" fmla="*/ 33189 h 33189"/>
                    <a:gd name="connsiteX21" fmla="*/ 5798 w 27373"/>
                    <a:gd name="connsiteY21" fmla="*/ 31957 h 33189"/>
                    <a:gd name="connsiteX22" fmla="*/ 0 w 27373"/>
                    <a:gd name="connsiteY22" fmla="*/ 28353 h 33189"/>
                    <a:gd name="connsiteX23" fmla="*/ 3707 w 27373"/>
                    <a:gd name="connsiteY23" fmla="*/ 25224 h 33189"/>
                    <a:gd name="connsiteX24" fmla="*/ 8079 w 27373"/>
                    <a:gd name="connsiteY24" fmla="*/ 27784 h 33189"/>
                    <a:gd name="connsiteX25" fmla="*/ 14067 w 27373"/>
                    <a:gd name="connsiteY25" fmla="*/ 28732 h 33189"/>
                    <a:gd name="connsiteX26" fmla="*/ 20150 w 27373"/>
                    <a:gd name="connsiteY26" fmla="*/ 27405 h 33189"/>
                    <a:gd name="connsiteX27" fmla="*/ 22431 w 27373"/>
                    <a:gd name="connsiteY27" fmla="*/ 23801 h 33189"/>
                    <a:gd name="connsiteX28" fmla="*/ 21670 w 27373"/>
                    <a:gd name="connsiteY28" fmla="*/ 21431 h 33189"/>
                    <a:gd name="connsiteX29" fmla="*/ 19864 w 27373"/>
                    <a:gd name="connsiteY29" fmla="*/ 19724 h 33189"/>
                    <a:gd name="connsiteX30" fmla="*/ 17393 w 27373"/>
                    <a:gd name="connsiteY30" fmla="*/ 18586 h 33189"/>
                    <a:gd name="connsiteX31" fmla="*/ 14732 w 27373"/>
                    <a:gd name="connsiteY31" fmla="*/ 17827 h 33189"/>
                    <a:gd name="connsiteX32" fmla="*/ 10550 w 27373"/>
                    <a:gd name="connsiteY32" fmla="*/ 16689 h 33189"/>
                    <a:gd name="connsiteX33" fmla="*/ 6558 w 27373"/>
                    <a:gd name="connsiteY33" fmla="*/ 14888 h 33189"/>
                    <a:gd name="connsiteX34" fmla="*/ 3517 w 27373"/>
                    <a:gd name="connsiteY34" fmla="*/ 12138 h 33189"/>
                    <a:gd name="connsiteX35" fmla="*/ 2376 w 27373"/>
                    <a:gd name="connsiteY35" fmla="*/ 8060 h 33189"/>
                    <a:gd name="connsiteX36" fmla="*/ 3232 w 27373"/>
                    <a:gd name="connsiteY36" fmla="*/ 4741 h 33189"/>
                    <a:gd name="connsiteX37" fmla="*/ 5512 w 27373"/>
                    <a:gd name="connsiteY37" fmla="*/ 2181 h 33189"/>
                    <a:gd name="connsiteX38" fmla="*/ 9124 w 27373"/>
                    <a:gd name="connsiteY38" fmla="*/ 474 h 33189"/>
                    <a:gd name="connsiteX39" fmla="*/ 13877 w 27373"/>
                    <a:gd name="connsiteY39" fmla="*/ 0 h 3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373" h="33189">
                      <a:moveTo>
                        <a:pt x="13877" y="0"/>
                      </a:moveTo>
                      <a:cubicBezTo>
                        <a:pt x="16538" y="0"/>
                        <a:pt x="18819" y="474"/>
                        <a:pt x="20815" y="1233"/>
                      </a:cubicBezTo>
                      <a:cubicBezTo>
                        <a:pt x="22811" y="2086"/>
                        <a:pt x="24332" y="3129"/>
                        <a:pt x="25472" y="4362"/>
                      </a:cubicBezTo>
                      <a:lnTo>
                        <a:pt x="21765" y="7491"/>
                      </a:lnTo>
                      <a:cubicBezTo>
                        <a:pt x="19769" y="5500"/>
                        <a:pt x="17108" y="4457"/>
                        <a:pt x="13877" y="4457"/>
                      </a:cubicBezTo>
                      <a:cubicBezTo>
                        <a:pt x="13021" y="4457"/>
                        <a:pt x="12166" y="4552"/>
                        <a:pt x="11310" y="4741"/>
                      </a:cubicBezTo>
                      <a:cubicBezTo>
                        <a:pt x="10550" y="4931"/>
                        <a:pt x="9790" y="5121"/>
                        <a:pt x="9219" y="5500"/>
                      </a:cubicBezTo>
                      <a:cubicBezTo>
                        <a:pt x="8649" y="5784"/>
                        <a:pt x="8079" y="6259"/>
                        <a:pt x="7794" y="6638"/>
                      </a:cubicBezTo>
                      <a:cubicBezTo>
                        <a:pt x="7414" y="7112"/>
                        <a:pt x="7224" y="7586"/>
                        <a:pt x="7224" y="8155"/>
                      </a:cubicBezTo>
                      <a:cubicBezTo>
                        <a:pt x="7224" y="8914"/>
                        <a:pt x="7414" y="9577"/>
                        <a:pt x="7889" y="10052"/>
                      </a:cubicBezTo>
                      <a:cubicBezTo>
                        <a:pt x="8364" y="10526"/>
                        <a:pt x="8934" y="11000"/>
                        <a:pt x="9600" y="11379"/>
                      </a:cubicBezTo>
                      <a:cubicBezTo>
                        <a:pt x="10360" y="11758"/>
                        <a:pt x="11215" y="12043"/>
                        <a:pt x="12166" y="12327"/>
                      </a:cubicBezTo>
                      <a:cubicBezTo>
                        <a:pt x="13116" y="12612"/>
                        <a:pt x="14162" y="12896"/>
                        <a:pt x="15207" y="13181"/>
                      </a:cubicBezTo>
                      <a:cubicBezTo>
                        <a:pt x="16728" y="13655"/>
                        <a:pt x="18249" y="14129"/>
                        <a:pt x="19674" y="14603"/>
                      </a:cubicBezTo>
                      <a:cubicBezTo>
                        <a:pt x="21100" y="15077"/>
                        <a:pt x="22431" y="15741"/>
                        <a:pt x="23571" y="16500"/>
                      </a:cubicBezTo>
                      <a:cubicBezTo>
                        <a:pt x="24712" y="17258"/>
                        <a:pt x="25662" y="18207"/>
                        <a:pt x="26327" y="19345"/>
                      </a:cubicBezTo>
                      <a:cubicBezTo>
                        <a:pt x="26993" y="20483"/>
                        <a:pt x="27373" y="21905"/>
                        <a:pt x="27373" y="23612"/>
                      </a:cubicBezTo>
                      <a:cubicBezTo>
                        <a:pt x="27373" y="25414"/>
                        <a:pt x="26993" y="26931"/>
                        <a:pt x="26137" y="28164"/>
                      </a:cubicBezTo>
                      <a:cubicBezTo>
                        <a:pt x="25282" y="29396"/>
                        <a:pt x="24236" y="30345"/>
                        <a:pt x="23001" y="31103"/>
                      </a:cubicBezTo>
                      <a:cubicBezTo>
                        <a:pt x="21765" y="31862"/>
                        <a:pt x="20340" y="32336"/>
                        <a:pt x="18724" y="32715"/>
                      </a:cubicBezTo>
                      <a:cubicBezTo>
                        <a:pt x="17108" y="33000"/>
                        <a:pt x="15587" y="33189"/>
                        <a:pt x="14162" y="33189"/>
                      </a:cubicBezTo>
                      <a:cubicBezTo>
                        <a:pt x="11025" y="33189"/>
                        <a:pt x="8174" y="32810"/>
                        <a:pt x="5798" y="31957"/>
                      </a:cubicBezTo>
                      <a:cubicBezTo>
                        <a:pt x="3327" y="31198"/>
                        <a:pt x="1426" y="29965"/>
                        <a:pt x="0" y="28353"/>
                      </a:cubicBezTo>
                      <a:lnTo>
                        <a:pt x="3707" y="25224"/>
                      </a:lnTo>
                      <a:cubicBezTo>
                        <a:pt x="4847" y="26362"/>
                        <a:pt x="6368" y="27215"/>
                        <a:pt x="8079" y="27784"/>
                      </a:cubicBezTo>
                      <a:cubicBezTo>
                        <a:pt x="9885" y="28448"/>
                        <a:pt x="11786" y="28732"/>
                        <a:pt x="14067" y="28732"/>
                      </a:cubicBezTo>
                      <a:cubicBezTo>
                        <a:pt x="16633" y="28732"/>
                        <a:pt x="18629" y="28258"/>
                        <a:pt x="20150" y="27405"/>
                      </a:cubicBezTo>
                      <a:cubicBezTo>
                        <a:pt x="21670" y="26551"/>
                        <a:pt x="22431" y="25319"/>
                        <a:pt x="22431" y="23801"/>
                      </a:cubicBezTo>
                      <a:cubicBezTo>
                        <a:pt x="22431" y="22853"/>
                        <a:pt x="22241" y="22095"/>
                        <a:pt x="21670" y="21431"/>
                      </a:cubicBezTo>
                      <a:cubicBezTo>
                        <a:pt x="21195" y="20767"/>
                        <a:pt x="20625" y="20198"/>
                        <a:pt x="19864" y="19724"/>
                      </a:cubicBezTo>
                      <a:cubicBezTo>
                        <a:pt x="19104" y="19250"/>
                        <a:pt x="18344" y="18870"/>
                        <a:pt x="17393" y="18586"/>
                      </a:cubicBezTo>
                      <a:cubicBezTo>
                        <a:pt x="16443" y="18302"/>
                        <a:pt x="15587" y="18017"/>
                        <a:pt x="14732" y="17827"/>
                      </a:cubicBezTo>
                      <a:cubicBezTo>
                        <a:pt x="13401" y="17543"/>
                        <a:pt x="11976" y="17164"/>
                        <a:pt x="10550" y="16689"/>
                      </a:cubicBezTo>
                      <a:cubicBezTo>
                        <a:pt x="9124" y="16215"/>
                        <a:pt x="7699" y="15646"/>
                        <a:pt x="6558" y="14888"/>
                      </a:cubicBezTo>
                      <a:cubicBezTo>
                        <a:pt x="5323" y="14129"/>
                        <a:pt x="4372" y="13181"/>
                        <a:pt x="3517" y="12138"/>
                      </a:cubicBezTo>
                      <a:cubicBezTo>
                        <a:pt x="2756" y="11000"/>
                        <a:pt x="2376" y="9672"/>
                        <a:pt x="2376" y="8060"/>
                      </a:cubicBezTo>
                      <a:cubicBezTo>
                        <a:pt x="2376" y="6828"/>
                        <a:pt x="2661" y="5690"/>
                        <a:pt x="3232" y="4741"/>
                      </a:cubicBezTo>
                      <a:cubicBezTo>
                        <a:pt x="3802" y="3698"/>
                        <a:pt x="4562" y="2845"/>
                        <a:pt x="5512" y="2181"/>
                      </a:cubicBezTo>
                      <a:cubicBezTo>
                        <a:pt x="6558" y="1422"/>
                        <a:pt x="7699" y="853"/>
                        <a:pt x="9124" y="474"/>
                      </a:cubicBezTo>
                      <a:cubicBezTo>
                        <a:pt x="10455" y="190"/>
                        <a:pt x="12071" y="0"/>
                        <a:pt x="13877" y="0"/>
                      </a:cubicBezTo>
                    </a:path>
                  </a:pathLst>
                </a:custGeom>
                <a:solidFill>
                  <a:srgbClr val="FFFFFF"/>
                </a:solidFill>
                <a:ln w="9494" cap="flat">
                  <a:noFill/>
                  <a:prstDash val="solid"/>
                  <a:miter/>
                </a:ln>
              </p:spPr>
              <p:txBody>
                <a:bodyPr rtlCol="0" anchor="ctr"/>
                <a:lstStyle/>
                <a:p>
                  <a:endParaRPr lang="en-US"/>
                </a:p>
              </p:txBody>
            </p:sp>
          </p:grpSp>
          <p:sp>
            <p:nvSpPr>
              <p:cNvPr id="27" name="Freeform 157">
                <a:extLst>
                  <a:ext uri="{FF2B5EF4-FFF2-40B4-BE49-F238E27FC236}">
                    <a16:creationId xmlns:a16="http://schemas.microsoft.com/office/drawing/2014/main" id="{82912B38-9A4E-444A-B6C1-A29998523441}"/>
                  </a:ext>
                </a:extLst>
              </p:cNvPr>
              <p:cNvSpPr/>
              <p:nvPr/>
            </p:nvSpPr>
            <p:spPr>
              <a:xfrm>
                <a:off x="3265994" y="4464287"/>
                <a:ext cx="33075" cy="32430"/>
              </a:xfrm>
              <a:custGeom>
                <a:avLst/>
                <a:gdLst>
                  <a:gd name="connsiteX0" fmla="*/ 27373 w 33075"/>
                  <a:gd name="connsiteY0" fmla="*/ 0 h 32430"/>
                  <a:gd name="connsiteX1" fmla="*/ 16538 w 33075"/>
                  <a:gd name="connsiteY1" fmla="*/ 23422 h 32430"/>
                  <a:gd name="connsiteX2" fmla="*/ 5608 w 33075"/>
                  <a:gd name="connsiteY2" fmla="*/ 0 h 32430"/>
                  <a:gd name="connsiteX3" fmla="*/ 0 w 33075"/>
                  <a:gd name="connsiteY3" fmla="*/ 0 h 32430"/>
                  <a:gd name="connsiteX4" fmla="*/ 0 w 33075"/>
                  <a:gd name="connsiteY4" fmla="*/ 32431 h 32430"/>
                  <a:gd name="connsiteX5" fmla="*/ 5037 w 33075"/>
                  <a:gd name="connsiteY5" fmla="*/ 32431 h 32430"/>
                  <a:gd name="connsiteX6" fmla="*/ 5037 w 33075"/>
                  <a:gd name="connsiteY6" fmla="*/ 10336 h 32430"/>
                  <a:gd name="connsiteX7" fmla="*/ 15302 w 33075"/>
                  <a:gd name="connsiteY7" fmla="*/ 32431 h 32430"/>
                  <a:gd name="connsiteX8" fmla="*/ 17773 w 33075"/>
                  <a:gd name="connsiteY8" fmla="*/ 32431 h 32430"/>
                  <a:gd name="connsiteX9" fmla="*/ 28038 w 33075"/>
                  <a:gd name="connsiteY9" fmla="*/ 10336 h 32430"/>
                  <a:gd name="connsiteX10" fmla="*/ 28038 w 33075"/>
                  <a:gd name="connsiteY10" fmla="*/ 32431 h 32430"/>
                  <a:gd name="connsiteX11" fmla="*/ 33076 w 33075"/>
                  <a:gd name="connsiteY11" fmla="*/ 32431 h 32430"/>
                  <a:gd name="connsiteX12" fmla="*/ 33076 w 33075"/>
                  <a:gd name="connsiteY12" fmla="*/ 0 h 3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75" h="32430">
                    <a:moveTo>
                      <a:pt x="27373" y="0"/>
                    </a:moveTo>
                    <a:lnTo>
                      <a:pt x="16538" y="23422"/>
                    </a:lnTo>
                    <a:lnTo>
                      <a:pt x="5608" y="0"/>
                    </a:lnTo>
                    <a:lnTo>
                      <a:pt x="0" y="0"/>
                    </a:lnTo>
                    <a:lnTo>
                      <a:pt x="0" y="32431"/>
                    </a:lnTo>
                    <a:lnTo>
                      <a:pt x="5037" y="32431"/>
                    </a:lnTo>
                    <a:lnTo>
                      <a:pt x="5037" y="10336"/>
                    </a:lnTo>
                    <a:lnTo>
                      <a:pt x="15302" y="32431"/>
                    </a:lnTo>
                    <a:lnTo>
                      <a:pt x="17773" y="32431"/>
                    </a:lnTo>
                    <a:lnTo>
                      <a:pt x="28038" y="10336"/>
                    </a:lnTo>
                    <a:lnTo>
                      <a:pt x="28038" y="32431"/>
                    </a:lnTo>
                    <a:lnTo>
                      <a:pt x="33076" y="32431"/>
                    </a:lnTo>
                    <a:lnTo>
                      <a:pt x="33076" y="0"/>
                    </a:lnTo>
                    <a:close/>
                  </a:path>
                </a:pathLst>
              </a:custGeom>
              <a:solidFill>
                <a:srgbClr val="FFFFFF"/>
              </a:solidFill>
              <a:ln w="9494" cap="flat">
                <a:noFill/>
                <a:prstDash val="solid"/>
                <a:miter/>
              </a:ln>
            </p:spPr>
            <p:txBody>
              <a:bodyPr rtlCol="0" anchor="ctr"/>
              <a:lstStyle/>
              <a:p>
                <a:endParaRPr lang="en-US"/>
              </a:p>
            </p:txBody>
          </p:sp>
        </p:grpSp>
        <p:sp>
          <p:nvSpPr>
            <p:cNvPr id="7" name="Freeform 94">
              <a:extLst>
                <a:ext uri="{FF2B5EF4-FFF2-40B4-BE49-F238E27FC236}">
                  <a16:creationId xmlns:a16="http://schemas.microsoft.com/office/drawing/2014/main" id="{E40610A2-151B-43FB-843B-146A5BF7334E}"/>
                </a:ext>
              </a:extLst>
            </p:cNvPr>
            <p:cNvSpPr/>
            <p:nvPr/>
          </p:nvSpPr>
          <p:spPr>
            <a:xfrm>
              <a:off x="744256" y="4932541"/>
              <a:ext cx="2594352" cy="9482"/>
            </a:xfrm>
            <a:custGeom>
              <a:avLst/>
              <a:gdLst>
                <a:gd name="connsiteX0" fmla="*/ 0 w 2594352"/>
                <a:gd name="connsiteY0" fmla="*/ 0 h 9482"/>
                <a:gd name="connsiteX1" fmla="*/ 2594353 w 2594352"/>
                <a:gd name="connsiteY1" fmla="*/ 0 h 9482"/>
              </a:gdLst>
              <a:ahLst/>
              <a:cxnLst>
                <a:cxn ang="0">
                  <a:pos x="connsiteX0" y="connsiteY0"/>
                </a:cxn>
                <a:cxn ang="0">
                  <a:pos x="connsiteX1" y="connsiteY1"/>
                </a:cxn>
              </a:cxnLst>
              <a:rect l="l" t="t" r="r" b="b"/>
              <a:pathLst>
                <a:path w="2594352" h="9482">
                  <a:moveTo>
                    <a:pt x="0" y="0"/>
                  </a:moveTo>
                  <a:lnTo>
                    <a:pt x="2594353" y="0"/>
                  </a:lnTo>
                </a:path>
              </a:pathLst>
            </a:custGeom>
            <a:ln w="7121" cap="flat">
              <a:solidFill>
                <a:srgbClr val="FAA41A"/>
              </a:solidFill>
              <a:prstDash val="solid"/>
              <a:miter/>
            </a:ln>
          </p:spPr>
          <p:txBody>
            <a:bodyPr rtlCol="0" anchor="ctr"/>
            <a:lstStyle/>
            <a:p>
              <a:endParaRPr lang="en-US"/>
            </a:p>
          </p:txBody>
        </p:sp>
        <p:grpSp>
          <p:nvGrpSpPr>
            <p:cNvPr id="8" name="Graphic 54">
              <a:extLst>
                <a:ext uri="{FF2B5EF4-FFF2-40B4-BE49-F238E27FC236}">
                  <a16:creationId xmlns:a16="http://schemas.microsoft.com/office/drawing/2014/main" id="{71991C6D-7888-4FDE-9FB6-1DC61D92FCD7}"/>
                </a:ext>
              </a:extLst>
            </p:cNvPr>
            <p:cNvGrpSpPr/>
            <p:nvPr/>
          </p:nvGrpSpPr>
          <p:grpSpPr>
            <a:xfrm>
              <a:off x="1025399" y="5006411"/>
              <a:ext cx="2080823" cy="289410"/>
              <a:chOff x="1025399" y="5006411"/>
              <a:chExt cx="2080823" cy="289410"/>
            </a:xfrm>
          </p:grpSpPr>
          <p:sp>
            <p:nvSpPr>
              <p:cNvPr id="9" name="Freeform 139">
                <a:extLst>
                  <a:ext uri="{FF2B5EF4-FFF2-40B4-BE49-F238E27FC236}">
                    <a16:creationId xmlns:a16="http://schemas.microsoft.com/office/drawing/2014/main" id="{B23F4C7F-DFB4-4458-B966-9CDF93EE596E}"/>
                  </a:ext>
                </a:extLst>
              </p:cNvPr>
              <p:cNvSpPr/>
              <p:nvPr/>
            </p:nvSpPr>
            <p:spPr>
              <a:xfrm>
                <a:off x="1025399" y="5012984"/>
                <a:ext cx="189615" cy="204605"/>
              </a:xfrm>
              <a:custGeom>
                <a:avLst/>
                <a:gdLst>
                  <a:gd name="connsiteX0" fmla="*/ 106451 w 189615"/>
                  <a:gd name="connsiteY0" fmla="*/ 159563 h 204605"/>
                  <a:gd name="connsiteX1" fmla="*/ 124129 w 189615"/>
                  <a:gd name="connsiteY1" fmla="*/ 196356 h 204605"/>
                  <a:gd name="connsiteX2" fmla="*/ 133538 w 189615"/>
                  <a:gd name="connsiteY2" fmla="*/ 197209 h 204605"/>
                  <a:gd name="connsiteX3" fmla="*/ 132968 w 189615"/>
                  <a:gd name="connsiteY3" fmla="*/ 204606 h 204605"/>
                  <a:gd name="connsiteX4" fmla="*/ 94380 w 189615"/>
                  <a:gd name="connsiteY4" fmla="*/ 203752 h 204605"/>
                  <a:gd name="connsiteX5" fmla="*/ 53415 w 189615"/>
                  <a:gd name="connsiteY5" fmla="*/ 204606 h 204605"/>
                  <a:gd name="connsiteX6" fmla="*/ 53415 w 189615"/>
                  <a:gd name="connsiteY6" fmla="*/ 197209 h 204605"/>
                  <a:gd name="connsiteX7" fmla="*/ 64060 w 189615"/>
                  <a:gd name="connsiteY7" fmla="*/ 196356 h 204605"/>
                  <a:gd name="connsiteX8" fmla="*/ 82309 w 189615"/>
                  <a:gd name="connsiteY8" fmla="*/ 159563 h 204605"/>
                  <a:gd name="connsiteX9" fmla="*/ 82309 w 189615"/>
                  <a:gd name="connsiteY9" fmla="*/ 28133 h 204605"/>
                  <a:gd name="connsiteX10" fmla="*/ 73470 w 189615"/>
                  <a:gd name="connsiteY10" fmla="*/ 18745 h 204605"/>
                  <a:gd name="connsiteX11" fmla="*/ 57217 w 189615"/>
                  <a:gd name="connsiteY11" fmla="*/ 18745 h 204605"/>
                  <a:gd name="connsiteX12" fmla="*/ 21005 w 189615"/>
                  <a:gd name="connsiteY12" fmla="*/ 26142 h 204605"/>
                  <a:gd name="connsiteX13" fmla="*/ 7699 w 189615"/>
                  <a:gd name="connsiteY13" fmla="*/ 46435 h 204605"/>
                  <a:gd name="connsiteX14" fmla="*/ 0 w 189615"/>
                  <a:gd name="connsiteY14" fmla="*/ 44349 h 204605"/>
                  <a:gd name="connsiteX15" fmla="*/ 11215 w 189615"/>
                  <a:gd name="connsiteY15" fmla="*/ 539 h 204605"/>
                  <a:gd name="connsiteX16" fmla="*/ 16823 w 189615"/>
                  <a:gd name="connsiteY16" fmla="*/ 539 h 204605"/>
                  <a:gd name="connsiteX17" fmla="*/ 41915 w 189615"/>
                  <a:gd name="connsiteY17" fmla="*/ 9642 h 204605"/>
                  <a:gd name="connsiteX18" fmla="*/ 161292 w 189615"/>
                  <a:gd name="connsiteY18" fmla="*/ 9642 h 204605"/>
                  <a:gd name="connsiteX19" fmla="*/ 184293 w 189615"/>
                  <a:gd name="connsiteY19" fmla="*/ 1392 h 204605"/>
                  <a:gd name="connsiteX20" fmla="*/ 189615 w 189615"/>
                  <a:gd name="connsiteY20" fmla="*/ 2245 h 204605"/>
                  <a:gd name="connsiteX21" fmla="*/ 185148 w 189615"/>
                  <a:gd name="connsiteY21" fmla="*/ 46909 h 204605"/>
                  <a:gd name="connsiteX22" fmla="*/ 177449 w 189615"/>
                  <a:gd name="connsiteY22" fmla="*/ 47478 h 204605"/>
                  <a:gd name="connsiteX23" fmla="*/ 170036 w 189615"/>
                  <a:gd name="connsiteY23" fmla="*/ 26047 h 204605"/>
                  <a:gd name="connsiteX24" fmla="*/ 135820 w 189615"/>
                  <a:gd name="connsiteY24" fmla="*/ 18651 h 204605"/>
                  <a:gd name="connsiteX25" fmla="*/ 114910 w 189615"/>
                  <a:gd name="connsiteY25" fmla="*/ 18651 h 204605"/>
                  <a:gd name="connsiteX26" fmla="*/ 106356 w 189615"/>
                  <a:gd name="connsiteY26" fmla="*/ 28607 h 204605"/>
                  <a:gd name="connsiteX27" fmla="*/ 106356 w 189615"/>
                  <a:gd name="connsiteY27" fmla="*/ 159563 h 20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9615" h="204605">
                    <a:moveTo>
                      <a:pt x="106451" y="159563"/>
                    </a:moveTo>
                    <a:cubicBezTo>
                      <a:pt x="106451" y="190476"/>
                      <a:pt x="107021" y="194838"/>
                      <a:pt x="124129" y="196356"/>
                    </a:cubicBezTo>
                    <a:lnTo>
                      <a:pt x="133538" y="197209"/>
                    </a:lnTo>
                    <a:cubicBezTo>
                      <a:pt x="135344" y="198347"/>
                      <a:pt x="134679" y="203657"/>
                      <a:pt x="132968" y="204606"/>
                    </a:cubicBezTo>
                    <a:cubicBezTo>
                      <a:pt x="116145" y="204037"/>
                      <a:pt x="106165" y="203752"/>
                      <a:pt x="94380" y="203752"/>
                    </a:cubicBezTo>
                    <a:cubicBezTo>
                      <a:pt x="82594" y="203752"/>
                      <a:pt x="72234" y="204037"/>
                      <a:pt x="53415" y="204606"/>
                    </a:cubicBezTo>
                    <a:cubicBezTo>
                      <a:pt x="51610" y="203752"/>
                      <a:pt x="51039" y="198726"/>
                      <a:pt x="53415" y="197209"/>
                    </a:cubicBezTo>
                    <a:lnTo>
                      <a:pt x="64060" y="196356"/>
                    </a:lnTo>
                    <a:cubicBezTo>
                      <a:pt x="80883" y="194838"/>
                      <a:pt x="82309" y="190476"/>
                      <a:pt x="82309" y="159563"/>
                    </a:cubicBezTo>
                    <a:lnTo>
                      <a:pt x="82309" y="28133"/>
                    </a:lnTo>
                    <a:cubicBezTo>
                      <a:pt x="82309" y="19030"/>
                      <a:pt x="82309" y="18745"/>
                      <a:pt x="73470" y="18745"/>
                    </a:cubicBezTo>
                    <a:lnTo>
                      <a:pt x="57217" y="18745"/>
                    </a:lnTo>
                    <a:cubicBezTo>
                      <a:pt x="44576" y="18745"/>
                      <a:pt x="28323" y="19314"/>
                      <a:pt x="21005" y="26142"/>
                    </a:cubicBezTo>
                    <a:cubicBezTo>
                      <a:pt x="13972" y="32590"/>
                      <a:pt x="11025" y="39038"/>
                      <a:pt x="7699" y="46435"/>
                    </a:cubicBezTo>
                    <a:cubicBezTo>
                      <a:pt x="5323" y="48236"/>
                      <a:pt x="1236" y="46719"/>
                      <a:pt x="0" y="44349"/>
                    </a:cubicBezTo>
                    <a:cubicBezTo>
                      <a:pt x="4752" y="31073"/>
                      <a:pt x="9124" y="12297"/>
                      <a:pt x="11215" y="539"/>
                    </a:cubicBezTo>
                    <a:cubicBezTo>
                      <a:pt x="12071" y="-30"/>
                      <a:pt x="15968" y="-315"/>
                      <a:pt x="16823" y="539"/>
                    </a:cubicBezTo>
                    <a:cubicBezTo>
                      <a:pt x="18629" y="9926"/>
                      <a:pt x="28323" y="9642"/>
                      <a:pt x="41915" y="9642"/>
                    </a:cubicBezTo>
                    <a:lnTo>
                      <a:pt x="161292" y="9642"/>
                    </a:lnTo>
                    <a:cubicBezTo>
                      <a:pt x="177164" y="9642"/>
                      <a:pt x="179825" y="9073"/>
                      <a:pt x="184293" y="1392"/>
                    </a:cubicBezTo>
                    <a:cubicBezTo>
                      <a:pt x="185813" y="823"/>
                      <a:pt x="189045" y="1108"/>
                      <a:pt x="189615" y="2245"/>
                    </a:cubicBezTo>
                    <a:cubicBezTo>
                      <a:pt x="186384" y="14288"/>
                      <a:pt x="184293" y="38090"/>
                      <a:pt x="185148" y="46909"/>
                    </a:cubicBezTo>
                    <a:cubicBezTo>
                      <a:pt x="184007" y="49280"/>
                      <a:pt x="178970" y="49280"/>
                      <a:pt x="177449" y="47478"/>
                    </a:cubicBezTo>
                    <a:cubicBezTo>
                      <a:pt x="176594" y="40176"/>
                      <a:pt x="174503" y="29271"/>
                      <a:pt x="170036" y="26047"/>
                    </a:cubicBezTo>
                    <a:cubicBezTo>
                      <a:pt x="163288" y="21021"/>
                      <a:pt x="152072" y="18651"/>
                      <a:pt x="135820" y="18651"/>
                    </a:cubicBezTo>
                    <a:lnTo>
                      <a:pt x="114910" y="18651"/>
                    </a:lnTo>
                    <a:cubicBezTo>
                      <a:pt x="106070" y="18651"/>
                      <a:pt x="106356" y="18935"/>
                      <a:pt x="106356" y="28607"/>
                    </a:cubicBezTo>
                    <a:lnTo>
                      <a:pt x="106356" y="159563"/>
                    </a:lnTo>
                    <a:close/>
                  </a:path>
                </a:pathLst>
              </a:custGeom>
              <a:solidFill>
                <a:srgbClr val="FFFFFF"/>
              </a:solidFill>
              <a:ln w="9494" cap="flat">
                <a:noFill/>
                <a:prstDash val="solid"/>
                <a:miter/>
              </a:ln>
            </p:spPr>
            <p:txBody>
              <a:bodyPr rtlCol="0" anchor="ctr"/>
              <a:lstStyle/>
              <a:p>
                <a:endParaRPr lang="en-US"/>
              </a:p>
            </p:txBody>
          </p:sp>
          <p:sp>
            <p:nvSpPr>
              <p:cNvPr id="10" name="Freeform 140">
                <a:extLst>
                  <a:ext uri="{FF2B5EF4-FFF2-40B4-BE49-F238E27FC236}">
                    <a16:creationId xmlns:a16="http://schemas.microsoft.com/office/drawing/2014/main" id="{A6A225FE-53B6-4C9C-9190-BBCFC0DD9ADA}"/>
                  </a:ext>
                </a:extLst>
              </p:cNvPr>
              <p:cNvSpPr/>
              <p:nvPr/>
            </p:nvSpPr>
            <p:spPr>
              <a:xfrm>
                <a:off x="1166256" y="5096686"/>
                <a:ext cx="122608" cy="124128"/>
              </a:xfrm>
              <a:custGeom>
                <a:avLst/>
                <a:gdLst>
                  <a:gd name="connsiteX0" fmla="*/ 122608 w 122608"/>
                  <a:gd name="connsiteY0" fmla="*/ 60879 h 124128"/>
                  <a:gd name="connsiteX1" fmla="*/ 60449 w 122608"/>
                  <a:gd name="connsiteY1" fmla="*/ 124128 h 124128"/>
                  <a:gd name="connsiteX2" fmla="*/ 0 w 122608"/>
                  <a:gd name="connsiteY2" fmla="*/ 63534 h 124128"/>
                  <a:gd name="connsiteX3" fmla="*/ 62730 w 122608"/>
                  <a:gd name="connsiteY3" fmla="*/ 0 h 124128"/>
                  <a:gd name="connsiteX4" fmla="*/ 122608 w 122608"/>
                  <a:gd name="connsiteY4" fmla="*/ 60879 h 124128"/>
                  <a:gd name="connsiteX5" fmla="*/ 59308 w 122608"/>
                  <a:gd name="connsiteY5" fmla="*/ 8819 h 124128"/>
                  <a:gd name="connsiteX6" fmla="*/ 25377 w 122608"/>
                  <a:gd name="connsiteY6" fmla="*/ 59646 h 124128"/>
                  <a:gd name="connsiteX7" fmla="*/ 63395 w 122608"/>
                  <a:gd name="connsiteY7" fmla="*/ 115214 h 124128"/>
                  <a:gd name="connsiteX8" fmla="*/ 97326 w 122608"/>
                  <a:gd name="connsiteY8" fmla="*/ 65525 h 124128"/>
                  <a:gd name="connsiteX9" fmla="*/ 59308 w 122608"/>
                  <a:gd name="connsiteY9" fmla="*/ 8819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608" h="124128">
                    <a:moveTo>
                      <a:pt x="122608" y="60879"/>
                    </a:moveTo>
                    <a:cubicBezTo>
                      <a:pt x="122608" y="97671"/>
                      <a:pt x="97231" y="124128"/>
                      <a:pt x="60449" y="124128"/>
                    </a:cubicBezTo>
                    <a:cubicBezTo>
                      <a:pt x="26518" y="124128"/>
                      <a:pt x="0" y="100327"/>
                      <a:pt x="0" y="63534"/>
                    </a:cubicBezTo>
                    <a:cubicBezTo>
                      <a:pt x="0" y="26457"/>
                      <a:pt x="28038" y="0"/>
                      <a:pt x="62730" y="0"/>
                    </a:cubicBezTo>
                    <a:cubicBezTo>
                      <a:pt x="95806" y="0"/>
                      <a:pt x="122608" y="24655"/>
                      <a:pt x="122608" y="60879"/>
                    </a:cubicBezTo>
                    <a:close/>
                    <a:moveTo>
                      <a:pt x="59308" y="8819"/>
                    </a:moveTo>
                    <a:cubicBezTo>
                      <a:pt x="39824" y="8819"/>
                      <a:pt x="25377" y="27310"/>
                      <a:pt x="25377" y="59646"/>
                    </a:cubicBezTo>
                    <a:cubicBezTo>
                      <a:pt x="25377" y="86387"/>
                      <a:pt x="37448" y="115214"/>
                      <a:pt x="63395" y="115214"/>
                    </a:cubicBezTo>
                    <a:cubicBezTo>
                      <a:pt x="89342" y="115214"/>
                      <a:pt x="97326" y="88189"/>
                      <a:pt x="97326" y="65525"/>
                    </a:cubicBezTo>
                    <a:cubicBezTo>
                      <a:pt x="97326" y="40586"/>
                      <a:pt x="87251" y="8819"/>
                      <a:pt x="59308" y="8819"/>
                    </a:cubicBezTo>
                    <a:close/>
                  </a:path>
                </a:pathLst>
              </a:custGeom>
              <a:solidFill>
                <a:srgbClr val="FFFFFF"/>
              </a:solidFill>
              <a:ln w="9494" cap="flat">
                <a:noFill/>
                <a:prstDash val="solid"/>
                <a:miter/>
              </a:ln>
            </p:spPr>
            <p:txBody>
              <a:bodyPr rtlCol="0" anchor="ctr"/>
              <a:lstStyle/>
              <a:p>
                <a:endParaRPr lang="en-US"/>
              </a:p>
            </p:txBody>
          </p:sp>
          <p:sp>
            <p:nvSpPr>
              <p:cNvPr id="11" name="Freeform 141">
                <a:extLst>
                  <a:ext uri="{FF2B5EF4-FFF2-40B4-BE49-F238E27FC236}">
                    <a16:creationId xmlns:a16="http://schemas.microsoft.com/office/drawing/2014/main" id="{4DB24D16-E283-4096-B3EE-62B92C7DCB64}"/>
                  </a:ext>
                </a:extLst>
              </p:cNvPr>
              <p:cNvSpPr/>
              <p:nvPr/>
            </p:nvSpPr>
            <p:spPr>
              <a:xfrm>
                <a:off x="1304547" y="5096686"/>
                <a:ext cx="125231" cy="199136"/>
              </a:xfrm>
              <a:custGeom>
                <a:avLst/>
                <a:gdLst>
                  <a:gd name="connsiteX0" fmla="*/ 123179 w 125231"/>
                  <a:gd name="connsiteY0" fmla="*/ 10621 h 199136"/>
                  <a:gd name="connsiteX1" fmla="*/ 121373 w 125231"/>
                  <a:gd name="connsiteY1" fmla="*/ 22664 h 199136"/>
                  <a:gd name="connsiteX2" fmla="*/ 100178 w 125231"/>
                  <a:gd name="connsiteY2" fmla="*/ 22664 h 199136"/>
                  <a:gd name="connsiteX3" fmla="*/ 100748 w 125231"/>
                  <a:gd name="connsiteY3" fmla="*/ 37646 h 199136"/>
                  <a:gd name="connsiteX4" fmla="*/ 51229 w 125231"/>
                  <a:gd name="connsiteY4" fmla="*/ 84396 h 199136"/>
                  <a:gd name="connsiteX5" fmla="*/ 38303 w 125231"/>
                  <a:gd name="connsiteY5" fmla="*/ 83542 h 199136"/>
                  <a:gd name="connsiteX6" fmla="*/ 25377 w 125231"/>
                  <a:gd name="connsiteY6" fmla="*/ 99758 h 199136"/>
                  <a:gd name="connsiteX7" fmla="*/ 46002 w 125231"/>
                  <a:gd name="connsiteY7" fmla="*/ 112085 h 199136"/>
                  <a:gd name="connsiteX8" fmla="*/ 81074 w 125231"/>
                  <a:gd name="connsiteY8" fmla="*/ 111232 h 199136"/>
                  <a:gd name="connsiteX9" fmla="*/ 122323 w 125231"/>
                  <a:gd name="connsiteY9" fmla="*/ 143568 h 199136"/>
                  <a:gd name="connsiteX10" fmla="*/ 48948 w 125231"/>
                  <a:gd name="connsiteY10" fmla="*/ 199136 h 199136"/>
                  <a:gd name="connsiteX11" fmla="*/ 0 w 125231"/>
                  <a:gd name="connsiteY11" fmla="*/ 164998 h 199136"/>
                  <a:gd name="connsiteX12" fmla="*/ 3232 w 125231"/>
                  <a:gd name="connsiteY12" fmla="*/ 154093 h 199136"/>
                  <a:gd name="connsiteX13" fmla="*/ 23286 w 125231"/>
                  <a:gd name="connsiteY13" fmla="*/ 134369 h 199136"/>
                  <a:gd name="connsiteX14" fmla="*/ 25662 w 125231"/>
                  <a:gd name="connsiteY14" fmla="*/ 127352 h 199136"/>
                  <a:gd name="connsiteX15" fmla="*/ 4182 w 125231"/>
                  <a:gd name="connsiteY15" fmla="*/ 104120 h 199136"/>
                  <a:gd name="connsiteX16" fmla="*/ 8554 w 125231"/>
                  <a:gd name="connsiteY16" fmla="*/ 99094 h 199136"/>
                  <a:gd name="connsiteX17" fmla="*/ 24141 w 125231"/>
                  <a:gd name="connsiteY17" fmla="*/ 85534 h 199136"/>
                  <a:gd name="connsiteX18" fmla="*/ 27088 w 125231"/>
                  <a:gd name="connsiteY18" fmla="*/ 79939 h 199136"/>
                  <a:gd name="connsiteX19" fmla="*/ 4942 w 125231"/>
                  <a:gd name="connsiteY19" fmla="*/ 44379 h 199136"/>
                  <a:gd name="connsiteX20" fmla="*/ 52940 w 125231"/>
                  <a:gd name="connsiteY20" fmla="*/ 0 h 199136"/>
                  <a:gd name="connsiteX21" fmla="*/ 81264 w 125231"/>
                  <a:gd name="connsiteY21" fmla="*/ 5879 h 199136"/>
                  <a:gd name="connsiteX22" fmla="*/ 99227 w 125231"/>
                  <a:gd name="connsiteY22" fmla="*/ 10621 h 199136"/>
                  <a:gd name="connsiteX23" fmla="*/ 123179 w 125231"/>
                  <a:gd name="connsiteY23" fmla="*/ 10621 h 199136"/>
                  <a:gd name="connsiteX24" fmla="*/ 61494 w 125231"/>
                  <a:gd name="connsiteY24" fmla="*/ 129344 h 199136"/>
                  <a:gd name="connsiteX25" fmla="*/ 36117 w 125231"/>
                  <a:gd name="connsiteY25" fmla="*/ 132568 h 199136"/>
                  <a:gd name="connsiteX26" fmla="*/ 21955 w 125231"/>
                  <a:gd name="connsiteY26" fmla="*/ 157223 h 199136"/>
                  <a:gd name="connsiteX27" fmla="*/ 61399 w 125231"/>
                  <a:gd name="connsiteY27" fmla="*/ 186334 h 199136"/>
                  <a:gd name="connsiteX28" fmla="*/ 105025 w 125231"/>
                  <a:gd name="connsiteY28" fmla="*/ 154852 h 199136"/>
                  <a:gd name="connsiteX29" fmla="*/ 71474 w 125231"/>
                  <a:gd name="connsiteY29" fmla="*/ 129249 h 199136"/>
                  <a:gd name="connsiteX30" fmla="*/ 61494 w 125231"/>
                  <a:gd name="connsiteY30" fmla="*/ 129249 h 199136"/>
                  <a:gd name="connsiteX31" fmla="*/ 79838 w 125231"/>
                  <a:gd name="connsiteY31" fmla="*/ 45232 h 199136"/>
                  <a:gd name="connsiteX32" fmla="*/ 53605 w 125231"/>
                  <a:gd name="connsiteY32" fmla="*/ 8440 h 199136"/>
                  <a:gd name="connsiteX33" fmla="*/ 28894 w 125231"/>
                  <a:gd name="connsiteY33" fmla="*/ 41344 h 199136"/>
                  <a:gd name="connsiteX34" fmla="*/ 55696 w 125231"/>
                  <a:gd name="connsiteY34" fmla="*/ 75767 h 199136"/>
                  <a:gd name="connsiteX35" fmla="*/ 79838 w 125231"/>
                  <a:gd name="connsiteY35" fmla="*/ 45232 h 19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231" h="199136">
                    <a:moveTo>
                      <a:pt x="123179" y="10621"/>
                    </a:moveTo>
                    <a:cubicBezTo>
                      <a:pt x="126410" y="12043"/>
                      <a:pt x="125840" y="22095"/>
                      <a:pt x="121373" y="22664"/>
                    </a:cubicBezTo>
                    <a:lnTo>
                      <a:pt x="100178" y="22664"/>
                    </a:lnTo>
                    <a:cubicBezTo>
                      <a:pt x="100748" y="27689"/>
                      <a:pt x="100748" y="32620"/>
                      <a:pt x="100748" y="37646"/>
                    </a:cubicBezTo>
                    <a:cubicBezTo>
                      <a:pt x="100748" y="57939"/>
                      <a:pt x="88677" y="84396"/>
                      <a:pt x="51229" y="84396"/>
                    </a:cubicBezTo>
                    <a:cubicBezTo>
                      <a:pt x="45907" y="84396"/>
                      <a:pt x="41820" y="83827"/>
                      <a:pt x="38303" y="83542"/>
                    </a:cubicBezTo>
                    <a:cubicBezTo>
                      <a:pt x="34786" y="85629"/>
                      <a:pt x="25377" y="91223"/>
                      <a:pt x="25377" y="99758"/>
                    </a:cubicBezTo>
                    <a:cubicBezTo>
                      <a:pt x="25377" y="106490"/>
                      <a:pt x="32125" y="112085"/>
                      <a:pt x="46002" y="112085"/>
                    </a:cubicBezTo>
                    <a:cubicBezTo>
                      <a:pt x="55982" y="112085"/>
                      <a:pt x="68147" y="111232"/>
                      <a:pt x="81074" y="111232"/>
                    </a:cubicBezTo>
                    <a:cubicBezTo>
                      <a:pt x="97611" y="111232"/>
                      <a:pt x="122323" y="114171"/>
                      <a:pt x="122323" y="143568"/>
                    </a:cubicBezTo>
                    <a:cubicBezTo>
                      <a:pt x="122323" y="175619"/>
                      <a:pt x="87251" y="199136"/>
                      <a:pt x="48948" y="199136"/>
                    </a:cubicBezTo>
                    <a:cubicBezTo>
                      <a:pt x="12736" y="199136"/>
                      <a:pt x="0" y="179697"/>
                      <a:pt x="0" y="164998"/>
                    </a:cubicBezTo>
                    <a:cubicBezTo>
                      <a:pt x="0" y="160257"/>
                      <a:pt x="1141" y="156464"/>
                      <a:pt x="3232" y="154093"/>
                    </a:cubicBezTo>
                    <a:cubicBezTo>
                      <a:pt x="8269" y="148783"/>
                      <a:pt x="16538" y="141197"/>
                      <a:pt x="23286" y="134369"/>
                    </a:cubicBezTo>
                    <a:cubicBezTo>
                      <a:pt x="25947" y="131714"/>
                      <a:pt x="28323" y="129059"/>
                      <a:pt x="25662" y="127352"/>
                    </a:cubicBezTo>
                    <a:cubicBezTo>
                      <a:pt x="14162" y="124413"/>
                      <a:pt x="4182" y="114456"/>
                      <a:pt x="4182" y="104120"/>
                    </a:cubicBezTo>
                    <a:cubicBezTo>
                      <a:pt x="4182" y="102603"/>
                      <a:pt x="5323" y="101465"/>
                      <a:pt x="8554" y="99094"/>
                    </a:cubicBezTo>
                    <a:cubicBezTo>
                      <a:pt x="13591" y="95870"/>
                      <a:pt x="19199" y="90844"/>
                      <a:pt x="24141" y="85534"/>
                    </a:cubicBezTo>
                    <a:cubicBezTo>
                      <a:pt x="25662" y="83732"/>
                      <a:pt x="27088" y="81456"/>
                      <a:pt x="27088" y="79939"/>
                    </a:cubicBezTo>
                    <a:cubicBezTo>
                      <a:pt x="17108" y="74629"/>
                      <a:pt x="4942" y="63155"/>
                      <a:pt x="4942" y="44379"/>
                    </a:cubicBezTo>
                    <a:cubicBezTo>
                      <a:pt x="4942" y="19060"/>
                      <a:pt x="26708" y="0"/>
                      <a:pt x="52940" y="0"/>
                    </a:cubicBezTo>
                    <a:cubicBezTo>
                      <a:pt x="64155" y="0"/>
                      <a:pt x="74420" y="2940"/>
                      <a:pt x="81264" y="5879"/>
                    </a:cubicBezTo>
                    <a:cubicBezTo>
                      <a:pt x="90673" y="9957"/>
                      <a:pt x="92764" y="10621"/>
                      <a:pt x="99227" y="10621"/>
                    </a:cubicBezTo>
                    <a:lnTo>
                      <a:pt x="123179" y="10621"/>
                    </a:lnTo>
                    <a:close/>
                    <a:moveTo>
                      <a:pt x="61494" y="129344"/>
                    </a:moveTo>
                    <a:cubicBezTo>
                      <a:pt x="52085" y="129344"/>
                      <a:pt x="40299" y="129913"/>
                      <a:pt x="36117" y="132568"/>
                    </a:cubicBezTo>
                    <a:cubicBezTo>
                      <a:pt x="29084" y="136930"/>
                      <a:pt x="21955" y="146128"/>
                      <a:pt x="21955" y="157223"/>
                    </a:cubicBezTo>
                    <a:cubicBezTo>
                      <a:pt x="21955" y="173059"/>
                      <a:pt x="34596" y="186334"/>
                      <a:pt x="61399" y="186334"/>
                    </a:cubicBezTo>
                    <a:cubicBezTo>
                      <a:pt x="87632" y="186334"/>
                      <a:pt x="105025" y="171636"/>
                      <a:pt x="105025" y="154852"/>
                    </a:cubicBezTo>
                    <a:cubicBezTo>
                      <a:pt x="105025" y="136930"/>
                      <a:pt x="92669" y="129249"/>
                      <a:pt x="71474" y="129249"/>
                    </a:cubicBezTo>
                    <a:lnTo>
                      <a:pt x="61494" y="129249"/>
                    </a:lnTo>
                    <a:close/>
                    <a:moveTo>
                      <a:pt x="79838" y="45232"/>
                    </a:moveTo>
                    <a:cubicBezTo>
                      <a:pt x="79838" y="25224"/>
                      <a:pt x="71569" y="8440"/>
                      <a:pt x="53605" y="8440"/>
                    </a:cubicBezTo>
                    <a:cubicBezTo>
                      <a:pt x="39444" y="8440"/>
                      <a:pt x="28894" y="21336"/>
                      <a:pt x="28894" y="41344"/>
                    </a:cubicBezTo>
                    <a:cubicBezTo>
                      <a:pt x="28894" y="62206"/>
                      <a:pt x="41535" y="75767"/>
                      <a:pt x="55696" y="75767"/>
                    </a:cubicBezTo>
                    <a:cubicBezTo>
                      <a:pt x="71569" y="75861"/>
                      <a:pt x="79838" y="63249"/>
                      <a:pt x="79838" y="45232"/>
                    </a:cubicBezTo>
                    <a:close/>
                  </a:path>
                </a:pathLst>
              </a:custGeom>
              <a:solidFill>
                <a:srgbClr val="FFFFFF"/>
              </a:solidFill>
              <a:ln w="9494" cap="flat">
                <a:noFill/>
                <a:prstDash val="solid"/>
                <a:miter/>
              </a:ln>
            </p:spPr>
            <p:txBody>
              <a:bodyPr rtlCol="0" anchor="ctr"/>
              <a:lstStyle/>
              <a:p>
                <a:endParaRPr lang="en-US"/>
              </a:p>
            </p:txBody>
          </p:sp>
          <p:sp>
            <p:nvSpPr>
              <p:cNvPr id="12" name="Freeform 142">
                <a:extLst>
                  <a:ext uri="{FF2B5EF4-FFF2-40B4-BE49-F238E27FC236}">
                    <a16:creationId xmlns:a16="http://schemas.microsoft.com/office/drawing/2014/main" id="{C49D9545-5B2D-4327-BB46-08EDC550DAE6}"/>
                  </a:ext>
                </a:extLst>
              </p:cNvPr>
              <p:cNvSpPr/>
              <p:nvPr/>
            </p:nvSpPr>
            <p:spPr>
              <a:xfrm>
                <a:off x="1429056"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2 w 101413"/>
                  <a:gd name="connsiteY10" fmla="*/ 42672 h 124128"/>
                  <a:gd name="connsiteX11" fmla="*/ 82499 w 101413"/>
                  <a:gd name="connsiteY11" fmla="*/ 44758 h 124128"/>
                  <a:gd name="connsiteX12" fmla="*/ 28038 w 101413"/>
                  <a:gd name="connsiteY12" fmla="*/ 44758 h 124128"/>
                  <a:gd name="connsiteX13" fmla="*/ 46382 w 101413"/>
                  <a:gd name="connsiteY13" fmla="*/ 35939 h 124128"/>
                  <a:gd name="connsiteX14" fmla="*/ 76987 w 101413"/>
                  <a:gd name="connsiteY14" fmla="*/ 33000 h 124128"/>
                  <a:gd name="connsiteX15" fmla="*/ 78792 w 101413"/>
                  <a:gd name="connsiteY15" fmla="*/ 27405 h 124128"/>
                  <a:gd name="connsiteX16" fmla="*/ 56077 w 101413"/>
                  <a:gd name="connsiteY16" fmla="*/ 8914 h 124128"/>
                  <a:gd name="connsiteX17" fmla="*/ 23381 w 101413"/>
                  <a:gd name="connsiteY17" fmla="*/ 34517 h 124128"/>
                  <a:gd name="connsiteX18" fmla="*/ 25472 w 101413"/>
                  <a:gd name="connsiteY18" fmla="*/ 36034 h 124128"/>
                  <a:gd name="connsiteX19" fmla="*/ 46382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9"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2" y="42672"/>
                    </a:cubicBezTo>
                    <a:cubicBezTo>
                      <a:pt x="99037" y="44474"/>
                      <a:pt x="94855" y="44758"/>
                      <a:pt x="82499" y="44758"/>
                    </a:cubicBezTo>
                    <a:lnTo>
                      <a:pt x="28038" y="44758"/>
                    </a:lnTo>
                    <a:close/>
                    <a:moveTo>
                      <a:pt x="46382" y="35939"/>
                    </a:moveTo>
                    <a:cubicBezTo>
                      <a:pt x="68147" y="35939"/>
                      <a:pt x="74706" y="34801"/>
                      <a:pt x="76987" y="33000"/>
                    </a:cubicBezTo>
                    <a:cubicBezTo>
                      <a:pt x="77842" y="32431"/>
                      <a:pt x="78792" y="31198"/>
                      <a:pt x="78792" y="27405"/>
                    </a:cubicBezTo>
                    <a:cubicBezTo>
                      <a:pt x="78792" y="19155"/>
                      <a:pt x="73185" y="8914"/>
                      <a:pt x="56077" y="8914"/>
                    </a:cubicBezTo>
                    <a:cubicBezTo>
                      <a:pt x="38683" y="8914"/>
                      <a:pt x="23666" y="24750"/>
                      <a:pt x="23381" y="34517"/>
                    </a:cubicBezTo>
                    <a:cubicBezTo>
                      <a:pt x="23381" y="35086"/>
                      <a:pt x="23381" y="36034"/>
                      <a:pt x="25472" y="36034"/>
                    </a:cubicBezTo>
                    <a:lnTo>
                      <a:pt x="46382" y="36034"/>
                    </a:lnTo>
                    <a:close/>
                  </a:path>
                </a:pathLst>
              </a:custGeom>
              <a:solidFill>
                <a:srgbClr val="FFFFFF"/>
              </a:solidFill>
              <a:ln w="9494" cap="flat">
                <a:noFill/>
                <a:prstDash val="solid"/>
                <a:miter/>
              </a:ln>
            </p:spPr>
            <p:txBody>
              <a:bodyPr rtlCol="0" anchor="ctr"/>
              <a:lstStyle/>
              <a:p>
                <a:endParaRPr lang="en-US"/>
              </a:p>
            </p:txBody>
          </p:sp>
          <p:sp>
            <p:nvSpPr>
              <p:cNvPr id="13" name="Freeform 143">
                <a:extLst>
                  <a:ext uri="{FF2B5EF4-FFF2-40B4-BE49-F238E27FC236}">
                    <a16:creationId xmlns:a16="http://schemas.microsoft.com/office/drawing/2014/main" id="{3E8CC5BB-8D36-46B8-A2E5-88ABFBCCF431}"/>
                  </a:ext>
                </a:extLst>
              </p:cNvPr>
              <p:cNvSpPr/>
              <p:nvPr/>
            </p:nvSpPr>
            <p:spPr>
              <a:xfrm>
                <a:off x="1542357" y="5080242"/>
                <a:ext cx="78584" cy="140572"/>
              </a:xfrm>
              <a:custGeom>
                <a:avLst/>
                <a:gdLst>
                  <a:gd name="connsiteX0" fmla="*/ 43238 w 78584"/>
                  <a:gd name="connsiteY0" fmla="*/ 32944 h 140572"/>
                  <a:gd name="connsiteX1" fmla="*/ 37916 w 78584"/>
                  <a:gd name="connsiteY1" fmla="*/ 39961 h 140572"/>
                  <a:gd name="connsiteX2" fmla="*/ 37916 w 78584"/>
                  <a:gd name="connsiteY2" fmla="*/ 94960 h 140572"/>
                  <a:gd name="connsiteX3" fmla="*/ 59396 w 78584"/>
                  <a:gd name="connsiteY3" fmla="*/ 127581 h 140572"/>
                  <a:gd name="connsiteX4" fmla="*/ 67380 w 78584"/>
                  <a:gd name="connsiteY4" fmla="*/ 126064 h 140572"/>
                  <a:gd name="connsiteX5" fmla="*/ 74698 w 78584"/>
                  <a:gd name="connsiteY5" fmla="*/ 121986 h 140572"/>
                  <a:gd name="connsiteX6" fmla="*/ 77644 w 78584"/>
                  <a:gd name="connsiteY6" fmla="*/ 127012 h 140572"/>
                  <a:gd name="connsiteX7" fmla="*/ 46660 w 78584"/>
                  <a:gd name="connsiteY7" fmla="*/ 140572 h 140572"/>
                  <a:gd name="connsiteX8" fmla="*/ 16055 w 78584"/>
                  <a:gd name="connsiteY8" fmla="*/ 108805 h 140572"/>
                  <a:gd name="connsiteX9" fmla="*/ 16055 w 78584"/>
                  <a:gd name="connsiteY9" fmla="*/ 41478 h 140572"/>
                  <a:gd name="connsiteX10" fmla="*/ 9877 w 78584"/>
                  <a:gd name="connsiteY10" fmla="*/ 32944 h 140572"/>
                  <a:gd name="connsiteX11" fmla="*/ 1608 w 78584"/>
                  <a:gd name="connsiteY11" fmla="*/ 32944 h 140572"/>
                  <a:gd name="connsiteX12" fmla="*/ 753 w 78584"/>
                  <a:gd name="connsiteY12" fmla="*/ 26780 h 140572"/>
                  <a:gd name="connsiteX13" fmla="*/ 19572 w 78584"/>
                  <a:gd name="connsiteY13" fmla="*/ 17677 h 140572"/>
                  <a:gd name="connsiteX14" fmla="*/ 31928 w 78584"/>
                  <a:gd name="connsiteY14" fmla="*/ 323 h 140572"/>
                  <a:gd name="connsiteX15" fmla="*/ 38106 w 78584"/>
                  <a:gd name="connsiteY15" fmla="*/ 1841 h 140572"/>
                  <a:gd name="connsiteX16" fmla="*/ 38106 w 78584"/>
                  <a:gd name="connsiteY16" fmla="*/ 15116 h 140572"/>
                  <a:gd name="connsiteX17" fmla="*/ 43428 w 78584"/>
                  <a:gd name="connsiteY17" fmla="*/ 20711 h 140572"/>
                  <a:gd name="connsiteX18" fmla="*/ 76124 w 78584"/>
                  <a:gd name="connsiteY18" fmla="*/ 20711 h 140572"/>
                  <a:gd name="connsiteX19" fmla="*/ 76409 w 78584"/>
                  <a:gd name="connsiteY19" fmla="*/ 33039 h 140572"/>
                  <a:gd name="connsiteX20" fmla="*/ 43238 w 78584"/>
                  <a:gd name="connsiteY20" fmla="*/ 33039 h 1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584" h="140572">
                    <a:moveTo>
                      <a:pt x="43238" y="32944"/>
                    </a:moveTo>
                    <a:cubicBezTo>
                      <a:pt x="38201" y="32944"/>
                      <a:pt x="37916" y="33797"/>
                      <a:pt x="37916" y="39961"/>
                    </a:cubicBezTo>
                    <a:lnTo>
                      <a:pt x="37916" y="94960"/>
                    </a:lnTo>
                    <a:cubicBezTo>
                      <a:pt x="37916" y="112029"/>
                      <a:pt x="40007" y="127581"/>
                      <a:pt x="59396" y="127581"/>
                    </a:cubicBezTo>
                    <a:cubicBezTo>
                      <a:pt x="62342" y="127581"/>
                      <a:pt x="65003" y="127012"/>
                      <a:pt x="67380" y="126064"/>
                    </a:cubicBezTo>
                    <a:cubicBezTo>
                      <a:pt x="70041" y="125210"/>
                      <a:pt x="73843" y="121986"/>
                      <a:pt x="74698" y="121986"/>
                    </a:cubicBezTo>
                    <a:cubicBezTo>
                      <a:pt x="77074" y="121986"/>
                      <a:pt x="78215" y="125210"/>
                      <a:pt x="77644" y="127012"/>
                    </a:cubicBezTo>
                    <a:cubicBezTo>
                      <a:pt x="72322" y="133176"/>
                      <a:pt x="61772" y="140572"/>
                      <a:pt x="46660" y="140572"/>
                    </a:cubicBezTo>
                    <a:cubicBezTo>
                      <a:pt x="21283" y="140572"/>
                      <a:pt x="16055" y="126443"/>
                      <a:pt x="16055" y="108805"/>
                    </a:cubicBezTo>
                    <a:lnTo>
                      <a:pt x="16055" y="41478"/>
                    </a:lnTo>
                    <a:cubicBezTo>
                      <a:pt x="16055" y="33513"/>
                      <a:pt x="15770" y="32944"/>
                      <a:pt x="9877" y="32944"/>
                    </a:cubicBezTo>
                    <a:lnTo>
                      <a:pt x="1608" y="32944"/>
                    </a:lnTo>
                    <a:cubicBezTo>
                      <a:pt x="-198" y="31806"/>
                      <a:pt x="-483" y="28487"/>
                      <a:pt x="753" y="26780"/>
                    </a:cubicBezTo>
                    <a:cubicBezTo>
                      <a:pt x="9307" y="24125"/>
                      <a:pt x="16625" y="20332"/>
                      <a:pt x="19572" y="17677"/>
                    </a:cubicBezTo>
                    <a:cubicBezTo>
                      <a:pt x="23374" y="14168"/>
                      <a:pt x="28981" y="6203"/>
                      <a:pt x="31928" y="323"/>
                    </a:cubicBezTo>
                    <a:cubicBezTo>
                      <a:pt x="33353" y="-246"/>
                      <a:pt x="36965" y="-246"/>
                      <a:pt x="38106" y="1841"/>
                    </a:cubicBezTo>
                    <a:lnTo>
                      <a:pt x="38106" y="15116"/>
                    </a:lnTo>
                    <a:cubicBezTo>
                      <a:pt x="38106" y="20427"/>
                      <a:pt x="38391" y="20711"/>
                      <a:pt x="43428" y="20711"/>
                    </a:cubicBezTo>
                    <a:lnTo>
                      <a:pt x="76124" y="20711"/>
                    </a:lnTo>
                    <a:cubicBezTo>
                      <a:pt x="79640" y="23366"/>
                      <a:pt x="79070" y="31332"/>
                      <a:pt x="76409" y="33039"/>
                    </a:cubicBezTo>
                    <a:lnTo>
                      <a:pt x="43238" y="33039"/>
                    </a:lnTo>
                    <a:close/>
                  </a:path>
                </a:pathLst>
              </a:custGeom>
              <a:solidFill>
                <a:srgbClr val="FFFFFF"/>
              </a:solidFill>
              <a:ln w="9494" cap="flat">
                <a:noFill/>
                <a:prstDash val="solid"/>
                <a:miter/>
              </a:ln>
            </p:spPr>
            <p:txBody>
              <a:bodyPr rtlCol="0" anchor="ctr"/>
              <a:lstStyle/>
              <a:p>
                <a:endParaRPr lang="en-US"/>
              </a:p>
            </p:txBody>
          </p:sp>
          <p:sp>
            <p:nvSpPr>
              <p:cNvPr id="14" name="Freeform 144">
                <a:extLst>
                  <a:ext uri="{FF2B5EF4-FFF2-40B4-BE49-F238E27FC236}">
                    <a16:creationId xmlns:a16="http://schemas.microsoft.com/office/drawing/2014/main" id="{BDAD439A-85BA-43DB-82E4-82AA3FF95E29}"/>
                  </a:ext>
                </a:extLst>
              </p:cNvPr>
              <p:cNvSpPr/>
              <p:nvPr/>
            </p:nvSpPr>
            <p:spPr>
              <a:xfrm>
                <a:off x="1626198" y="5006411"/>
                <a:ext cx="141074" cy="211273"/>
              </a:xfrm>
              <a:custGeom>
                <a:avLst/>
                <a:gdLst>
                  <a:gd name="connsiteX0" fmla="*/ 19751 w 141074"/>
                  <a:gd name="connsiteY0" fmla="*/ 44379 h 211273"/>
                  <a:gd name="connsiteX1" fmla="*/ 10626 w 141074"/>
                  <a:gd name="connsiteY1" fmla="*/ 20008 h 211273"/>
                  <a:gd name="connsiteX2" fmla="*/ 7680 w 141074"/>
                  <a:gd name="connsiteY2" fmla="*/ 18207 h 211273"/>
                  <a:gd name="connsiteX3" fmla="*/ 7680 w 141074"/>
                  <a:gd name="connsiteY3" fmla="*/ 12327 h 211273"/>
                  <a:gd name="connsiteX4" fmla="*/ 39520 w 141074"/>
                  <a:gd name="connsiteY4" fmla="*/ 0 h 211273"/>
                  <a:gd name="connsiteX5" fmla="*/ 42466 w 141074"/>
                  <a:gd name="connsiteY5" fmla="*/ 1802 h 211273"/>
                  <a:gd name="connsiteX6" fmla="*/ 41611 w 141074"/>
                  <a:gd name="connsiteY6" fmla="*/ 38215 h 211273"/>
                  <a:gd name="connsiteX7" fmla="*/ 41611 w 141074"/>
                  <a:gd name="connsiteY7" fmla="*/ 99947 h 211273"/>
                  <a:gd name="connsiteX8" fmla="*/ 42752 w 141074"/>
                  <a:gd name="connsiteY8" fmla="*/ 105542 h 211273"/>
                  <a:gd name="connsiteX9" fmla="*/ 82576 w 141074"/>
                  <a:gd name="connsiteY9" fmla="*/ 90275 h 211273"/>
                  <a:gd name="connsiteX10" fmla="*/ 120594 w 141074"/>
                  <a:gd name="connsiteY10" fmla="*/ 128206 h 211273"/>
                  <a:gd name="connsiteX11" fmla="*/ 120594 w 141074"/>
                  <a:gd name="connsiteY11" fmla="*/ 177326 h 211273"/>
                  <a:gd name="connsiteX12" fmla="*/ 131809 w 141074"/>
                  <a:gd name="connsiteY12" fmla="*/ 202929 h 211273"/>
                  <a:gd name="connsiteX13" fmla="*/ 139793 w 141074"/>
                  <a:gd name="connsiteY13" fmla="*/ 203782 h 211273"/>
                  <a:gd name="connsiteX14" fmla="*/ 139222 w 141074"/>
                  <a:gd name="connsiteY14" fmla="*/ 211179 h 211273"/>
                  <a:gd name="connsiteX15" fmla="*/ 109758 w 141074"/>
                  <a:gd name="connsiteY15" fmla="*/ 210326 h 211273"/>
                  <a:gd name="connsiteX16" fmla="*/ 82385 w 141074"/>
                  <a:gd name="connsiteY16" fmla="*/ 211179 h 211273"/>
                  <a:gd name="connsiteX17" fmla="*/ 81815 w 141074"/>
                  <a:gd name="connsiteY17" fmla="*/ 203782 h 211273"/>
                  <a:gd name="connsiteX18" fmla="*/ 87708 w 141074"/>
                  <a:gd name="connsiteY18" fmla="*/ 202929 h 211273"/>
                  <a:gd name="connsiteX19" fmla="*/ 98923 w 141074"/>
                  <a:gd name="connsiteY19" fmla="*/ 177326 h 211273"/>
                  <a:gd name="connsiteX20" fmla="*/ 98923 w 141074"/>
                  <a:gd name="connsiteY20" fmla="*/ 135318 h 211273"/>
                  <a:gd name="connsiteX21" fmla="*/ 70885 w 141074"/>
                  <a:gd name="connsiteY21" fmla="*/ 103835 h 211273"/>
                  <a:gd name="connsiteX22" fmla="*/ 47884 w 141074"/>
                  <a:gd name="connsiteY22" fmla="*/ 111801 h 211273"/>
                  <a:gd name="connsiteX23" fmla="*/ 41706 w 141074"/>
                  <a:gd name="connsiteY23" fmla="*/ 128016 h 211273"/>
                  <a:gd name="connsiteX24" fmla="*/ 41706 w 141074"/>
                  <a:gd name="connsiteY24" fmla="*/ 177421 h 211273"/>
                  <a:gd name="connsiteX25" fmla="*/ 52921 w 141074"/>
                  <a:gd name="connsiteY25" fmla="*/ 203024 h 211273"/>
                  <a:gd name="connsiteX26" fmla="*/ 59099 w 141074"/>
                  <a:gd name="connsiteY26" fmla="*/ 203877 h 211273"/>
                  <a:gd name="connsiteX27" fmla="*/ 58529 w 141074"/>
                  <a:gd name="connsiteY27" fmla="*/ 211274 h 211273"/>
                  <a:gd name="connsiteX28" fmla="*/ 30776 w 141074"/>
                  <a:gd name="connsiteY28" fmla="*/ 210420 h 211273"/>
                  <a:gd name="connsiteX29" fmla="*/ 1882 w 141074"/>
                  <a:gd name="connsiteY29" fmla="*/ 211274 h 211273"/>
                  <a:gd name="connsiteX30" fmla="*/ 1312 w 141074"/>
                  <a:gd name="connsiteY30" fmla="*/ 203877 h 211273"/>
                  <a:gd name="connsiteX31" fmla="*/ 8725 w 141074"/>
                  <a:gd name="connsiteY31" fmla="*/ 203024 h 211273"/>
                  <a:gd name="connsiteX32" fmla="*/ 19941 w 141074"/>
                  <a:gd name="connsiteY32" fmla="*/ 177421 h 211273"/>
                  <a:gd name="connsiteX33" fmla="*/ 19941 w 141074"/>
                  <a:gd name="connsiteY33" fmla="*/ 44379 h 21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1074" h="211273">
                    <a:moveTo>
                      <a:pt x="19751" y="44379"/>
                    </a:moveTo>
                    <a:cubicBezTo>
                      <a:pt x="19751" y="27026"/>
                      <a:pt x="19466" y="25224"/>
                      <a:pt x="10626" y="20008"/>
                    </a:cubicBezTo>
                    <a:lnTo>
                      <a:pt x="7680" y="18207"/>
                    </a:lnTo>
                    <a:cubicBezTo>
                      <a:pt x="6159" y="17353"/>
                      <a:pt x="6159" y="13181"/>
                      <a:pt x="7680" y="12327"/>
                    </a:cubicBezTo>
                    <a:cubicBezTo>
                      <a:pt x="14998" y="9957"/>
                      <a:pt x="28875" y="5595"/>
                      <a:pt x="39520" y="0"/>
                    </a:cubicBezTo>
                    <a:cubicBezTo>
                      <a:pt x="40661" y="0"/>
                      <a:pt x="41896" y="569"/>
                      <a:pt x="42466" y="1802"/>
                    </a:cubicBezTo>
                    <a:cubicBezTo>
                      <a:pt x="42181" y="10621"/>
                      <a:pt x="41611" y="25319"/>
                      <a:pt x="41611" y="38215"/>
                    </a:cubicBezTo>
                    <a:lnTo>
                      <a:pt x="41611" y="99947"/>
                    </a:lnTo>
                    <a:cubicBezTo>
                      <a:pt x="41611" y="102602"/>
                      <a:pt x="41896" y="104973"/>
                      <a:pt x="42752" y="105542"/>
                    </a:cubicBezTo>
                    <a:cubicBezTo>
                      <a:pt x="53397" y="97292"/>
                      <a:pt x="67463" y="90275"/>
                      <a:pt x="82576" y="90275"/>
                    </a:cubicBezTo>
                    <a:cubicBezTo>
                      <a:pt x="110614" y="90275"/>
                      <a:pt x="120594" y="107628"/>
                      <a:pt x="120594" y="128206"/>
                    </a:cubicBezTo>
                    <a:lnTo>
                      <a:pt x="120594" y="177326"/>
                    </a:lnTo>
                    <a:cubicBezTo>
                      <a:pt x="120594" y="198472"/>
                      <a:pt x="121164" y="201696"/>
                      <a:pt x="131809" y="202929"/>
                    </a:cubicBezTo>
                    <a:lnTo>
                      <a:pt x="139793" y="203782"/>
                    </a:lnTo>
                    <a:cubicBezTo>
                      <a:pt x="141884" y="205300"/>
                      <a:pt x="141218" y="210231"/>
                      <a:pt x="139222" y="211179"/>
                    </a:cubicBezTo>
                    <a:cubicBezTo>
                      <a:pt x="128577" y="210610"/>
                      <a:pt x="120023" y="210326"/>
                      <a:pt x="109758" y="210326"/>
                    </a:cubicBezTo>
                    <a:cubicBezTo>
                      <a:pt x="99113" y="210326"/>
                      <a:pt x="90274" y="210610"/>
                      <a:pt x="82385" y="211179"/>
                    </a:cubicBezTo>
                    <a:cubicBezTo>
                      <a:pt x="80294" y="210326"/>
                      <a:pt x="79724" y="205300"/>
                      <a:pt x="81815" y="203782"/>
                    </a:cubicBezTo>
                    <a:lnTo>
                      <a:pt x="87708" y="202929"/>
                    </a:lnTo>
                    <a:cubicBezTo>
                      <a:pt x="98638" y="201127"/>
                      <a:pt x="98923" y="198567"/>
                      <a:pt x="98923" y="177326"/>
                    </a:cubicBezTo>
                    <a:lnTo>
                      <a:pt x="98923" y="135318"/>
                    </a:lnTo>
                    <a:cubicBezTo>
                      <a:pt x="98923" y="116542"/>
                      <a:pt x="89799" y="103835"/>
                      <a:pt x="70885" y="103835"/>
                    </a:cubicBezTo>
                    <a:cubicBezTo>
                      <a:pt x="60905" y="103835"/>
                      <a:pt x="53207" y="107344"/>
                      <a:pt x="47884" y="111801"/>
                    </a:cubicBezTo>
                    <a:cubicBezTo>
                      <a:pt x="42562" y="116258"/>
                      <a:pt x="41706" y="117680"/>
                      <a:pt x="41706" y="128016"/>
                    </a:cubicBezTo>
                    <a:lnTo>
                      <a:pt x="41706" y="177421"/>
                    </a:lnTo>
                    <a:cubicBezTo>
                      <a:pt x="41706" y="198567"/>
                      <a:pt x="42276" y="201507"/>
                      <a:pt x="52921" y="203024"/>
                    </a:cubicBezTo>
                    <a:lnTo>
                      <a:pt x="59099" y="203877"/>
                    </a:lnTo>
                    <a:cubicBezTo>
                      <a:pt x="61190" y="205015"/>
                      <a:pt x="60620" y="210326"/>
                      <a:pt x="58529" y="211274"/>
                    </a:cubicBezTo>
                    <a:cubicBezTo>
                      <a:pt x="49690" y="210705"/>
                      <a:pt x="41136" y="210420"/>
                      <a:pt x="30776" y="210420"/>
                    </a:cubicBezTo>
                    <a:cubicBezTo>
                      <a:pt x="20131" y="210420"/>
                      <a:pt x="11292" y="210705"/>
                      <a:pt x="1882" y="211274"/>
                    </a:cubicBezTo>
                    <a:cubicBezTo>
                      <a:pt x="-209" y="210420"/>
                      <a:pt x="-779" y="205395"/>
                      <a:pt x="1312" y="203877"/>
                    </a:cubicBezTo>
                    <a:lnTo>
                      <a:pt x="8725" y="203024"/>
                    </a:lnTo>
                    <a:cubicBezTo>
                      <a:pt x="19656" y="201886"/>
                      <a:pt x="19941" y="198662"/>
                      <a:pt x="19941" y="177421"/>
                    </a:cubicBezTo>
                    <a:lnTo>
                      <a:pt x="19941" y="44379"/>
                    </a:lnTo>
                    <a:close/>
                  </a:path>
                </a:pathLst>
              </a:custGeom>
              <a:solidFill>
                <a:srgbClr val="FFFFFF"/>
              </a:solidFill>
              <a:ln w="9494" cap="flat">
                <a:noFill/>
                <a:prstDash val="solid"/>
                <a:miter/>
              </a:ln>
            </p:spPr>
            <p:txBody>
              <a:bodyPr rtlCol="0" anchor="ctr"/>
              <a:lstStyle/>
              <a:p>
                <a:endParaRPr lang="en-US"/>
              </a:p>
            </p:txBody>
          </p:sp>
          <p:sp>
            <p:nvSpPr>
              <p:cNvPr id="15" name="Freeform 145">
                <a:extLst>
                  <a:ext uri="{FF2B5EF4-FFF2-40B4-BE49-F238E27FC236}">
                    <a16:creationId xmlns:a16="http://schemas.microsoft.com/office/drawing/2014/main" id="{0FE31A03-A43A-4566-8841-9A81CDB4861F}"/>
                  </a:ext>
                </a:extLst>
              </p:cNvPr>
              <p:cNvSpPr/>
              <p:nvPr/>
            </p:nvSpPr>
            <p:spPr>
              <a:xfrm>
                <a:off x="1773214"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2 w 101413"/>
                  <a:gd name="connsiteY10" fmla="*/ 42672 h 124128"/>
                  <a:gd name="connsiteX11" fmla="*/ 82499 w 101413"/>
                  <a:gd name="connsiteY11" fmla="*/ 44758 h 124128"/>
                  <a:gd name="connsiteX12" fmla="*/ 28038 w 101413"/>
                  <a:gd name="connsiteY12" fmla="*/ 44758 h 124128"/>
                  <a:gd name="connsiteX13" fmla="*/ 46287 w 101413"/>
                  <a:gd name="connsiteY13" fmla="*/ 35939 h 124128"/>
                  <a:gd name="connsiteX14" fmla="*/ 76892 w 101413"/>
                  <a:gd name="connsiteY14" fmla="*/ 33000 h 124128"/>
                  <a:gd name="connsiteX15" fmla="*/ 78697 w 101413"/>
                  <a:gd name="connsiteY15" fmla="*/ 27405 h 124128"/>
                  <a:gd name="connsiteX16" fmla="*/ 55982 w 101413"/>
                  <a:gd name="connsiteY16" fmla="*/ 8914 h 124128"/>
                  <a:gd name="connsiteX17" fmla="*/ 23286 w 101413"/>
                  <a:gd name="connsiteY17" fmla="*/ 34517 h 124128"/>
                  <a:gd name="connsiteX18" fmla="*/ 25377 w 101413"/>
                  <a:gd name="connsiteY18" fmla="*/ 36034 h 124128"/>
                  <a:gd name="connsiteX19" fmla="*/ 46287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8"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2" y="42672"/>
                    </a:cubicBezTo>
                    <a:cubicBezTo>
                      <a:pt x="99037" y="44474"/>
                      <a:pt x="94855" y="44758"/>
                      <a:pt x="82499" y="44758"/>
                    </a:cubicBezTo>
                    <a:lnTo>
                      <a:pt x="28038" y="44758"/>
                    </a:lnTo>
                    <a:close/>
                    <a:moveTo>
                      <a:pt x="46287" y="35939"/>
                    </a:moveTo>
                    <a:cubicBezTo>
                      <a:pt x="68052" y="35939"/>
                      <a:pt x="74610" y="34801"/>
                      <a:pt x="76892" y="33000"/>
                    </a:cubicBezTo>
                    <a:cubicBezTo>
                      <a:pt x="77747" y="32431"/>
                      <a:pt x="78697" y="31198"/>
                      <a:pt x="78697" y="27405"/>
                    </a:cubicBezTo>
                    <a:cubicBezTo>
                      <a:pt x="78697" y="19155"/>
                      <a:pt x="73090" y="8914"/>
                      <a:pt x="55982" y="8914"/>
                    </a:cubicBezTo>
                    <a:cubicBezTo>
                      <a:pt x="38588" y="8914"/>
                      <a:pt x="23571" y="24750"/>
                      <a:pt x="23286" y="34517"/>
                    </a:cubicBezTo>
                    <a:cubicBezTo>
                      <a:pt x="23286" y="35086"/>
                      <a:pt x="23286" y="36034"/>
                      <a:pt x="25377" y="36034"/>
                    </a:cubicBezTo>
                    <a:lnTo>
                      <a:pt x="46287" y="36034"/>
                    </a:lnTo>
                    <a:close/>
                  </a:path>
                </a:pathLst>
              </a:custGeom>
              <a:solidFill>
                <a:srgbClr val="FFFFFF"/>
              </a:solidFill>
              <a:ln w="9494" cap="flat">
                <a:noFill/>
                <a:prstDash val="solid"/>
                <a:miter/>
              </a:ln>
            </p:spPr>
            <p:txBody>
              <a:bodyPr rtlCol="0" anchor="ctr"/>
              <a:lstStyle/>
              <a:p>
                <a:endParaRPr lang="en-US"/>
              </a:p>
            </p:txBody>
          </p:sp>
          <p:sp>
            <p:nvSpPr>
              <p:cNvPr id="16" name="Freeform 146">
                <a:extLst>
                  <a:ext uri="{FF2B5EF4-FFF2-40B4-BE49-F238E27FC236}">
                    <a16:creationId xmlns:a16="http://schemas.microsoft.com/office/drawing/2014/main" id="{EF48B64D-F7A3-4898-A44B-E0BEDE604B5E}"/>
                  </a:ext>
                </a:extLst>
              </p:cNvPr>
              <p:cNvSpPr/>
              <p:nvPr/>
            </p:nvSpPr>
            <p:spPr>
              <a:xfrm>
                <a:off x="1887573" y="5092513"/>
                <a:ext cx="86282" cy="125076"/>
              </a:xfrm>
              <a:custGeom>
                <a:avLst/>
                <a:gdLst>
                  <a:gd name="connsiteX0" fmla="*/ 17945 w 86282"/>
                  <a:gd name="connsiteY0" fmla="*/ 39732 h 125076"/>
                  <a:gd name="connsiteX1" fmla="*/ 9961 w 86282"/>
                  <a:gd name="connsiteY1" fmla="*/ 21526 h 125076"/>
                  <a:gd name="connsiteX2" fmla="*/ 7300 w 86282"/>
                  <a:gd name="connsiteY2" fmla="*/ 19724 h 125076"/>
                  <a:gd name="connsiteX3" fmla="*/ 7585 w 86282"/>
                  <a:gd name="connsiteY3" fmla="*/ 14414 h 125076"/>
                  <a:gd name="connsiteX4" fmla="*/ 37334 w 86282"/>
                  <a:gd name="connsiteY4" fmla="*/ 0 h 125076"/>
                  <a:gd name="connsiteX5" fmla="*/ 39710 w 86282"/>
                  <a:gd name="connsiteY5" fmla="*/ 2086 h 125076"/>
                  <a:gd name="connsiteX6" fmla="*/ 39710 w 86282"/>
                  <a:gd name="connsiteY6" fmla="*/ 19155 h 125076"/>
                  <a:gd name="connsiteX7" fmla="*/ 40565 w 86282"/>
                  <a:gd name="connsiteY7" fmla="*/ 21810 h 125076"/>
                  <a:gd name="connsiteX8" fmla="*/ 72976 w 86282"/>
                  <a:gd name="connsiteY8" fmla="*/ 4172 h 125076"/>
                  <a:gd name="connsiteX9" fmla="*/ 86282 w 86282"/>
                  <a:gd name="connsiteY9" fmla="*/ 15931 h 125076"/>
                  <a:gd name="connsiteX10" fmla="*/ 73641 w 86282"/>
                  <a:gd name="connsiteY10" fmla="*/ 29491 h 125076"/>
                  <a:gd name="connsiteX11" fmla="*/ 67178 w 86282"/>
                  <a:gd name="connsiteY11" fmla="*/ 27405 h 125076"/>
                  <a:gd name="connsiteX12" fmla="*/ 54252 w 86282"/>
                  <a:gd name="connsiteY12" fmla="*/ 22664 h 125076"/>
                  <a:gd name="connsiteX13" fmla="*/ 43607 w 86282"/>
                  <a:gd name="connsiteY13" fmla="*/ 28543 h 125076"/>
                  <a:gd name="connsiteX14" fmla="*/ 39805 w 86282"/>
                  <a:gd name="connsiteY14" fmla="*/ 51206 h 125076"/>
                  <a:gd name="connsiteX15" fmla="*/ 39805 w 86282"/>
                  <a:gd name="connsiteY15" fmla="*/ 91223 h 125076"/>
                  <a:gd name="connsiteX16" fmla="*/ 51591 w 86282"/>
                  <a:gd name="connsiteY16" fmla="*/ 116826 h 125076"/>
                  <a:gd name="connsiteX17" fmla="*/ 62236 w 86282"/>
                  <a:gd name="connsiteY17" fmla="*/ 117680 h 125076"/>
                  <a:gd name="connsiteX18" fmla="*/ 61666 w 86282"/>
                  <a:gd name="connsiteY18" fmla="*/ 125076 h 125076"/>
                  <a:gd name="connsiteX19" fmla="*/ 28970 w 86282"/>
                  <a:gd name="connsiteY19" fmla="*/ 124223 h 125076"/>
                  <a:gd name="connsiteX20" fmla="*/ 1882 w 86282"/>
                  <a:gd name="connsiteY20" fmla="*/ 125076 h 125076"/>
                  <a:gd name="connsiteX21" fmla="*/ 1312 w 86282"/>
                  <a:gd name="connsiteY21" fmla="*/ 117680 h 125076"/>
                  <a:gd name="connsiteX22" fmla="*/ 6920 w 86282"/>
                  <a:gd name="connsiteY22" fmla="*/ 116826 h 125076"/>
                  <a:gd name="connsiteX23" fmla="*/ 18135 w 86282"/>
                  <a:gd name="connsiteY23" fmla="*/ 91223 h 125076"/>
                  <a:gd name="connsiteX24" fmla="*/ 18135 w 86282"/>
                  <a:gd name="connsiteY24" fmla="*/ 39732 h 12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282" h="125076">
                    <a:moveTo>
                      <a:pt x="17945" y="39732"/>
                    </a:moveTo>
                    <a:cubicBezTo>
                      <a:pt x="17945" y="28258"/>
                      <a:pt x="17945" y="26836"/>
                      <a:pt x="9961" y="21526"/>
                    </a:cubicBezTo>
                    <a:lnTo>
                      <a:pt x="7300" y="19724"/>
                    </a:lnTo>
                    <a:cubicBezTo>
                      <a:pt x="6159" y="18586"/>
                      <a:pt x="6159" y="15362"/>
                      <a:pt x="7585" y="14414"/>
                    </a:cubicBezTo>
                    <a:cubicBezTo>
                      <a:pt x="14333" y="12043"/>
                      <a:pt x="30015" y="4457"/>
                      <a:pt x="37334" y="0"/>
                    </a:cubicBezTo>
                    <a:cubicBezTo>
                      <a:pt x="38760" y="284"/>
                      <a:pt x="39710" y="853"/>
                      <a:pt x="39710" y="2086"/>
                    </a:cubicBezTo>
                    <a:lnTo>
                      <a:pt x="39710" y="19155"/>
                    </a:lnTo>
                    <a:cubicBezTo>
                      <a:pt x="39710" y="20672"/>
                      <a:pt x="39995" y="21526"/>
                      <a:pt x="40565" y="21810"/>
                    </a:cubicBezTo>
                    <a:cubicBezTo>
                      <a:pt x="50830" y="13276"/>
                      <a:pt x="62046" y="4172"/>
                      <a:pt x="72976" y="4172"/>
                    </a:cubicBezTo>
                    <a:cubicBezTo>
                      <a:pt x="80389" y="4172"/>
                      <a:pt x="86282" y="8914"/>
                      <a:pt x="86282" y="15931"/>
                    </a:cubicBezTo>
                    <a:cubicBezTo>
                      <a:pt x="86282" y="25603"/>
                      <a:pt x="78298" y="29491"/>
                      <a:pt x="73641" y="29491"/>
                    </a:cubicBezTo>
                    <a:cubicBezTo>
                      <a:pt x="70695" y="29491"/>
                      <a:pt x="69174" y="28638"/>
                      <a:pt x="67178" y="27405"/>
                    </a:cubicBezTo>
                    <a:cubicBezTo>
                      <a:pt x="62806" y="24465"/>
                      <a:pt x="58339" y="22664"/>
                      <a:pt x="54252" y="22664"/>
                    </a:cubicBezTo>
                    <a:cubicBezTo>
                      <a:pt x="49500" y="22664"/>
                      <a:pt x="45983" y="25319"/>
                      <a:pt x="43607" y="28543"/>
                    </a:cubicBezTo>
                    <a:cubicBezTo>
                      <a:pt x="40661" y="32620"/>
                      <a:pt x="39805" y="41155"/>
                      <a:pt x="39805" y="51206"/>
                    </a:cubicBezTo>
                    <a:lnTo>
                      <a:pt x="39805" y="91223"/>
                    </a:lnTo>
                    <a:cubicBezTo>
                      <a:pt x="39805" y="112370"/>
                      <a:pt x="40376" y="115878"/>
                      <a:pt x="51591" y="116826"/>
                    </a:cubicBezTo>
                    <a:lnTo>
                      <a:pt x="62236" y="117680"/>
                    </a:lnTo>
                    <a:cubicBezTo>
                      <a:pt x="64327" y="119197"/>
                      <a:pt x="63662" y="124128"/>
                      <a:pt x="61666" y="125076"/>
                    </a:cubicBezTo>
                    <a:cubicBezTo>
                      <a:pt x="47789" y="124507"/>
                      <a:pt x="39235" y="124223"/>
                      <a:pt x="28970" y="124223"/>
                    </a:cubicBezTo>
                    <a:cubicBezTo>
                      <a:pt x="18325" y="124223"/>
                      <a:pt x="9486" y="124507"/>
                      <a:pt x="1882" y="125076"/>
                    </a:cubicBezTo>
                    <a:cubicBezTo>
                      <a:pt x="-209" y="124223"/>
                      <a:pt x="-779" y="119197"/>
                      <a:pt x="1312" y="117680"/>
                    </a:cubicBezTo>
                    <a:lnTo>
                      <a:pt x="6920" y="116826"/>
                    </a:lnTo>
                    <a:cubicBezTo>
                      <a:pt x="17850" y="115025"/>
                      <a:pt x="18135" y="112464"/>
                      <a:pt x="18135" y="91223"/>
                    </a:cubicBezTo>
                    <a:lnTo>
                      <a:pt x="18135" y="39732"/>
                    </a:lnTo>
                    <a:close/>
                  </a:path>
                </a:pathLst>
              </a:custGeom>
              <a:solidFill>
                <a:srgbClr val="FFFFFF"/>
              </a:solidFill>
              <a:ln w="9494" cap="flat">
                <a:noFill/>
                <a:prstDash val="solid"/>
                <a:miter/>
              </a:ln>
            </p:spPr>
            <p:txBody>
              <a:bodyPr rtlCol="0" anchor="ctr"/>
              <a:lstStyle/>
              <a:p>
                <a:endParaRPr lang="en-US"/>
              </a:p>
            </p:txBody>
          </p:sp>
          <p:sp>
            <p:nvSpPr>
              <p:cNvPr id="17" name="Freeform 147">
                <a:extLst>
                  <a:ext uri="{FF2B5EF4-FFF2-40B4-BE49-F238E27FC236}">
                    <a16:creationId xmlns:a16="http://schemas.microsoft.com/office/drawing/2014/main" id="{B83B2D77-D99A-41CF-AACD-676F9694F6B9}"/>
                  </a:ext>
                </a:extLst>
              </p:cNvPr>
              <p:cNvSpPr/>
              <p:nvPr/>
            </p:nvSpPr>
            <p:spPr>
              <a:xfrm>
                <a:off x="2023081" y="5099910"/>
                <a:ext cx="200771" cy="121378"/>
              </a:xfrm>
              <a:custGeom>
                <a:avLst/>
                <a:gdLst>
                  <a:gd name="connsiteX0" fmla="*/ 23578 w 200771"/>
                  <a:gd name="connsiteY0" fmla="*/ 29396 h 121378"/>
                  <a:gd name="connsiteX1" fmla="*/ 5900 w 200771"/>
                  <a:gd name="connsiteY1" fmla="*/ 8250 h 121378"/>
                  <a:gd name="connsiteX2" fmla="*/ 1148 w 200771"/>
                  <a:gd name="connsiteY2" fmla="*/ 7112 h 121378"/>
                  <a:gd name="connsiteX3" fmla="*/ 2003 w 200771"/>
                  <a:gd name="connsiteY3" fmla="*/ 95 h 121378"/>
                  <a:gd name="connsiteX4" fmla="*/ 28236 w 200771"/>
                  <a:gd name="connsiteY4" fmla="*/ 948 h 121378"/>
                  <a:gd name="connsiteX5" fmla="*/ 53898 w 200771"/>
                  <a:gd name="connsiteY5" fmla="*/ 95 h 121378"/>
                  <a:gd name="connsiteX6" fmla="*/ 54468 w 200771"/>
                  <a:gd name="connsiteY6" fmla="*/ 7112 h 121378"/>
                  <a:gd name="connsiteX7" fmla="*/ 47720 w 200771"/>
                  <a:gd name="connsiteY7" fmla="*/ 8250 h 121378"/>
                  <a:gd name="connsiteX8" fmla="*/ 41257 w 200771"/>
                  <a:gd name="connsiteY8" fmla="*/ 12327 h 121378"/>
                  <a:gd name="connsiteX9" fmla="*/ 46009 w 200771"/>
                  <a:gd name="connsiteY9" fmla="*/ 27595 h 121378"/>
                  <a:gd name="connsiteX10" fmla="*/ 64258 w 200771"/>
                  <a:gd name="connsiteY10" fmla="*/ 72542 h 121378"/>
                  <a:gd name="connsiteX11" fmla="*/ 69580 w 200771"/>
                  <a:gd name="connsiteY11" fmla="*/ 85154 h 121378"/>
                  <a:gd name="connsiteX12" fmla="*/ 76329 w 200771"/>
                  <a:gd name="connsiteY12" fmla="*/ 71025 h 121378"/>
                  <a:gd name="connsiteX13" fmla="*/ 90775 w 200771"/>
                  <a:gd name="connsiteY13" fmla="*/ 35465 h 121378"/>
                  <a:gd name="connsiteX14" fmla="*/ 93437 w 200771"/>
                  <a:gd name="connsiteY14" fmla="*/ 18396 h 121378"/>
                  <a:gd name="connsiteX15" fmla="*/ 79845 w 200771"/>
                  <a:gd name="connsiteY15" fmla="*/ 8155 h 121378"/>
                  <a:gd name="connsiteX16" fmla="*/ 75093 w 200771"/>
                  <a:gd name="connsiteY16" fmla="*/ 7017 h 121378"/>
                  <a:gd name="connsiteX17" fmla="*/ 75948 w 200771"/>
                  <a:gd name="connsiteY17" fmla="*/ 0 h 121378"/>
                  <a:gd name="connsiteX18" fmla="*/ 100375 w 200771"/>
                  <a:gd name="connsiteY18" fmla="*/ 853 h 121378"/>
                  <a:gd name="connsiteX19" fmla="*/ 128413 w 200771"/>
                  <a:gd name="connsiteY19" fmla="*/ 0 h 121378"/>
                  <a:gd name="connsiteX20" fmla="*/ 129269 w 200771"/>
                  <a:gd name="connsiteY20" fmla="*/ 7017 h 121378"/>
                  <a:gd name="connsiteX21" fmla="*/ 123091 w 200771"/>
                  <a:gd name="connsiteY21" fmla="*/ 8155 h 121378"/>
                  <a:gd name="connsiteX22" fmla="*/ 115392 w 200771"/>
                  <a:gd name="connsiteY22" fmla="*/ 21715 h 121378"/>
                  <a:gd name="connsiteX23" fmla="*/ 137823 w 200771"/>
                  <a:gd name="connsiteY23" fmla="*/ 76715 h 121378"/>
                  <a:gd name="connsiteX24" fmla="*/ 141625 w 200771"/>
                  <a:gd name="connsiteY24" fmla="*/ 84965 h 121378"/>
                  <a:gd name="connsiteX25" fmla="*/ 145712 w 200771"/>
                  <a:gd name="connsiteY25" fmla="*/ 76715 h 121378"/>
                  <a:gd name="connsiteX26" fmla="*/ 165766 w 200771"/>
                  <a:gd name="connsiteY26" fmla="*/ 24655 h 121378"/>
                  <a:gd name="connsiteX27" fmla="*/ 168712 w 200771"/>
                  <a:gd name="connsiteY27" fmla="*/ 12043 h 121378"/>
                  <a:gd name="connsiteX28" fmla="*/ 163390 w 200771"/>
                  <a:gd name="connsiteY28" fmla="*/ 8250 h 121378"/>
                  <a:gd name="connsiteX29" fmla="*/ 155976 w 200771"/>
                  <a:gd name="connsiteY29" fmla="*/ 7112 h 121378"/>
                  <a:gd name="connsiteX30" fmla="*/ 156262 w 200771"/>
                  <a:gd name="connsiteY30" fmla="*/ 95 h 121378"/>
                  <a:gd name="connsiteX31" fmla="*/ 179548 w 200771"/>
                  <a:gd name="connsiteY31" fmla="*/ 948 h 121378"/>
                  <a:gd name="connsiteX32" fmla="*/ 198747 w 200771"/>
                  <a:gd name="connsiteY32" fmla="*/ 95 h 121378"/>
                  <a:gd name="connsiteX33" fmla="*/ 199602 w 200771"/>
                  <a:gd name="connsiteY33" fmla="*/ 7112 h 121378"/>
                  <a:gd name="connsiteX34" fmla="*/ 193709 w 200771"/>
                  <a:gd name="connsiteY34" fmla="*/ 8250 h 121378"/>
                  <a:gd name="connsiteX35" fmla="*/ 177837 w 200771"/>
                  <a:gd name="connsiteY35" fmla="*/ 26741 h 121378"/>
                  <a:gd name="connsiteX36" fmla="*/ 150084 w 200771"/>
                  <a:gd name="connsiteY36" fmla="*/ 93499 h 121378"/>
                  <a:gd name="connsiteX37" fmla="*/ 140104 w 200771"/>
                  <a:gd name="connsiteY37" fmla="*/ 120240 h 121378"/>
                  <a:gd name="connsiteX38" fmla="*/ 136302 w 200771"/>
                  <a:gd name="connsiteY38" fmla="*/ 121378 h 121378"/>
                  <a:gd name="connsiteX39" fmla="*/ 133071 w 200771"/>
                  <a:gd name="connsiteY39" fmla="*/ 120240 h 121378"/>
                  <a:gd name="connsiteX40" fmla="*/ 121000 w 200771"/>
                  <a:gd name="connsiteY40" fmla="*/ 87904 h 121378"/>
                  <a:gd name="connsiteX41" fmla="*/ 106838 w 200771"/>
                  <a:gd name="connsiteY41" fmla="*/ 54051 h 121378"/>
                  <a:gd name="connsiteX42" fmla="*/ 100090 w 200771"/>
                  <a:gd name="connsiteY42" fmla="*/ 39069 h 121378"/>
                  <a:gd name="connsiteX43" fmla="*/ 93627 w 200771"/>
                  <a:gd name="connsiteY43" fmla="*/ 53482 h 121378"/>
                  <a:gd name="connsiteX44" fmla="*/ 78325 w 200771"/>
                  <a:gd name="connsiteY44" fmla="*/ 90275 h 121378"/>
                  <a:gd name="connsiteX45" fmla="*/ 66539 w 200771"/>
                  <a:gd name="connsiteY45" fmla="*/ 120240 h 121378"/>
                  <a:gd name="connsiteX46" fmla="*/ 63022 w 200771"/>
                  <a:gd name="connsiteY46" fmla="*/ 121378 h 121378"/>
                  <a:gd name="connsiteX47" fmla="*/ 59506 w 200771"/>
                  <a:gd name="connsiteY47" fmla="*/ 120240 h 121378"/>
                  <a:gd name="connsiteX48" fmla="*/ 50666 w 200771"/>
                  <a:gd name="connsiteY48" fmla="*/ 95870 h 121378"/>
                  <a:gd name="connsiteX49" fmla="*/ 23578 w 200771"/>
                  <a:gd name="connsiteY49" fmla="*/ 29396 h 12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0771" h="121378">
                    <a:moveTo>
                      <a:pt x="23578" y="29396"/>
                    </a:moveTo>
                    <a:cubicBezTo>
                      <a:pt x="16830" y="12896"/>
                      <a:pt x="13219" y="9957"/>
                      <a:pt x="5900" y="8250"/>
                    </a:cubicBezTo>
                    <a:lnTo>
                      <a:pt x="1148" y="7112"/>
                    </a:lnTo>
                    <a:cubicBezTo>
                      <a:pt x="-373" y="5595"/>
                      <a:pt x="-658" y="1233"/>
                      <a:pt x="2003" y="95"/>
                    </a:cubicBezTo>
                    <a:cubicBezTo>
                      <a:pt x="11128" y="664"/>
                      <a:pt x="19396" y="948"/>
                      <a:pt x="28236" y="948"/>
                    </a:cubicBezTo>
                    <a:cubicBezTo>
                      <a:pt x="37360" y="948"/>
                      <a:pt x="45914" y="664"/>
                      <a:pt x="53898" y="95"/>
                    </a:cubicBezTo>
                    <a:cubicBezTo>
                      <a:pt x="56274" y="1233"/>
                      <a:pt x="56559" y="5690"/>
                      <a:pt x="54468" y="7112"/>
                    </a:cubicBezTo>
                    <a:lnTo>
                      <a:pt x="47720" y="8250"/>
                    </a:lnTo>
                    <a:cubicBezTo>
                      <a:pt x="43633" y="8819"/>
                      <a:pt x="41257" y="10621"/>
                      <a:pt x="41257" y="12327"/>
                    </a:cubicBezTo>
                    <a:cubicBezTo>
                      <a:pt x="41257" y="14129"/>
                      <a:pt x="42683" y="19724"/>
                      <a:pt x="46009" y="27595"/>
                    </a:cubicBezTo>
                    <a:lnTo>
                      <a:pt x="64258" y="72542"/>
                    </a:lnTo>
                    <a:cubicBezTo>
                      <a:pt x="66919" y="79275"/>
                      <a:pt x="69580" y="84585"/>
                      <a:pt x="69580" y="85154"/>
                    </a:cubicBezTo>
                    <a:cubicBezTo>
                      <a:pt x="70436" y="84585"/>
                      <a:pt x="72812" y="79560"/>
                      <a:pt x="76329" y="71025"/>
                    </a:cubicBezTo>
                    <a:lnTo>
                      <a:pt x="90775" y="35465"/>
                    </a:lnTo>
                    <a:cubicBezTo>
                      <a:pt x="94577" y="26077"/>
                      <a:pt x="94862" y="22189"/>
                      <a:pt x="93437" y="18396"/>
                    </a:cubicBezTo>
                    <a:cubicBezTo>
                      <a:pt x="90775" y="11948"/>
                      <a:pt x="86403" y="9578"/>
                      <a:pt x="79845" y="8155"/>
                    </a:cubicBezTo>
                    <a:lnTo>
                      <a:pt x="75093" y="7017"/>
                    </a:lnTo>
                    <a:cubicBezTo>
                      <a:pt x="73002" y="5215"/>
                      <a:pt x="73572" y="853"/>
                      <a:pt x="75948" y="0"/>
                    </a:cubicBezTo>
                    <a:cubicBezTo>
                      <a:pt x="83362" y="569"/>
                      <a:pt x="92771" y="853"/>
                      <a:pt x="100375" y="853"/>
                    </a:cubicBezTo>
                    <a:cubicBezTo>
                      <a:pt x="109499" y="853"/>
                      <a:pt x="118339" y="569"/>
                      <a:pt x="128413" y="0"/>
                    </a:cubicBezTo>
                    <a:cubicBezTo>
                      <a:pt x="131075" y="853"/>
                      <a:pt x="131075" y="5595"/>
                      <a:pt x="129269" y="7017"/>
                    </a:cubicBezTo>
                    <a:lnTo>
                      <a:pt x="123091" y="8155"/>
                    </a:lnTo>
                    <a:cubicBezTo>
                      <a:pt x="111305" y="10526"/>
                      <a:pt x="111876" y="11379"/>
                      <a:pt x="115392" y="21715"/>
                    </a:cubicBezTo>
                    <a:cubicBezTo>
                      <a:pt x="118624" y="31388"/>
                      <a:pt x="134591" y="68749"/>
                      <a:pt x="137823" y="76715"/>
                    </a:cubicBezTo>
                    <a:cubicBezTo>
                      <a:pt x="139629" y="81077"/>
                      <a:pt x="140769" y="84396"/>
                      <a:pt x="141625" y="84965"/>
                    </a:cubicBezTo>
                    <a:cubicBezTo>
                      <a:pt x="142195" y="84396"/>
                      <a:pt x="143716" y="81456"/>
                      <a:pt x="145712" y="76715"/>
                    </a:cubicBezTo>
                    <a:cubicBezTo>
                      <a:pt x="149513" y="68180"/>
                      <a:pt x="161299" y="36982"/>
                      <a:pt x="165766" y="24655"/>
                    </a:cubicBezTo>
                    <a:cubicBezTo>
                      <a:pt x="168142" y="17922"/>
                      <a:pt x="168712" y="14034"/>
                      <a:pt x="168712" y="12043"/>
                    </a:cubicBezTo>
                    <a:cubicBezTo>
                      <a:pt x="168712" y="10241"/>
                      <a:pt x="166907" y="8819"/>
                      <a:pt x="163390" y="8250"/>
                    </a:cubicBezTo>
                    <a:lnTo>
                      <a:pt x="155976" y="7112"/>
                    </a:lnTo>
                    <a:cubicBezTo>
                      <a:pt x="153600" y="5595"/>
                      <a:pt x="154171" y="948"/>
                      <a:pt x="156262" y="95"/>
                    </a:cubicBezTo>
                    <a:cubicBezTo>
                      <a:pt x="164816" y="664"/>
                      <a:pt x="172134" y="948"/>
                      <a:pt x="179548" y="948"/>
                    </a:cubicBezTo>
                    <a:cubicBezTo>
                      <a:pt x="185155" y="948"/>
                      <a:pt x="192189" y="664"/>
                      <a:pt x="198747" y="95"/>
                    </a:cubicBezTo>
                    <a:cubicBezTo>
                      <a:pt x="201123" y="1233"/>
                      <a:pt x="201408" y="5690"/>
                      <a:pt x="199602" y="7112"/>
                    </a:cubicBezTo>
                    <a:lnTo>
                      <a:pt x="193709" y="8250"/>
                    </a:lnTo>
                    <a:cubicBezTo>
                      <a:pt x="186676" y="9767"/>
                      <a:pt x="184015" y="13845"/>
                      <a:pt x="177837" y="26741"/>
                    </a:cubicBezTo>
                    <a:cubicBezTo>
                      <a:pt x="169853" y="43241"/>
                      <a:pt x="155691" y="78516"/>
                      <a:pt x="150084" y="93499"/>
                    </a:cubicBezTo>
                    <a:cubicBezTo>
                      <a:pt x="145997" y="104120"/>
                      <a:pt x="142385" y="112654"/>
                      <a:pt x="140104" y="120240"/>
                    </a:cubicBezTo>
                    <a:cubicBezTo>
                      <a:pt x="138963" y="121094"/>
                      <a:pt x="137728" y="121378"/>
                      <a:pt x="136302" y="121378"/>
                    </a:cubicBezTo>
                    <a:cubicBezTo>
                      <a:pt x="135162" y="121378"/>
                      <a:pt x="133926" y="121094"/>
                      <a:pt x="133071" y="120240"/>
                    </a:cubicBezTo>
                    <a:cubicBezTo>
                      <a:pt x="131265" y="114930"/>
                      <a:pt x="126037" y="99663"/>
                      <a:pt x="121000" y="87904"/>
                    </a:cubicBezTo>
                    <a:lnTo>
                      <a:pt x="106838" y="54051"/>
                    </a:lnTo>
                    <a:cubicBezTo>
                      <a:pt x="104747" y="48741"/>
                      <a:pt x="100375" y="39069"/>
                      <a:pt x="100090" y="39069"/>
                    </a:cubicBezTo>
                    <a:cubicBezTo>
                      <a:pt x="99805" y="39069"/>
                      <a:pt x="95623" y="48172"/>
                      <a:pt x="93627" y="53482"/>
                    </a:cubicBezTo>
                    <a:lnTo>
                      <a:pt x="78325" y="90275"/>
                    </a:lnTo>
                    <a:cubicBezTo>
                      <a:pt x="73002" y="102887"/>
                      <a:pt x="68915" y="113508"/>
                      <a:pt x="66539" y="120240"/>
                    </a:cubicBezTo>
                    <a:cubicBezTo>
                      <a:pt x="65684" y="121094"/>
                      <a:pt x="64448" y="121378"/>
                      <a:pt x="63022" y="121378"/>
                    </a:cubicBezTo>
                    <a:cubicBezTo>
                      <a:pt x="61882" y="121378"/>
                      <a:pt x="60361" y="121094"/>
                      <a:pt x="59506" y="120240"/>
                    </a:cubicBezTo>
                    <a:cubicBezTo>
                      <a:pt x="57700" y="114076"/>
                      <a:pt x="53043" y="102034"/>
                      <a:pt x="50666" y="95870"/>
                    </a:cubicBezTo>
                    <a:lnTo>
                      <a:pt x="23578" y="29396"/>
                    </a:lnTo>
                    <a:close/>
                  </a:path>
                </a:pathLst>
              </a:custGeom>
              <a:solidFill>
                <a:srgbClr val="FFFFFF"/>
              </a:solidFill>
              <a:ln w="9494" cap="flat">
                <a:noFill/>
                <a:prstDash val="solid"/>
                <a:miter/>
              </a:ln>
            </p:spPr>
            <p:txBody>
              <a:bodyPr rtlCol="0" anchor="ctr"/>
              <a:lstStyle/>
              <a:p>
                <a:endParaRPr lang="en-US"/>
              </a:p>
            </p:txBody>
          </p:sp>
          <p:sp>
            <p:nvSpPr>
              <p:cNvPr id="18" name="Freeform 148">
                <a:extLst>
                  <a:ext uri="{FF2B5EF4-FFF2-40B4-BE49-F238E27FC236}">
                    <a16:creationId xmlns:a16="http://schemas.microsoft.com/office/drawing/2014/main" id="{CD9FADF8-6A90-41CE-9B89-BC6A044B1394}"/>
                  </a:ext>
                </a:extLst>
              </p:cNvPr>
              <p:cNvSpPr/>
              <p:nvPr/>
            </p:nvSpPr>
            <p:spPr>
              <a:xfrm>
                <a:off x="2218691"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2 w 101413"/>
                  <a:gd name="connsiteY10" fmla="*/ 42672 h 124128"/>
                  <a:gd name="connsiteX11" fmla="*/ 82499 w 101413"/>
                  <a:gd name="connsiteY11" fmla="*/ 44758 h 124128"/>
                  <a:gd name="connsiteX12" fmla="*/ 28038 w 101413"/>
                  <a:gd name="connsiteY12" fmla="*/ 44758 h 124128"/>
                  <a:gd name="connsiteX13" fmla="*/ 46287 w 101413"/>
                  <a:gd name="connsiteY13" fmla="*/ 35939 h 124128"/>
                  <a:gd name="connsiteX14" fmla="*/ 76892 w 101413"/>
                  <a:gd name="connsiteY14" fmla="*/ 33000 h 124128"/>
                  <a:gd name="connsiteX15" fmla="*/ 78697 w 101413"/>
                  <a:gd name="connsiteY15" fmla="*/ 27405 h 124128"/>
                  <a:gd name="connsiteX16" fmla="*/ 55982 w 101413"/>
                  <a:gd name="connsiteY16" fmla="*/ 8914 h 124128"/>
                  <a:gd name="connsiteX17" fmla="*/ 23286 w 101413"/>
                  <a:gd name="connsiteY17" fmla="*/ 34517 h 124128"/>
                  <a:gd name="connsiteX18" fmla="*/ 25377 w 101413"/>
                  <a:gd name="connsiteY18" fmla="*/ 36034 h 124128"/>
                  <a:gd name="connsiteX19" fmla="*/ 46287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9"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2" y="42672"/>
                    </a:cubicBezTo>
                    <a:cubicBezTo>
                      <a:pt x="99037" y="44474"/>
                      <a:pt x="94855" y="44758"/>
                      <a:pt x="82499" y="44758"/>
                    </a:cubicBezTo>
                    <a:lnTo>
                      <a:pt x="28038" y="44758"/>
                    </a:lnTo>
                    <a:close/>
                    <a:moveTo>
                      <a:pt x="46287" y="35939"/>
                    </a:moveTo>
                    <a:cubicBezTo>
                      <a:pt x="68052" y="35939"/>
                      <a:pt x="74611" y="34801"/>
                      <a:pt x="76892" y="33000"/>
                    </a:cubicBezTo>
                    <a:cubicBezTo>
                      <a:pt x="77747" y="32431"/>
                      <a:pt x="78697" y="31198"/>
                      <a:pt x="78697" y="27405"/>
                    </a:cubicBezTo>
                    <a:cubicBezTo>
                      <a:pt x="78697" y="19155"/>
                      <a:pt x="73090" y="8914"/>
                      <a:pt x="55982" y="8914"/>
                    </a:cubicBezTo>
                    <a:cubicBezTo>
                      <a:pt x="38588" y="8914"/>
                      <a:pt x="23571" y="24750"/>
                      <a:pt x="23286" y="34517"/>
                    </a:cubicBezTo>
                    <a:cubicBezTo>
                      <a:pt x="23286" y="35086"/>
                      <a:pt x="23286" y="36034"/>
                      <a:pt x="25377" y="36034"/>
                    </a:cubicBezTo>
                    <a:lnTo>
                      <a:pt x="46287" y="36034"/>
                    </a:lnTo>
                    <a:close/>
                  </a:path>
                </a:pathLst>
              </a:custGeom>
              <a:solidFill>
                <a:srgbClr val="FFFFFF"/>
              </a:solidFill>
              <a:ln w="9494" cap="flat">
                <a:noFill/>
                <a:prstDash val="solid"/>
                <a:miter/>
              </a:ln>
            </p:spPr>
            <p:txBody>
              <a:bodyPr rtlCol="0" anchor="ctr"/>
              <a:lstStyle/>
              <a:p>
                <a:endParaRPr lang="en-US"/>
              </a:p>
            </p:txBody>
          </p:sp>
          <p:sp>
            <p:nvSpPr>
              <p:cNvPr id="19" name="Freeform 149">
                <a:extLst>
                  <a:ext uri="{FF2B5EF4-FFF2-40B4-BE49-F238E27FC236}">
                    <a16:creationId xmlns:a16="http://schemas.microsoft.com/office/drawing/2014/main" id="{8B3E4225-6ABD-4624-8C68-72D4A2A0A823}"/>
                  </a:ext>
                </a:extLst>
              </p:cNvPr>
              <p:cNvSpPr/>
              <p:nvPr/>
            </p:nvSpPr>
            <p:spPr>
              <a:xfrm>
                <a:off x="2397281" y="5006505"/>
                <a:ext cx="137459" cy="217153"/>
              </a:xfrm>
              <a:custGeom>
                <a:avLst/>
                <a:gdLst>
                  <a:gd name="connsiteX0" fmla="*/ 114625 w 137459"/>
                  <a:gd name="connsiteY0" fmla="*/ 167179 h 217153"/>
                  <a:gd name="connsiteX1" fmla="*/ 123179 w 137459"/>
                  <a:gd name="connsiteY1" fmla="*/ 201317 h 217153"/>
                  <a:gd name="connsiteX2" fmla="*/ 135820 w 137459"/>
                  <a:gd name="connsiteY2" fmla="*/ 198377 h 217153"/>
                  <a:gd name="connsiteX3" fmla="*/ 135535 w 137459"/>
                  <a:gd name="connsiteY3" fmla="*/ 207765 h 217153"/>
                  <a:gd name="connsiteX4" fmla="*/ 96661 w 137459"/>
                  <a:gd name="connsiteY4" fmla="*/ 217153 h 217153"/>
                  <a:gd name="connsiteX5" fmla="*/ 93429 w 137459"/>
                  <a:gd name="connsiteY5" fmla="*/ 214782 h 217153"/>
                  <a:gd name="connsiteX6" fmla="*/ 93429 w 137459"/>
                  <a:gd name="connsiteY6" fmla="*/ 209757 h 217153"/>
                  <a:gd name="connsiteX7" fmla="*/ 92859 w 137459"/>
                  <a:gd name="connsiteY7" fmla="*/ 200653 h 217153"/>
                  <a:gd name="connsiteX8" fmla="*/ 91719 w 137459"/>
                  <a:gd name="connsiteY8" fmla="*/ 200653 h 217153"/>
                  <a:gd name="connsiteX9" fmla="*/ 54556 w 137459"/>
                  <a:gd name="connsiteY9" fmla="*/ 214213 h 217153"/>
                  <a:gd name="connsiteX10" fmla="*/ 0 w 137459"/>
                  <a:gd name="connsiteY10" fmla="*/ 157792 h 217153"/>
                  <a:gd name="connsiteX11" fmla="*/ 71284 w 137459"/>
                  <a:gd name="connsiteY11" fmla="*/ 90180 h 217153"/>
                  <a:gd name="connsiteX12" fmla="*/ 91053 w 137459"/>
                  <a:gd name="connsiteY12" fmla="*/ 92835 h 217153"/>
                  <a:gd name="connsiteX13" fmla="*/ 92859 w 137459"/>
                  <a:gd name="connsiteY13" fmla="*/ 88758 h 217153"/>
                  <a:gd name="connsiteX14" fmla="*/ 92859 w 137459"/>
                  <a:gd name="connsiteY14" fmla="*/ 44379 h 217153"/>
                  <a:gd name="connsiteX15" fmla="*/ 83735 w 137459"/>
                  <a:gd name="connsiteY15" fmla="*/ 20008 h 217153"/>
                  <a:gd name="connsiteX16" fmla="*/ 80788 w 137459"/>
                  <a:gd name="connsiteY16" fmla="*/ 18207 h 217153"/>
                  <a:gd name="connsiteX17" fmla="*/ 80788 w 137459"/>
                  <a:gd name="connsiteY17" fmla="*/ 12327 h 217153"/>
                  <a:gd name="connsiteX18" fmla="*/ 112629 w 137459"/>
                  <a:gd name="connsiteY18" fmla="*/ 0 h 217153"/>
                  <a:gd name="connsiteX19" fmla="*/ 115575 w 137459"/>
                  <a:gd name="connsiteY19" fmla="*/ 1802 h 217153"/>
                  <a:gd name="connsiteX20" fmla="*/ 114720 w 137459"/>
                  <a:gd name="connsiteY20" fmla="*/ 38215 h 217153"/>
                  <a:gd name="connsiteX21" fmla="*/ 114720 w 137459"/>
                  <a:gd name="connsiteY21" fmla="*/ 167179 h 217153"/>
                  <a:gd name="connsiteX22" fmla="*/ 92859 w 137459"/>
                  <a:gd name="connsiteY22" fmla="*/ 123085 h 217153"/>
                  <a:gd name="connsiteX23" fmla="*/ 89628 w 137459"/>
                  <a:gd name="connsiteY23" fmla="*/ 111611 h 217153"/>
                  <a:gd name="connsiteX24" fmla="*/ 64916 w 137459"/>
                  <a:gd name="connsiteY24" fmla="*/ 99284 h 217153"/>
                  <a:gd name="connsiteX25" fmla="*/ 24237 w 137459"/>
                  <a:gd name="connsiteY25" fmla="*/ 148119 h 217153"/>
                  <a:gd name="connsiteX26" fmla="*/ 68147 w 137459"/>
                  <a:gd name="connsiteY26" fmla="*/ 200179 h 217153"/>
                  <a:gd name="connsiteX27" fmla="*/ 90863 w 137459"/>
                  <a:gd name="connsiteY27" fmla="*/ 191929 h 217153"/>
                  <a:gd name="connsiteX28" fmla="*/ 92954 w 137459"/>
                  <a:gd name="connsiteY28" fmla="*/ 181024 h 217153"/>
                  <a:gd name="connsiteX29" fmla="*/ 92954 w 137459"/>
                  <a:gd name="connsiteY29" fmla="*/ 123085 h 21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7459" h="217153">
                    <a:moveTo>
                      <a:pt x="114625" y="167179"/>
                    </a:moveTo>
                    <a:cubicBezTo>
                      <a:pt x="114625" y="190412"/>
                      <a:pt x="114910" y="201317"/>
                      <a:pt x="123179" y="201317"/>
                    </a:cubicBezTo>
                    <a:cubicBezTo>
                      <a:pt x="126410" y="201317"/>
                      <a:pt x="131447" y="199800"/>
                      <a:pt x="135820" y="198377"/>
                    </a:cubicBezTo>
                    <a:cubicBezTo>
                      <a:pt x="137911" y="198946"/>
                      <a:pt x="138196" y="206343"/>
                      <a:pt x="135535" y="207765"/>
                    </a:cubicBezTo>
                    <a:cubicBezTo>
                      <a:pt x="123179" y="209567"/>
                      <a:pt x="104930" y="213929"/>
                      <a:pt x="96661" y="217153"/>
                    </a:cubicBezTo>
                    <a:cubicBezTo>
                      <a:pt x="94855" y="217153"/>
                      <a:pt x="93429" y="216300"/>
                      <a:pt x="93429" y="214782"/>
                    </a:cubicBezTo>
                    <a:lnTo>
                      <a:pt x="93429" y="209757"/>
                    </a:lnTo>
                    <a:cubicBezTo>
                      <a:pt x="93429" y="205395"/>
                      <a:pt x="93429" y="201791"/>
                      <a:pt x="92859" y="200653"/>
                    </a:cubicBezTo>
                    <a:lnTo>
                      <a:pt x="91719" y="200653"/>
                    </a:lnTo>
                    <a:cubicBezTo>
                      <a:pt x="78793" y="209472"/>
                      <a:pt x="68718" y="214213"/>
                      <a:pt x="54556" y="214213"/>
                    </a:cubicBezTo>
                    <a:cubicBezTo>
                      <a:pt x="21860" y="214213"/>
                      <a:pt x="0" y="188610"/>
                      <a:pt x="0" y="157792"/>
                    </a:cubicBezTo>
                    <a:cubicBezTo>
                      <a:pt x="0" y="116637"/>
                      <a:pt x="31270" y="90180"/>
                      <a:pt x="71284" y="90180"/>
                    </a:cubicBezTo>
                    <a:cubicBezTo>
                      <a:pt x="81264" y="90180"/>
                      <a:pt x="87822" y="91603"/>
                      <a:pt x="91053" y="92835"/>
                    </a:cubicBezTo>
                    <a:cubicBezTo>
                      <a:pt x="92574" y="92835"/>
                      <a:pt x="92859" y="91034"/>
                      <a:pt x="92859" y="88758"/>
                    </a:cubicBezTo>
                    <a:lnTo>
                      <a:pt x="92859" y="44379"/>
                    </a:lnTo>
                    <a:cubicBezTo>
                      <a:pt x="92859" y="27026"/>
                      <a:pt x="92574" y="25224"/>
                      <a:pt x="83735" y="20008"/>
                    </a:cubicBezTo>
                    <a:lnTo>
                      <a:pt x="80788" y="18207"/>
                    </a:lnTo>
                    <a:cubicBezTo>
                      <a:pt x="79268" y="17353"/>
                      <a:pt x="79268" y="13181"/>
                      <a:pt x="80788" y="12327"/>
                    </a:cubicBezTo>
                    <a:cubicBezTo>
                      <a:pt x="88107" y="9957"/>
                      <a:pt x="101984" y="5595"/>
                      <a:pt x="112629" y="0"/>
                    </a:cubicBezTo>
                    <a:cubicBezTo>
                      <a:pt x="113769" y="0"/>
                      <a:pt x="115005" y="569"/>
                      <a:pt x="115575" y="1802"/>
                    </a:cubicBezTo>
                    <a:cubicBezTo>
                      <a:pt x="115290" y="10621"/>
                      <a:pt x="114720" y="25319"/>
                      <a:pt x="114720" y="38215"/>
                    </a:cubicBezTo>
                    <a:lnTo>
                      <a:pt x="114720" y="167179"/>
                    </a:lnTo>
                    <a:close/>
                    <a:moveTo>
                      <a:pt x="92859" y="123085"/>
                    </a:moveTo>
                    <a:cubicBezTo>
                      <a:pt x="92859" y="117206"/>
                      <a:pt x="91719" y="114551"/>
                      <a:pt x="89628" y="111611"/>
                    </a:cubicBezTo>
                    <a:cubicBezTo>
                      <a:pt x="85256" y="105447"/>
                      <a:pt x="76321" y="99284"/>
                      <a:pt x="64916" y="99284"/>
                    </a:cubicBezTo>
                    <a:cubicBezTo>
                      <a:pt x="38113" y="99284"/>
                      <a:pt x="24237" y="122516"/>
                      <a:pt x="24237" y="148119"/>
                    </a:cubicBezTo>
                    <a:cubicBezTo>
                      <a:pt x="24237" y="174860"/>
                      <a:pt x="39254" y="200179"/>
                      <a:pt x="68147" y="200179"/>
                    </a:cubicBezTo>
                    <a:cubicBezTo>
                      <a:pt x="76131" y="200179"/>
                      <a:pt x="86111" y="196670"/>
                      <a:pt x="90863" y="191929"/>
                    </a:cubicBezTo>
                    <a:cubicBezTo>
                      <a:pt x="92669" y="190127"/>
                      <a:pt x="92954" y="185765"/>
                      <a:pt x="92954" y="181024"/>
                    </a:cubicBezTo>
                    <a:lnTo>
                      <a:pt x="92954" y="123085"/>
                    </a:lnTo>
                    <a:close/>
                  </a:path>
                </a:pathLst>
              </a:custGeom>
              <a:solidFill>
                <a:srgbClr val="FAA41A"/>
              </a:solidFill>
              <a:ln w="9494" cap="flat">
                <a:noFill/>
                <a:prstDash val="solid"/>
                <a:miter/>
              </a:ln>
            </p:spPr>
            <p:txBody>
              <a:bodyPr rtlCol="0" anchor="ctr"/>
              <a:lstStyle/>
              <a:p>
                <a:endParaRPr lang="en-US"/>
              </a:p>
            </p:txBody>
          </p:sp>
          <p:sp>
            <p:nvSpPr>
              <p:cNvPr id="20" name="Freeform 150">
                <a:extLst>
                  <a:ext uri="{FF2B5EF4-FFF2-40B4-BE49-F238E27FC236}">
                    <a16:creationId xmlns:a16="http://schemas.microsoft.com/office/drawing/2014/main" id="{D48FD1A7-F50A-45EB-9BF1-CAFEB310511B}"/>
                  </a:ext>
                </a:extLst>
              </p:cNvPr>
              <p:cNvSpPr/>
              <p:nvPr/>
            </p:nvSpPr>
            <p:spPr>
              <a:xfrm>
                <a:off x="2538423"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2 w 101413"/>
                  <a:gd name="connsiteY10" fmla="*/ 42672 h 124128"/>
                  <a:gd name="connsiteX11" fmla="*/ 82499 w 101413"/>
                  <a:gd name="connsiteY11" fmla="*/ 44758 h 124128"/>
                  <a:gd name="connsiteX12" fmla="*/ 28038 w 101413"/>
                  <a:gd name="connsiteY12" fmla="*/ 44758 h 124128"/>
                  <a:gd name="connsiteX13" fmla="*/ 46287 w 101413"/>
                  <a:gd name="connsiteY13" fmla="*/ 35939 h 124128"/>
                  <a:gd name="connsiteX14" fmla="*/ 76892 w 101413"/>
                  <a:gd name="connsiteY14" fmla="*/ 33000 h 124128"/>
                  <a:gd name="connsiteX15" fmla="*/ 78697 w 101413"/>
                  <a:gd name="connsiteY15" fmla="*/ 27405 h 124128"/>
                  <a:gd name="connsiteX16" fmla="*/ 55982 w 101413"/>
                  <a:gd name="connsiteY16" fmla="*/ 8914 h 124128"/>
                  <a:gd name="connsiteX17" fmla="*/ 23286 w 101413"/>
                  <a:gd name="connsiteY17" fmla="*/ 34517 h 124128"/>
                  <a:gd name="connsiteX18" fmla="*/ 25377 w 101413"/>
                  <a:gd name="connsiteY18" fmla="*/ 36034 h 124128"/>
                  <a:gd name="connsiteX19" fmla="*/ 46287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9"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2" y="42672"/>
                    </a:cubicBezTo>
                    <a:cubicBezTo>
                      <a:pt x="99037" y="44474"/>
                      <a:pt x="94855" y="44758"/>
                      <a:pt x="82499" y="44758"/>
                    </a:cubicBezTo>
                    <a:lnTo>
                      <a:pt x="28038" y="44758"/>
                    </a:lnTo>
                    <a:close/>
                    <a:moveTo>
                      <a:pt x="46287" y="35939"/>
                    </a:moveTo>
                    <a:cubicBezTo>
                      <a:pt x="68052" y="35939"/>
                      <a:pt x="74611" y="34801"/>
                      <a:pt x="76892" y="33000"/>
                    </a:cubicBezTo>
                    <a:cubicBezTo>
                      <a:pt x="77747" y="32431"/>
                      <a:pt x="78697" y="31198"/>
                      <a:pt x="78697" y="27405"/>
                    </a:cubicBezTo>
                    <a:cubicBezTo>
                      <a:pt x="78697" y="19155"/>
                      <a:pt x="73090" y="8914"/>
                      <a:pt x="55982" y="8914"/>
                    </a:cubicBezTo>
                    <a:cubicBezTo>
                      <a:pt x="38588" y="8914"/>
                      <a:pt x="23571" y="24750"/>
                      <a:pt x="23286" y="34517"/>
                    </a:cubicBezTo>
                    <a:cubicBezTo>
                      <a:pt x="23286" y="35086"/>
                      <a:pt x="23286" y="36034"/>
                      <a:pt x="25377" y="36034"/>
                    </a:cubicBezTo>
                    <a:lnTo>
                      <a:pt x="46287" y="36034"/>
                    </a:lnTo>
                    <a:close/>
                  </a:path>
                </a:pathLst>
              </a:custGeom>
              <a:solidFill>
                <a:srgbClr val="FAA41A"/>
              </a:solidFill>
              <a:ln w="9494" cap="flat">
                <a:noFill/>
                <a:prstDash val="solid"/>
                <a:miter/>
              </a:ln>
            </p:spPr>
            <p:txBody>
              <a:bodyPr rtlCol="0" anchor="ctr"/>
              <a:lstStyle/>
              <a:p>
                <a:endParaRPr lang="en-US"/>
              </a:p>
            </p:txBody>
          </p:sp>
          <p:sp>
            <p:nvSpPr>
              <p:cNvPr id="21" name="Freeform 151">
                <a:extLst>
                  <a:ext uri="{FF2B5EF4-FFF2-40B4-BE49-F238E27FC236}">
                    <a16:creationId xmlns:a16="http://schemas.microsoft.com/office/drawing/2014/main" id="{D59B3BC5-4074-48CD-A4E5-7E832223ED44}"/>
                  </a:ext>
                </a:extLst>
              </p:cNvPr>
              <p:cNvSpPr/>
              <p:nvPr/>
            </p:nvSpPr>
            <p:spPr>
              <a:xfrm>
                <a:off x="2648409" y="5006505"/>
                <a:ext cx="60696" cy="211084"/>
              </a:xfrm>
              <a:custGeom>
                <a:avLst/>
                <a:gdLst>
                  <a:gd name="connsiteX0" fmla="*/ 41136 w 60696"/>
                  <a:gd name="connsiteY0" fmla="*/ 177231 h 211084"/>
                  <a:gd name="connsiteX1" fmla="*/ 52351 w 60696"/>
                  <a:gd name="connsiteY1" fmla="*/ 202834 h 211084"/>
                  <a:gd name="connsiteX2" fmla="*/ 59384 w 60696"/>
                  <a:gd name="connsiteY2" fmla="*/ 203688 h 211084"/>
                  <a:gd name="connsiteX3" fmla="*/ 58814 w 60696"/>
                  <a:gd name="connsiteY3" fmla="*/ 211084 h 211084"/>
                  <a:gd name="connsiteX4" fmla="*/ 30206 w 60696"/>
                  <a:gd name="connsiteY4" fmla="*/ 210231 h 211084"/>
                  <a:gd name="connsiteX5" fmla="*/ 1882 w 60696"/>
                  <a:gd name="connsiteY5" fmla="*/ 211084 h 211084"/>
                  <a:gd name="connsiteX6" fmla="*/ 1312 w 60696"/>
                  <a:gd name="connsiteY6" fmla="*/ 203688 h 211084"/>
                  <a:gd name="connsiteX7" fmla="*/ 8060 w 60696"/>
                  <a:gd name="connsiteY7" fmla="*/ 202834 h 211084"/>
                  <a:gd name="connsiteX8" fmla="*/ 19275 w 60696"/>
                  <a:gd name="connsiteY8" fmla="*/ 177231 h 211084"/>
                  <a:gd name="connsiteX9" fmla="*/ 19275 w 60696"/>
                  <a:gd name="connsiteY9" fmla="*/ 44379 h 211084"/>
                  <a:gd name="connsiteX10" fmla="*/ 10151 w 60696"/>
                  <a:gd name="connsiteY10" fmla="*/ 20008 h 211084"/>
                  <a:gd name="connsiteX11" fmla="*/ 7205 w 60696"/>
                  <a:gd name="connsiteY11" fmla="*/ 18207 h 211084"/>
                  <a:gd name="connsiteX12" fmla="*/ 7205 w 60696"/>
                  <a:gd name="connsiteY12" fmla="*/ 12327 h 211084"/>
                  <a:gd name="connsiteX13" fmla="*/ 39045 w 60696"/>
                  <a:gd name="connsiteY13" fmla="*/ 0 h 211084"/>
                  <a:gd name="connsiteX14" fmla="*/ 41991 w 60696"/>
                  <a:gd name="connsiteY14" fmla="*/ 1802 h 211084"/>
                  <a:gd name="connsiteX15" fmla="*/ 41136 w 60696"/>
                  <a:gd name="connsiteY15" fmla="*/ 38215 h 211084"/>
                  <a:gd name="connsiteX16" fmla="*/ 41136 w 60696"/>
                  <a:gd name="connsiteY16" fmla="*/ 177231 h 21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696" h="211084">
                    <a:moveTo>
                      <a:pt x="41136" y="177231"/>
                    </a:moveTo>
                    <a:cubicBezTo>
                      <a:pt x="41136" y="198377"/>
                      <a:pt x="41706" y="201317"/>
                      <a:pt x="52351" y="202834"/>
                    </a:cubicBezTo>
                    <a:lnTo>
                      <a:pt x="59384" y="203688"/>
                    </a:lnTo>
                    <a:cubicBezTo>
                      <a:pt x="61475" y="205205"/>
                      <a:pt x="60905" y="210136"/>
                      <a:pt x="58814" y="211084"/>
                    </a:cubicBezTo>
                    <a:cubicBezTo>
                      <a:pt x="49120" y="210515"/>
                      <a:pt x="40565" y="210231"/>
                      <a:pt x="30206" y="210231"/>
                    </a:cubicBezTo>
                    <a:cubicBezTo>
                      <a:pt x="19561" y="210231"/>
                      <a:pt x="10721" y="210515"/>
                      <a:pt x="1882" y="211084"/>
                    </a:cubicBezTo>
                    <a:cubicBezTo>
                      <a:pt x="-209" y="210231"/>
                      <a:pt x="-779" y="205205"/>
                      <a:pt x="1312" y="203688"/>
                    </a:cubicBezTo>
                    <a:lnTo>
                      <a:pt x="8060" y="202834"/>
                    </a:lnTo>
                    <a:cubicBezTo>
                      <a:pt x="18990" y="201317"/>
                      <a:pt x="19275" y="198472"/>
                      <a:pt x="19275" y="177231"/>
                    </a:cubicBezTo>
                    <a:lnTo>
                      <a:pt x="19275" y="44379"/>
                    </a:lnTo>
                    <a:cubicBezTo>
                      <a:pt x="19275" y="27026"/>
                      <a:pt x="18990" y="25224"/>
                      <a:pt x="10151" y="20008"/>
                    </a:cubicBezTo>
                    <a:lnTo>
                      <a:pt x="7205" y="18207"/>
                    </a:lnTo>
                    <a:cubicBezTo>
                      <a:pt x="5779" y="17353"/>
                      <a:pt x="5779" y="13181"/>
                      <a:pt x="7205" y="12327"/>
                    </a:cubicBezTo>
                    <a:cubicBezTo>
                      <a:pt x="14618" y="9957"/>
                      <a:pt x="28400" y="5595"/>
                      <a:pt x="39045" y="0"/>
                    </a:cubicBezTo>
                    <a:cubicBezTo>
                      <a:pt x="40185" y="0"/>
                      <a:pt x="41421" y="569"/>
                      <a:pt x="41991" y="1802"/>
                    </a:cubicBezTo>
                    <a:cubicBezTo>
                      <a:pt x="41706" y="10621"/>
                      <a:pt x="41136" y="25319"/>
                      <a:pt x="41136" y="38215"/>
                    </a:cubicBezTo>
                    <a:lnTo>
                      <a:pt x="41136" y="177231"/>
                    </a:lnTo>
                    <a:close/>
                  </a:path>
                </a:pathLst>
              </a:custGeom>
              <a:solidFill>
                <a:srgbClr val="FAA41A"/>
              </a:solidFill>
              <a:ln w="9494" cap="flat">
                <a:noFill/>
                <a:prstDash val="solid"/>
                <a:miter/>
              </a:ln>
            </p:spPr>
            <p:txBody>
              <a:bodyPr rtlCol="0" anchor="ctr"/>
              <a:lstStyle/>
              <a:p>
                <a:endParaRPr lang="en-US"/>
              </a:p>
            </p:txBody>
          </p:sp>
          <p:sp>
            <p:nvSpPr>
              <p:cNvPr id="22" name="Freeform 152">
                <a:extLst>
                  <a:ext uri="{FF2B5EF4-FFF2-40B4-BE49-F238E27FC236}">
                    <a16:creationId xmlns:a16="http://schemas.microsoft.com/office/drawing/2014/main" id="{63874F0B-D994-480C-BC4F-1B11F49DA28E}"/>
                  </a:ext>
                </a:extLst>
              </p:cNvPr>
              <p:cNvSpPr/>
              <p:nvPr/>
            </p:nvSpPr>
            <p:spPr>
              <a:xfrm>
                <a:off x="2721879" y="5033246"/>
                <a:ext cx="59145" cy="184249"/>
              </a:xfrm>
              <a:custGeom>
                <a:avLst/>
                <a:gdLst>
                  <a:gd name="connsiteX0" fmla="*/ 18705 w 59145"/>
                  <a:gd name="connsiteY0" fmla="*/ 99000 h 184249"/>
                  <a:gd name="connsiteX1" fmla="*/ 10721 w 59145"/>
                  <a:gd name="connsiteY1" fmla="*/ 80793 h 184249"/>
                  <a:gd name="connsiteX2" fmla="*/ 8060 w 59145"/>
                  <a:gd name="connsiteY2" fmla="*/ 78992 h 184249"/>
                  <a:gd name="connsiteX3" fmla="*/ 8345 w 59145"/>
                  <a:gd name="connsiteY3" fmla="*/ 73681 h 184249"/>
                  <a:gd name="connsiteX4" fmla="*/ 38665 w 59145"/>
                  <a:gd name="connsiteY4" fmla="*/ 59268 h 184249"/>
                  <a:gd name="connsiteX5" fmla="*/ 41611 w 59145"/>
                  <a:gd name="connsiteY5" fmla="*/ 61069 h 184249"/>
                  <a:gd name="connsiteX6" fmla="*/ 40470 w 59145"/>
                  <a:gd name="connsiteY6" fmla="*/ 97483 h 184249"/>
                  <a:gd name="connsiteX7" fmla="*/ 40470 w 59145"/>
                  <a:gd name="connsiteY7" fmla="*/ 150396 h 184249"/>
                  <a:gd name="connsiteX8" fmla="*/ 51686 w 59145"/>
                  <a:gd name="connsiteY8" fmla="*/ 175999 h 184249"/>
                  <a:gd name="connsiteX9" fmla="*/ 57864 w 59145"/>
                  <a:gd name="connsiteY9" fmla="*/ 176853 h 184249"/>
                  <a:gd name="connsiteX10" fmla="*/ 57294 w 59145"/>
                  <a:gd name="connsiteY10" fmla="*/ 184249 h 184249"/>
                  <a:gd name="connsiteX11" fmla="*/ 29635 w 59145"/>
                  <a:gd name="connsiteY11" fmla="*/ 183396 h 184249"/>
                  <a:gd name="connsiteX12" fmla="*/ 1882 w 59145"/>
                  <a:gd name="connsiteY12" fmla="*/ 184249 h 184249"/>
                  <a:gd name="connsiteX13" fmla="*/ 1312 w 59145"/>
                  <a:gd name="connsiteY13" fmla="*/ 176853 h 184249"/>
                  <a:gd name="connsiteX14" fmla="*/ 7490 w 59145"/>
                  <a:gd name="connsiteY14" fmla="*/ 175999 h 184249"/>
                  <a:gd name="connsiteX15" fmla="*/ 18705 w 59145"/>
                  <a:gd name="connsiteY15" fmla="*/ 150396 h 184249"/>
                  <a:gd name="connsiteX16" fmla="*/ 18705 w 59145"/>
                  <a:gd name="connsiteY16" fmla="*/ 99000 h 184249"/>
                  <a:gd name="connsiteX17" fmla="*/ 43132 w 59145"/>
                  <a:gd name="connsiteY17" fmla="*/ 15268 h 184249"/>
                  <a:gd name="connsiteX18" fmla="*/ 27544 w 59145"/>
                  <a:gd name="connsiteY18" fmla="*/ 30535 h 184249"/>
                  <a:gd name="connsiteX19" fmla="*/ 12527 w 59145"/>
                  <a:gd name="connsiteY19" fmla="*/ 15837 h 184249"/>
                  <a:gd name="connsiteX20" fmla="*/ 28400 w 59145"/>
                  <a:gd name="connsiteY20" fmla="*/ 1 h 184249"/>
                  <a:gd name="connsiteX21" fmla="*/ 43132 w 59145"/>
                  <a:gd name="connsiteY21" fmla="*/ 15268 h 18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145" h="184249">
                    <a:moveTo>
                      <a:pt x="18705" y="99000"/>
                    </a:moveTo>
                    <a:cubicBezTo>
                      <a:pt x="18705" y="87526"/>
                      <a:pt x="18705" y="86104"/>
                      <a:pt x="10721" y="80793"/>
                    </a:cubicBezTo>
                    <a:lnTo>
                      <a:pt x="8060" y="78992"/>
                    </a:lnTo>
                    <a:cubicBezTo>
                      <a:pt x="6920" y="77854"/>
                      <a:pt x="6920" y="74629"/>
                      <a:pt x="8345" y="73681"/>
                    </a:cubicBezTo>
                    <a:cubicBezTo>
                      <a:pt x="15093" y="71311"/>
                      <a:pt x="31916" y="63724"/>
                      <a:pt x="38665" y="59268"/>
                    </a:cubicBezTo>
                    <a:cubicBezTo>
                      <a:pt x="40185" y="59268"/>
                      <a:pt x="41326" y="59837"/>
                      <a:pt x="41611" y="61069"/>
                    </a:cubicBezTo>
                    <a:cubicBezTo>
                      <a:pt x="41041" y="71311"/>
                      <a:pt x="40470" y="85440"/>
                      <a:pt x="40470" y="97483"/>
                    </a:cubicBezTo>
                    <a:lnTo>
                      <a:pt x="40470" y="150396"/>
                    </a:lnTo>
                    <a:cubicBezTo>
                      <a:pt x="40470" y="171542"/>
                      <a:pt x="41041" y="174482"/>
                      <a:pt x="51686" y="175999"/>
                    </a:cubicBezTo>
                    <a:lnTo>
                      <a:pt x="57864" y="176853"/>
                    </a:lnTo>
                    <a:cubicBezTo>
                      <a:pt x="59955" y="178370"/>
                      <a:pt x="59289" y="183301"/>
                      <a:pt x="57294" y="184249"/>
                    </a:cubicBezTo>
                    <a:cubicBezTo>
                      <a:pt x="48454" y="183680"/>
                      <a:pt x="39900" y="183396"/>
                      <a:pt x="29635" y="183396"/>
                    </a:cubicBezTo>
                    <a:cubicBezTo>
                      <a:pt x="18990" y="183396"/>
                      <a:pt x="10151" y="183680"/>
                      <a:pt x="1882" y="184249"/>
                    </a:cubicBezTo>
                    <a:cubicBezTo>
                      <a:pt x="-209" y="183396"/>
                      <a:pt x="-779" y="178370"/>
                      <a:pt x="1312" y="176853"/>
                    </a:cubicBezTo>
                    <a:lnTo>
                      <a:pt x="7490" y="175999"/>
                    </a:lnTo>
                    <a:cubicBezTo>
                      <a:pt x="18420" y="174482"/>
                      <a:pt x="18705" y="171637"/>
                      <a:pt x="18705" y="150396"/>
                    </a:cubicBezTo>
                    <a:lnTo>
                      <a:pt x="18705" y="99000"/>
                    </a:lnTo>
                    <a:close/>
                    <a:moveTo>
                      <a:pt x="43132" y="15268"/>
                    </a:moveTo>
                    <a:cubicBezTo>
                      <a:pt x="43132" y="25889"/>
                      <a:pt x="35813" y="30535"/>
                      <a:pt x="27544" y="30535"/>
                    </a:cubicBezTo>
                    <a:cubicBezTo>
                      <a:pt x="18420" y="30535"/>
                      <a:pt x="12527" y="23802"/>
                      <a:pt x="12527" y="15837"/>
                    </a:cubicBezTo>
                    <a:cubicBezTo>
                      <a:pt x="12527" y="6165"/>
                      <a:pt x="19561" y="1"/>
                      <a:pt x="28400" y="1"/>
                    </a:cubicBezTo>
                    <a:cubicBezTo>
                      <a:pt x="37239" y="-94"/>
                      <a:pt x="43132" y="7018"/>
                      <a:pt x="43132" y="15268"/>
                    </a:cubicBezTo>
                    <a:close/>
                  </a:path>
                </a:pathLst>
              </a:custGeom>
              <a:solidFill>
                <a:srgbClr val="FAA41A"/>
              </a:solidFill>
              <a:ln w="9494" cap="flat">
                <a:noFill/>
                <a:prstDash val="solid"/>
                <a:miter/>
              </a:ln>
            </p:spPr>
            <p:txBody>
              <a:bodyPr rtlCol="0" anchor="ctr"/>
              <a:lstStyle/>
              <a:p>
                <a:endParaRPr lang="en-US"/>
              </a:p>
            </p:txBody>
          </p:sp>
          <p:sp>
            <p:nvSpPr>
              <p:cNvPr id="23" name="Freeform 153">
                <a:extLst>
                  <a:ext uri="{FF2B5EF4-FFF2-40B4-BE49-F238E27FC236}">
                    <a16:creationId xmlns:a16="http://schemas.microsoft.com/office/drawing/2014/main" id="{4A0899A9-68B9-4C3F-AAB0-1222AE4D8644}"/>
                  </a:ext>
                </a:extLst>
              </p:cNvPr>
              <p:cNvSpPr/>
              <p:nvPr/>
            </p:nvSpPr>
            <p:spPr>
              <a:xfrm>
                <a:off x="2778033" y="5099910"/>
                <a:ext cx="131499" cy="121378"/>
              </a:xfrm>
              <a:custGeom>
                <a:avLst/>
                <a:gdLst>
                  <a:gd name="connsiteX0" fmla="*/ 24711 w 131499"/>
                  <a:gd name="connsiteY0" fmla="*/ 29965 h 121378"/>
                  <a:gd name="connsiteX1" fmla="*/ 7033 w 131499"/>
                  <a:gd name="connsiteY1" fmla="*/ 8250 h 121378"/>
                  <a:gd name="connsiteX2" fmla="*/ 1140 w 131499"/>
                  <a:gd name="connsiteY2" fmla="*/ 7396 h 121378"/>
                  <a:gd name="connsiteX3" fmla="*/ 1995 w 131499"/>
                  <a:gd name="connsiteY3" fmla="*/ 0 h 121378"/>
                  <a:gd name="connsiteX4" fmla="*/ 29653 w 131499"/>
                  <a:gd name="connsiteY4" fmla="*/ 853 h 121378"/>
                  <a:gd name="connsiteX5" fmla="*/ 53510 w 131499"/>
                  <a:gd name="connsiteY5" fmla="*/ 0 h 121378"/>
                  <a:gd name="connsiteX6" fmla="*/ 53795 w 131499"/>
                  <a:gd name="connsiteY6" fmla="*/ 7396 h 121378"/>
                  <a:gd name="connsiteX7" fmla="*/ 50278 w 131499"/>
                  <a:gd name="connsiteY7" fmla="*/ 7965 h 121378"/>
                  <a:gd name="connsiteX8" fmla="*/ 43815 w 131499"/>
                  <a:gd name="connsiteY8" fmla="*/ 19724 h 121378"/>
                  <a:gd name="connsiteX9" fmla="*/ 65961 w 131499"/>
                  <a:gd name="connsiteY9" fmla="*/ 75861 h 121378"/>
                  <a:gd name="connsiteX10" fmla="*/ 70713 w 131499"/>
                  <a:gd name="connsiteY10" fmla="*/ 85249 h 121378"/>
                  <a:gd name="connsiteX11" fmla="*/ 76321 w 131499"/>
                  <a:gd name="connsiteY11" fmla="*/ 74060 h 121378"/>
                  <a:gd name="connsiteX12" fmla="*/ 93143 w 131499"/>
                  <a:gd name="connsiteY12" fmla="*/ 30819 h 121378"/>
                  <a:gd name="connsiteX13" fmla="*/ 98466 w 131499"/>
                  <a:gd name="connsiteY13" fmla="*/ 12612 h 121378"/>
                  <a:gd name="connsiteX14" fmla="*/ 93143 w 131499"/>
                  <a:gd name="connsiteY14" fmla="*/ 8250 h 121378"/>
                  <a:gd name="connsiteX15" fmla="*/ 86395 w 131499"/>
                  <a:gd name="connsiteY15" fmla="*/ 7396 h 121378"/>
                  <a:gd name="connsiteX16" fmla="*/ 86966 w 131499"/>
                  <a:gd name="connsiteY16" fmla="*/ 0 h 121378"/>
                  <a:gd name="connsiteX17" fmla="*/ 109111 w 131499"/>
                  <a:gd name="connsiteY17" fmla="*/ 853 h 121378"/>
                  <a:gd name="connsiteX18" fmla="*/ 129736 w 131499"/>
                  <a:gd name="connsiteY18" fmla="*/ 0 h 121378"/>
                  <a:gd name="connsiteX19" fmla="*/ 130306 w 131499"/>
                  <a:gd name="connsiteY19" fmla="*/ 7396 h 121378"/>
                  <a:gd name="connsiteX20" fmla="*/ 125934 w 131499"/>
                  <a:gd name="connsiteY20" fmla="*/ 7965 h 121378"/>
                  <a:gd name="connsiteX21" fmla="*/ 104454 w 131499"/>
                  <a:gd name="connsiteY21" fmla="*/ 33569 h 121378"/>
                  <a:gd name="connsiteX22" fmla="*/ 77366 w 131499"/>
                  <a:gd name="connsiteY22" fmla="*/ 96154 h 121378"/>
                  <a:gd name="connsiteX23" fmla="*/ 67671 w 131499"/>
                  <a:gd name="connsiteY23" fmla="*/ 120240 h 121378"/>
                  <a:gd name="connsiteX24" fmla="*/ 64725 w 131499"/>
                  <a:gd name="connsiteY24" fmla="*/ 121378 h 121378"/>
                  <a:gd name="connsiteX25" fmla="*/ 60923 w 131499"/>
                  <a:gd name="connsiteY25" fmla="*/ 120240 h 121378"/>
                  <a:gd name="connsiteX26" fmla="*/ 49708 w 131499"/>
                  <a:gd name="connsiteY26" fmla="*/ 89706 h 121378"/>
                  <a:gd name="connsiteX27" fmla="*/ 24711 w 131499"/>
                  <a:gd name="connsiteY27" fmla="*/ 29965 h 12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1499" h="121378">
                    <a:moveTo>
                      <a:pt x="24711" y="29965"/>
                    </a:moveTo>
                    <a:cubicBezTo>
                      <a:pt x="20244" y="19060"/>
                      <a:pt x="17678" y="9672"/>
                      <a:pt x="7033" y="8250"/>
                    </a:cubicBezTo>
                    <a:lnTo>
                      <a:pt x="1140" y="7396"/>
                    </a:lnTo>
                    <a:cubicBezTo>
                      <a:pt x="-666" y="5026"/>
                      <a:pt x="-286" y="948"/>
                      <a:pt x="1995" y="0"/>
                    </a:cubicBezTo>
                    <a:cubicBezTo>
                      <a:pt x="9314" y="569"/>
                      <a:pt x="19674" y="853"/>
                      <a:pt x="29653" y="853"/>
                    </a:cubicBezTo>
                    <a:cubicBezTo>
                      <a:pt x="37637" y="853"/>
                      <a:pt x="43530" y="569"/>
                      <a:pt x="53510" y="0"/>
                    </a:cubicBezTo>
                    <a:cubicBezTo>
                      <a:pt x="55601" y="1138"/>
                      <a:pt x="55886" y="5879"/>
                      <a:pt x="53795" y="7396"/>
                    </a:cubicBezTo>
                    <a:lnTo>
                      <a:pt x="50278" y="7965"/>
                    </a:lnTo>
                    <a:cubicBezTo>
                      <a:pt x="41154" y="9483"/>
                      <a:pt x="40869" y="10905"/>
                      <a:pt x="43815" y="19724"/>
                    </a:cubicBezTo>
                    <a:cubicBezTo>
                      <a:pt x="50563" y="40017"/>
                      <a:pt x="59117" y="60594"/>
                      <a:pt x="65961" y="75861"/>
                    </a:cubicBezTo>
                    <a:cubicBezTo>
                      <a:pt x="68622" y="81741"/>
                      <a:pt x="69762" y="84396"/>
                      <a:pt x="70713" y="85249"/>
                    </a:cubicBezTo>
                    <a:cubicBezTo>
                      <a:pt x="71853" y="84396"/>
                      <a:pt x="73944" y="80223"/>
                      <a:pt x="76321" y="74060"/>
                    </a:cubicBezTo>
                    <a:lnTo>
                      <a:pt x="93143" y="30819"/>
                    </a:lnTo>
                    <a:cubicBezTo>
                      <a:pt x="97231" y="20483"/>
                      <a:pt x="98466" y="14319"/>
                      <a:pt x="98466" y="12612"/>
                    </a:cubicBezTo>
                    <a:cubicBezTo>
                      <a:pt x="98466" y="9957"/>
                      <a:pt x="96660" y="8819"/>
                      <a:pt x="93143" y="8250"/>
                    </a:cubicBezTo>
                    <a:lnTo>
                      <a:pt x="86395" y="7396"/>
                    </a:lnTo>
                    <a:cubicBezTo>
                      <a:pt x="84589" y="5310"/>
                      <a:pt x="84970" y="1233"/>
                      <a:pt x="86966" y="0"/>
                    </a:cubicBezTo>
                    <a:cubicBezTo>
                      <a:pt x="96090" y="569"/>
                      <a:pt x="103504" y="853"/>
                      <a:pt x="109111" y="853"/>
                    </a:cubicBezTo>
                    <a:cubicBezTo>
                      <a:pt x="116525" y="853"/>
                      <a:pt x="121467" y="569"/>
                      <a:pt x="129736" y="0"/>
                    </a:cubicBezTo>
                    <a:cubicBezTo>
                      <a:pt x="131827" y="1138"/>
                      <a:pt x="132112" y="5595"/>
                      <a:pt x="130306" y="7396"/>
                    </a:cubicBezTo>
                    <a:lnTo>
                      <a:pt x="125934" y="7965"/>
                    </a:lnTo>
                    <a:cubicBezTo>
                      <a:pt x="115574" y="9483"/>
                      <a:pt x="113008" y="17069"/>
                      <a:pt x="104454" y="33569"/>
                    </a:cubicBezTo>
                    <a:cubicBezTo>
                      <a:pt x="100367" y="41534"/>
                      <a:pt x="82023" y="84111"/>
                      <a:pt x="77366" y="96154"/>
                    </a:cubicBezTo>
                    <a:cubicBezTo>
                      <a:pt x="74420" y="103551"/>
                      <a:pt x="71473" y="110283"/>
                      <a:pt x="67671" y="120240"/>
                    </a:cubicBezTo>
                    <a:cubicBezTo>
                      <a:pt x="67101" y="121094"/>
                      <a:pt x="65866" y="121378"/>
                      <a:pt x="64725" y="121378"/>
                    </a:cubicBezTo>
                    <a:cubicBezTo>
                      <a:pt x="63204" y="121378"/>
                      <a:pt x="61779" y="121094"/>
                      <a:pt x="60923" y="120240"/>
                    </a:cubicBezTo>
                    <a:cubicBezTo>
                      <a:pt x="58547" y="111990"/>
                      <a:pt x="54175" y="100516"/>
                      <a:pt x="49708" y="89706"/>
                    </a:cubicBezTo>
                    <a:lnTo>
                      <a:pt x="24711" y="29965"/>
                    </a:lnTo>
                    <a:close/>
                  </a:path>
                </a:pathLst>
              </a:custGeom>
              <a:solidFill>
                <a:srgbClr val="FAA41A"/>
              </a:solidFill>
              <a:ln w="9494" cap="flat">
                <a:noFill/>
                <a:prstDash val="solid"/>
                <a:miter/>
              </a:ln>
            </p:spPr>
            <p:txBody>
              <a:bodyPr rtlCol="0" anchor="ctr"/>
              <a:lstStyle/>
              <a:p>
                <a:endParaRPr lang="en-US"/>
              </a:p>
            </p:txBody>
          </p:sp>
          <p:sp>
            <p:nvSpPr>
              <p:cNvPr id="24" name="Freeform 154">
                <a:extLst>
                  <a:ext uri="{FF2B5EF4-FFF2-40B4-BE49-F238E27FC236}">
                    <a16:creationId xmlns:a16="http://schemas.microsoft.com/office/drawing/2014/main" id="{B7345137-F747-422C-A403-1623A3152C62}"/>
                  </a:ext>
                </a:extLst>
              </p:cNvPr>
              <p:cNvSpPr/>
              <p:nvPr/>
            </p:nvSpPr>
            <p:spPr>
              <a:xfrm>
                <a:off x="2905487"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3 w 101413"/>
                  <a:gd name="connsiteY10" fmla="*/ 42672 h 124128"/>
                  <a:gd name="connsiteX11" fmla="*/ 82499 w 101413"/>
                  <a:gd name="connsiteY11" fmla="*/ 44758 h 124128"/>
                  <a:gd name="connsiteX12" fmla="*/ 28038 w 101413"/>
                  <a:gd name="connsiteY12" fmla="*/ 44758 h 124128"/>
                  <a:gd name="connsiteX13" fmla="*/ 46287 w 101413"/>
                  <a:gd name="connsiteY13" fmla="*/ 35939 h 124128"/>
                  <a:gd name="connsiteX14" fmla="*/ 76892 w 101413"/>
                  <a:gd name="connsiteY14" fmla="*/ 33000 h 124128"/>
                  <a:gd name="connsiteX15" fmla="*/ 78697 w 101413"/>
                  <a:gd name="connsiteY15" fmla="*/ 27405 h 124128"/>
                  <a:gd name="connsiteX16" fmla="*/ 55982 w 101413"/>
                  <a:gd name="connsiteY16" fmla="*/ 8914 h 124128"/>
                  <a:gd name="connsiteX17" fmla="*/ 23286 w 101413"/>
                  <a:gd name="connsiteY17" fmla="*/ 34517 h 124128"/>
                  <a:gd name="connsiteX18" fmla="*/ 25377 w 101413"/>
                  <a:gd name="connsiteY18" fmla="*/ 36034 h 124128"/>
                  <a:gd name="connsiteX19" fmla="*/ 46287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9"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3" y="42672"/>
                    </a:cubicBezTo>
                    <a:cubicBezTo>
                      <a:pt x="99037" y="44474"/>
                      <a:pt x="94855" y="44758"/>
                      <a:pt x="82499" y="44758"/>
                    </a:cubicBezTo>
                    <a:lnTo>
                      <a:pt x="28038" y="44758"/>
                    </a:lnTo>
                    <a:close/>
                    <a:moveTo>
                      <a:pt x="46287" y="35939"/>
                    </a:moveTo>
                    <a:cubicBezTo>
                      <a:pt x="68052" y="35939"/>
                      <a:pt x="74611" y="34801"/>
                      <a:pt x="76892" y="33000"/>
                    </a:cubicBezTo>
                    <a:cubicBezTo>
                      <a:pt x="77747" y="32431"/>
                      <a:pt x="78697" y="31198"/>
                      <a:pt x="78697" y="27405"/>
                    </a:cubicBezTo>
                    <a:cubicBezTo>
                      <a:pt x="78697" y="19155"/>
                      <a:pt x="73090" y="8914"/>
                      <a:pt x="55982" y="8914"/>
                    </a:cubicBezTo>
                    <a:cubicBezTo>
                      <a:pt x="38588" y="8914"/>
                      <a:pt x="23571" y="24750"/>
                      <a:pt x="23286" y="34517"/>
                    </a:cubicBezTo>
                    <a:cubicBezTo>
                      <a:pt x="23286" y="35086"/>
                      <a:pt x="23286" y="36034"/>
                      <a:pt x="25377" y="36034"/>
                    </a:cubicBezTo>
                    <a:lnTo>
                      <a:pt x="46287" y="36034"/>
                    </a:lnTo>
                    <a:close/>
                  </a:path>
                </a:pathLst>
              </a:custGeom>
              <a:solidFill>
                <a:srgbClr val="FAA41A"/>
              </a:solidFill>
              <a:ln w="9494" cap="flat">
                <a:noFill/>
                <a:prstDash val="solid"/>
                <a:miter/>
              </a:ln>
            </p:spPr>
            <p:txBody>
              <a:bodyPr rtlCol="0" anchor="ctr"/>
              <a:lstStyle/>
              <a:p>
                <a:endParaRPr lang="en-US"/>
              </a:p>
            </p:txBody>
          </p:sp>
          <p:sp>
            <p:nvSpPr>
              <p:cNvPr id="25" name="Freeform 155">
                <a:extLst>
                  <a:ext uri="{FF2B5EF4-FFF2-40B4-BE49-F238E27FC236}">
                    <a16:creationId xmlns:a16="http://schemas.microsoft.com/office/drawing/2014/main" id="{FF221149-8892-43EB-A8CC-A26E40F1627E}"/>
                  </a:ext>
                </a:extLst>
              </p:cNvPr>
              <p:cNvSpPr/>
              <p:nvPr/>
            </p:nvSpPr>
            <p:spPr>
              <a:xfrm>
                <a:off x="3019941" y="5092513"/>
                <a:ext cx="86282" cy="125076"/>
              </a:xfrm>
              <a:custGeom>
                <a:avLst/>
                <a:gdLst>
                  <a:gd name="connsiteX0" fmla="*/ 17945 w 86282"/>
                  <a:gd name="connsiteY0" fmla="*/ 39732 h 125076"/>
                  <a:gd name="connsiteX1" fmla="*/ 9961 w 86282"/>
                  <a:gd name="connsiteY1" fmla="*/ 21526 h 125076"/>
                  <a:gd name="connsiteX2" fmla="*/ 7300 w 86282"/>
                  <a:gd name="connsiteY2" fmla="*/ 19724 h 125076"/>
                  <a:gd name="connsiteX3" fmla="*/ 7585 w 86282"/>
                  <a:gd name="connsiteY3" fmla="*/ 14414 h 125076"/>
                  <a:gd name="connsiteX4" fmla="*/ 37334 w 86282"/>
                  <a:gd name="connsiteY4" fmla="*/ 0 h 125076"/>
                  <a:gd name="connsiteX5" fmla="*/ 39710 w 86282"/>
                  <a:gd name="connsiteY5" fmla="*/ 2086 h 125076"/>
                  <a:gd name="connsiteX6" fmla="*/ 39710 w 86282"/>
                  <a:gd name="connsiteY6" fmla="*/ 19155 h 125076"/>
                  <a:gd name="connsiteX7" fmla="*/ 40566 w 86282"/>
                  <a:gd name="connsiteY7" fmla="*/ 21810 h 125076"/>
                  <a:gd name="connsiteX8" fmla="*/ 72976 w 86282"/>
                  <a:gd name="connsiteY8" fmla="*/ 4172 h 125076"/>
                  <a:gd name="connsiteX9" fmla="*/ 86282 w 86282"/>
                  <a:gd name="connsiteY9" fmla="*/ 15931 h 125076"/>
                  <a:gd name="connsiteX10" fmla="*/ 73641 w 86282"/>
                  <a:gd name="connsiteY10" fmla="*/ 29491 h 125076"/>
                  <a:gd name="connsiteX11" fmla="*/ 67178 w 86282"/>
                  <a:gd name="connsiteY11" fmla="*/ 27405 h 125076"/>
                  <a:gd name="connsiteX12" fmla="*/ 54252 w 86282"/>
                  <a:gd name="connsiteY12" fmla="*/ 22664 h 125076"/>
                  <a:gd name="connsiteX13" fmla="*/ 43607 w 86282"/>
                  <a:gd name="connsiteY13" fmla="*/ 28543 h 125076"/>
                  <a:gd name="connsiteX14" fmla="*/ 39805 w 86282"/>
                  <a:gd name="connsiteY14" fmla="*/ 51206 h 125076"/>
                  <a:gd name="connsiteX15" fmla="*/ 39805 w 86282"/>
                  <a:gd name="connsiteY15" fmla="*/ 91223 h 125076"/>
                  <a:gd name="connsiteX16" fmla="*/ 51591 w 86282"/>
                  <a:gd name="connsiteY16" fmla="*/ 116826 h 125076"/>
                  <a:gd name="connsiteX17" fmla="*/ 62236 w 86282"/>
                  <a:gd name="connsiteY17" fmla="*/ 117680 h 125076"/>
                  <a:gd name="connsiteX18" fmla="*/ 61666 w 86282"/>
                  <a:gd name="connsiteY18" fmla="*/ 125076 h 125076"/>
                  <a:gd name="connsiteX19" fmla="*/ 28970 w 86282"/>
                  <a:gd name="connsiteY19" fmla="*/ 124223 h 125076"/>
                  <a:gd name="connsiteX20" fmla="*/ 1882 w 86282"/>
                  <a:gd name="connsiteY20" fmla="*/ 125076 h 125076"/>
                  <a:gd name="connsiteX21" fmla="*/ 1312 w 86282"/>
                  <a:gd name="connsiteY21" fmla="*/ 117680 h 125076"/>
                  <a:gd name="connsiteX22" fmla="*/ 6920 w 86282"/>
                  <a:gd name="connsiteY22" fmla="*/ 116826 h 125076"/>
                  <a:gd name="connsiteX23" fmla="*/ 18135 w 86282"/>
                  <a:gd name="connsiteY23" fmla="*/ 91223 h 125076"/>
                  <a:gd name="connsiteX24" fmla="*/ 18135 w 86282"/>
                  <a:gd name="connsiteY24" fmla="*/ 39732 h 12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282" h="125076">
                    <a:moveTo>
                      <a:pt x="17945" y="39732"/>
                    </a:moveTo>
                    <a:cubicBezTo>
                      <a:pt x="17945" y="28258"/>
                      <a:pt x="17945" y="26836"/>
                      <a:pt x="9961" y="21526"/>
                    </a:cubicBezTo>
                    <a:lnTo>
                      <a:pt x="7300" y="19724"/>
                    </a:lnTo>
                    <a:cubicBezTo>
                      <a:pt x="6159" y="18586"/>
                      <a:pt x="6159" y="15362"/>
                      <a:pt x="7585" y="14414"/>
                    </a:cubicBezTo>
                    <a:cubicBezTo>
                      <a:pt x="14333" y="12043"/>
                      <a:pt x="30015" y="4457"/>
                      <a:pt x="37334" y="0"/>
                    </a:cubicBezTo>
                    <a:cubicBezTo>
                      <a:pt x="38855" y="284"/>
                      <a:pt x="39710" y="853"/>
                      <a:pt x="39710" y="2086"/>
                    </a:cubicBezTo>
                    <a:lnTo>
                      <a:pt x="39710" y="19155"/>
                    </a:lnTo>
                    <a:cubicBezTo>
                      <a:pt x="39710" y="20672"/>
                      <a:pt x="39995" y="21526"/>
                      <a:pt x="40566" y="21810"/>
                    </a:cubicBezTo>
                    <a:cubicBezTo>
                      <a:pt x="50926" y="13276"/>
                      <a:pt x="62046" y="4172"/>
                      <a:pt x="72976" y="4172"/>
                    </a:cubicBezTo>
                    <a:cubicBezTo>
                      <a:pt x="80294" y="4172"/>
                      <a:pt x="86282" y="8914"/>
                      <a:pt x="86282" y="15931"/>
                    </a:cubicBezTo>
                    <a:cubicBezTo>
                      <a:pt x="86282" y="25603"/>
                      <a:pt x="78299" y="29491"/>
                      <a:pt x="73641" y="29491"/>
                    </a:cubicBezTo>
                    <a:cubicBezTo>
                      <a:pt x="70695" y="29491"/>
                      <a:pt x="69269" y="28638"/>
                      <a:pt x="67178" y="27405"/>
                    </a:cubicBezTo>
                    <a:cubicBezTo>
                      <a:pt x="62711" y="24465"/>
                      <a:pt x="58339" y="22664"/>
                      <a:pt x="54252" y="22664"/>
                    </a:cubicBezTo>
                    <a:cubicBezTo>
                      <a:pt x="49500" y="22664"/>
                      <a:pt x="45983" y="25319"/>
                      <a:pt x="43607" y="28543"/>
                    </a:cubicBezTo>
                    <a:cubicBezTo>
                      <a:pt x="40660" y="32620"/>
                      <a:pt x="39805" y="41155"/>
                      <a:pt x="39805" y="51206"/>
                    </a:cubicBezTo>
                    <a:lnTo>
                      <a:pt x="39805" y="91223"/>
                    </a:lnTo>
                    <a:cubicBezTo>
                      <a:pt x="39805" y="112370"/>
                      <a:pt x="40375" y="115878"/>
                      <a:pt x="51591" y="116826"/>
                    </a:cubicBezTo>
                    <a:lnTo>
                      <a:pt x="62236" y="117680"/>
                    </a:lnTo>
                    <a:cubicBezTo>
                      <a:pt x="64327" y="119197"/>
                      <a:pt x="63757" y="124128"/>
                      <a:pt x="61666" y="125076"/>
                    </a:cubicBezTo>
                    <a:cubicBezTo>
                      <a:pt x="47789" y="124507"/>
                      <a:pt x="39235" y="124223"/>
                      <a:pt x="28970" y="124223"/>
                    </a:cubicBezTo>
                    <a:cubicBezTo>
                      <a:pt x="18325" y="124223"/>
                      <a:pt x="9486" y="124507"/>
                      <a:pt x="1882" y="125076"/>
                    </a:cubicBezTo>
                    <a:cubicBezTo>
                      <a:pt x="-209" y="124223"/>
                      <a:pt x="-779" y="119197"/>
                      <a:pt x="1312" y="117680"/>
                    </a:cubicBezTo>
                    <a:lnTo>
                      <a:pt x="6920" y="116826"/>
                    </a:lnTo>
                    <a:cubicBezTo>
                      <a:pt x="17850" y="115025"/>
                      <a:pt x="18135" y="112464"/>
                      <a:pt x="18135" y="91223"/>
                    </a:cubicBezTo>
                    <a:lnTo>
                      <a:pt x="18135" y="39732"/>
                    </a:lnTo>
                    <a:close/>
                  </a:path>
                </a:pathLst>
              </a:custGeom>
              <a:solidFill>
                <a:srgbClr val="FAA41A"/>
              </a:solidFill>
              <a:ln w="9494" cap="flat">
                <a:noFill/>
                <a:prstDash val="solid"/>
                <a:miter/>
              </a:ln>
            </p:spPr>
            <p:txBody>
              <a:bodyPr rtlCol="0" anchor="ctr"/>
              <a:lstStyle/>
              <a:p>
                <a:endParaRPr lang="en-US"/>
              </a:p>
            </p:txBody>
          </p:sp>
        </p:grpSp>
      </p:grpSp>
      <p:sp>
        <p:nvSpPr>
          <p:cNvPr id="48" name="Text Placeholder 48">
            <a:extLst>
              <a:ext uri="{FF2B5EF4-FFF2-40B4-BE49-F238E27FC236}">
                <a16:creationId xmlns:a16="http://schemas.microsoft.com/office/drawing/2014/main" id="{BCFCED1A-627C-4804-BDBC-32187D5648F3}"/>
              </a:ext>
            </a:extLst>
          </p:cNvPr>
          <p:cNvSpPr>
            <a:spLocks noGrp="1"/>
          </p:cNvSpPr>
          <p:nvPr>
            <p:ph type="body" sz="quarter" idx="10" hasCustomPrompt="1"/>
          </p:nvPr>
        </p:nvSpPr>
        <p:spPr>
          <a:xfrm>
            <a:off x="185027" y="2584112"/>
            <a:ext cx="3181350" cy="804862"/>
          </a:xfrm>
          <a:prstGeom prst="rect">
            <a:avLst/>
          </a:prstGeom>
        </p:spPr>
        <p:txBody>
          <a:bodyPr anchor="ctr"/>
          <a:lstStyle>
            <a:lvl1pPr marL="0" indent="0" algn="ctr">
              <a:buNone/>
              <a:defRPr sz="2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en-US" dirty="0"/>
              <a:t>Presentation Title</a:t>
            </a:r>
          </a:p>
        </p:txBody>
      </p:sp>
      <p:sp>
        <p:nvSpPr>
          <p:cNvPr id="49" name="Text Placeholder 50">
            <a:extLst>
              <a:ext uri="{FF2B5EF4-FFF2-40B4-BE49-F238E27FC236}">
                <a16:creationId xmlns:a16="http://schemas.microsoft.com/office/drawing/2014/main" id="{6A217FDB-3B85-4855-8A7A-584A36DB2D92}"/>
              </a:ext>
            </a:extLst>
          </p:cNvPr>
          <p:cNvSpPr>
            <a:spLocks noGrp="1"/>
          </p:cNvSpPr>
          <p:nvPr>
            <p:ph type="body" sz="quarter" idx="11" hasCustomPrompt="1"/>
          </p:nvPr>
        </p:nvSpPr>
        <p:spPr>
          <a:xfrm>
            <a:off x="185738" y="3627438"/>
            <a:ext cx="3181350" cy="554037"/>
          </a:xfrm>
          <a:prstGeom prst="rect">
            <a:avLst/>
          </a:prstGeom>
        </p:spPr>
        <p:txBody>
          <a:bodyPr anchor="ctr"/>
          <a:lstStyle>
            <a:lvl1pPr marL="0" indent="0" algn="ctr">
              <a:buNone/>
              <a:defRPr sz="1800" i="1">
                <a:solidFill>
                  <a:schemeClr val="bg1"/>
                </a:solidFill>
              </a:defRPr>
            </a:lvl1pPr>
            <a:lvl2pPr>
              <a:defRPr sz="1800" i="1">
                <a:solidFill>
                  <a:schemeClr val="bg1"/>
                </a:solidFill>
              </a:defRPr>
            </a:lvl2pPr>
            <a:lvl3pPr>
              <a:defRPr sz="1800" i="1">
                <a:solidFill>
                  <a:schemeClr val="bg1"/>
                </a:solidFill>
              </a:defRPr>
            </a:lvl3pPr>
            <a:lvl4pPr>
              <a:defRPr sz="1800" i="1">
                <a:solidFill>
                  <a:schemeClr val="bg1"/>
                </a:solidFill>
              </a:defRPr>
            </a:lvl4pPr>
            <a:lvl5pPr>
              <a:defRPr sz="1800" i="1">
                <a:solidFill>
                  <a:schemeClr val="bg1"/>
                </a:solidFill>
              </a:defRPr>
            </a:lvl5pPr>
          </a:lstStyle>
          <a:p>
            <a:pPr lvl="0"/>
            <a:r>
              <a:rPr lang="en-US" dirty="0"/>
              <a:t>Month DD, YYYY</a:t>
            </a:r>
          </a:p>
        </p:txBody>
      </p:sp>
      <p:sp>
        <p:nvSpPr>
          <p:cNvPr id="50" name="TextBox 49">
            <a:extLst>
              <a:ext uri="{FF2B5EF4-FFF2-40B4-BE49-F238E27FC236}">
                <a16:creationId xmlns:a16="http://schemas.microsoft.com/office/drawing/2014/main" id="{777B9CCC-FF1B-4FD5-B2AD-CB1E1370FF43}"/>
              </a:ext>
            </a:extLst>
          </p:cNvPr>
          <p:cNvSpPr txBox="1"/>
          <p:nvPr userDrawn="1"/>
        </p:nvSpPr>
        <p:spPr>
          <a:xfrm>
            <a:off x="3712029" y="6363583"/>
            <a:ext cx="5431971" cy="323165"/>
          </a:xfrm>
          <a:prstGeom prst="rect">
            <a:avLst/>
          </a:prstGeom>
          <a:noFill/>
        </p:spPr>
        <p:txBody>
          <a:bodyPr wrap="square">
            <a:spAutoFit/>
          </a:bodyPr>
          <a:lstStyle/>
          <a:p>
            <a:pPr algn="ctr">
              <a:defRPr/>
            </a:pPr>
            <a:r>
              <a:rPr lang="en-US" sz="1500" b="1" kern="1300" dirty="0">
                <a:solidFill>
                  <a:schemeClr val="tx1">
                    <a:lumMod val="50000"/>
                    <a:lumOff val="50000"/>
                  </a:schemeClr>
                </a:solidFill>
                <a:latin typeface="Calibri"/>
                <a:cs typeface="Calibri"/>
              </a:rPr>
              <a:t>Confidential &amp; Proprietary</a:t>
            </a:r>
          </a:p>
        </p:txBody>
      </p:sp>
    </p:spTree>
    <p:extLst>
      <p:ext uri="{BB962C8B-B14F-4D97-AF65-F5344CB8AC3E}">
        <p14:creationId xmlns:p14="http://schemas.microsoft.com/office/powerpoint/2010/main" val="680516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Page - Option 3">
    <p:spTree>
      <p:nvGrpSpPr>
        <p:cNvPr id="1" name=""/>
        <p:cNvGrpSpPr/>
        <p:nvPr/>
      </p:nvGrpSpPr>
      <p:grpSpPr>
        <a:xfrm>
          <a:off x="0" y="0"/>
          <a:ext cx="0" cy="0"/>
          <a:chOff x="0" y="0"/>
          <a:chExt cx="0" cy="0"/>
        </a:xfrm>
      </p:grpSpPr>
      <p:pic>
        <p:nvPicPr>
          <p:cNvPr id="3" name="Picture 2" descr="A group of women posing for a photo&#10;&#10;Description automatically generated with medium confidence">
            <a:extLst>
              <a:ext uri="{FF2B5EF4-FFF2-40B4-BE49-F238E27FC236}">
                <a16:creationId xmlns:a16="http://schemas.microsoft.com/office/drawing/2014/main" id="{B4872221-C14C-41B5-9A09-EC7AD1773C1F}"/>
              </a:ext>
            </a:extLst>
          </p:cNvPr>
          <p:cNvPicPr>
            <a:picLocks noChangeAspect="1"/>
          </p:cNvPicPr>
          <p:nvPr userDrawn="1"/>
        </p:nvPicPr>
        <p:blipFill>
          <a:blip r:embed="rId2"/>
          <a:stretch>
            <a:fillRect/>
          </a:stretch>
        </p:blipFill>
        <p:spPr>
          <a:xfrm>
            <a:off x="0" y="4197"/>
            <a:ext cx="9144000" cy="6849606"/>
          </a:xfrm>
          <a:prstGeom prst="rect">
            <a:avLst/>
          </a:prstGeom>
        </p:spPr>
      </p:pic>
      <p:sp>
        <p:nvSpPr>
          <p:cNvPr id="4" name="TextBox 3">
            <a:extLst>
              <a:ext uri="{FF2B5EF4-FFF2-40B4-BE49-F238E27FC236}">
                <a16:creationId xmlns:a16="http://schemas.microsoft.com/office/drawing/2014/main" id="{60F77869-AECC-43DC-B600-DA445B073457}"/>
              </a:ext>
            </a:extLst>
          </p:cNvPr>
          <p:cNvSpPr txBox="1"/>
          <p:nvPr userDrawn="1"/>
        </p:nvSpPr>
        <p:spPr>
          <a:xfrm>
            <a:off x="0" y="6355259"/>
            <a:ext cx="3668485" cy="323165"/>
          </a:xfrm>
          <a:prstGeom prst="rect">
            <a:avLst/>
          </a:prstGeom>
          <a:noFill/>
        </p:spPr>
        <p:txBody>
          <a:bodyPr wrap="square">
            <a:spAutoFit/>
          </a:bodyPr>
          <a:lstStyle/>
          <a:p>
            <a:pPr algn="ctr">
              <a:defRPr/>
            </a:pPr>
            <a:r>
              <a:rPr lang="en-US" sz="1500" b="1" kern="1300" dirty="0">
                <a:solidFill>
                  <a:schemeClr val="bg1"/>
                </a:solidFill>
                <a:latin typeface="Calibri"/>
                <a:cs typeface="Calibri"/>
              </a:rPr>
              <a:t>www.OBHG.com</a:t>
            </a:r>
          </a:p>
        </p:txBody>
      </p:sp>
      <p:grpSp>
        <p:nvGrpSpPr>
          <p:cNvPr id="5" name="Graphic 54">
            <a:extLst>
              <a:ext uri="{FF2B5EF4-FFF2-40B4-BE49-F238E27FC236}">
                <a16:creationId xmlns:a16="http://schemas.microsoft.com/office/drawing/2014/main" id="{B86DBC14-D636-43A4-BBAC-01399532999D}"/>
              </a:ext>
            </a:extLst>
          </p:cNvPr>
          <p:cNvGrpSpPr/>
          <p:nvPr userDrawn="1"/>
        </p:nvGrpSpPr>
        <p:grpSpPr>
          <a:xfrm>
            <a:off x="447957" y="873847"/>
            <a:ext cx="2693595" cy="1170913"/>
            <a:chOff x="744256" y="4168048"/>
            <a:chExt cx="2594352" cy="1127773"/>
          </a:xfrm>
        </p:grpSpPr>
        <p:grpSp>
          <p:nvGrpSpPr>
            <p:cNvPr id="6" name="Graphic 54">
              <a:extLst>
                <a:ext uri="{FF2B5EF4-FFF2-40B4-BE49-F238E27FC236}">
                  <a16:creationId xmlns:a16="http://schemas.microsoft.com/office/drawing/2014/main" id="{69531B88-1514-46AF-A631-029E3C634533}"/>
                </a:ext>
              </a:extLst>
            </p:cNvPr>
            <p:cNvGrpSpPr/>
            <p:nvPr/>
          </p:nvGrpSpPr>
          <p:grpSpPr>
            <a:xfrm>
              <a:off x="806510" y="4168048"/>
              <a:ext cx="2492559" cy="663312"/>
              <a:chOff x="806510" y="4168048"/>
              <a:chExt cx="2492559" cy="663312"/>
            </a:xfrm>
          </p:grpSpPr>
          <p:grpSp>
            <p:nvGrpSpPr>
              <p:cNvPr id="26" name="Graphic 54">
                <a:extLst>
                  <a:ext uri="{FF2B5EF4-FFF2-40B4-BE49-F238E27FC236}">
                    <a16:creationId xmlns:a16="http://schemas.microsoft.com/office/drawing/2014/main" id="{3DA01BA9-5738-4379-AE37-E58B028D69D5}"/>
                  </a:ext>
                </a:extLst>
              </p:cNvPr>
              <p:cNvGrpSpPr/>
              <p:nvPr/>
            </p:nvGrpSpPr>
            <p:grpSpPr>
              <a:xfrm>
                <a:off x="806510" y="4168048"/>
                <a:ext cx="2456537" cy="663312"/>
                <a:chOff x="806510" y="4168048"/>
                <a:chExt cx="2456537" cy="663312"/>
              </a:xfrm>
            </p:grpSpPr>
            <p:grpSp>
              <p:nvGrpSpPr>
                <p:cNvPr id="28" name="Graphic 54">
                  <a:extLst>
                    <a:ext uri="{FF2B5EF4-FFF2-40B4-BE49-F238E27FC236}">
                      <a16:creationId xmlns:a16="http://schemas.microsoft.com/office/drawing/2014/main" id="{67823EFD-1490-44B4-A2F5-FA4D11EB8E5D}"/>
                    </a:ext>
                  </a:extLst>
                </p:cNvPr>
                <p:cNvGrpSpPr/>
                <p:nvPr/>
              </p:nvGrpSpPr>
              <p:grpSpPr>
                <a:xfrm>
                  <a:off x="806510" y="4168048"/>
                  <a:ext cx="2426493" cy="663312"/>
                  <a:chOff x="806510" y="4168048"/>
                  <a:chExt cx="2426493" cy="663312"/>
                </a:xfrm>
              </p:grpSpPr>
              <p:sp>
                <p:nvSpPr>
                  <p:cNvPr id="30" name="Freeform 160">
                    <a:extLst>
                      <a:ext uri="{FF2B5EF4-FFF2-40B4-BE49-F238E27FC236}">
                        <a16:creationId xmlns:a16="http://schemas.microsoft.com/office/drawing/2014/main" id="{8965F348-D9A0-48D0-9F01-2863F0C97B81}"/>
                      </a:ext>
                    </a:extLst>
                  </p:cNvPr>
                  <p:cNvSpPr/>
                  <p:nvPr/>
                </p:nvSpPr>
                <p:spPr>
                  <a:xfrm>
                    <a:off x="806510" y="4168048"/>
                    <a:ext cx="552117" cy="559382"/>
                  </a:xfrm>
                  <a:custGeom>
                    <a:avLst/>
                    <a:gdLst>
                      <a:gd name="connsiteX0" fmla="*/ 541092 w 552117"/>
                      <a:gd name="connsiteY0" fmla="*/ 100611 h 559382"/>
                      <a:gd name="connsiteX1" fmla="*/ 512198 w 552117"/>
                      <a:gd name="connsiteY1" fmla="*/ 34707 h 559382"/>
                      <a:gd name="connsiteX2" fmla="*/ 436162 w 552117"/>
                      <a:gd name="connsiteY2" fmla="*/ 9767 h 559382"/>
                      <a:gd name="connsiteX3" fmla="*/ 247117 w 552117"/>
                      <a:gd name="connsiteY3" fmla="*/ 71784 h 559382"/>
                      <a:gd name="connsiteX4" fmla="*/ 97041 w 552117"/>
                      <a:gd name="connsiteY4" fmla="*/ 224550 h 559382"/>
                      <a:gd name="connsiteX5" fmla="*/ 35642 w 552117"/>
                      <a:gd name="connsiteY5" fmla="*/ 415436 h 559382"/>
                      <a:gd name="connsiteX6" fmla="*/ 71189 w 552117"/>
                      <a:gd name="connsiteY6" fmla="*/ 513107 h 559382"/>
                      <a:gd name="connsiteX7" fmla="*/ 162907 w 552117"/>
                      <a:gd name="connsiteY7" fmla="*/ 550753 h 559382"/>
                      <a:gd name="connsiteX8" fmla="*/ 391776 w 552117"/>
                      <a:gd name="connsiteY8" fmla="*/ 433927 h 559382"/>
                      <a:gd name="connsiteX9" fmla="*/ 519422 w 552117"/>
                      <a:gd name="connsiteY9" fmla="*/ 189274 h 559382"/>
                      <a:gd name="connsiteX10" fmla="*/ 469998 w 552117"/>
                      <a:gd name="connsiteY10" fmla="*/ 246644 h 559382"/>
                      <a:gd name="connsiteX11" fmla="*/ 421810 w 552117"/>
                      <a:gd name="connsiteY11" fmla="*/ 279739 h 559382"/>
                      <a:gd name="connsiteX12" fmla="*/ 418579 w 552117"/>
                      <a:gd name="connsiteY12" fmla="*/ 276515 h 559382"/>
                      <a:gd name="connsiteX13" fmla="*/ 425042 w 552117"/>
                      <a:gd name="connsiteY13" fmla="*/ 270825 h 559382"/>
                      <a:gd name="connsiteX14" fmla="*/ 520182 w 552117"/>
                      <a:gd name="connsiteY14" fmla="*/ 174291 h 559382"/>
                      <a:gd name="connsiteX15" fmla="*/ 490528 w 552117"/>
                      <a:gd name="connsiteY15" fmla="*/ 93784 h 559382"/>
                      <a:gd name="connsiteX16" fmla="*/ 410025 w 552117"/>
                      <a:gd name="connsiteY16" fmla="*/ 64008 h 559382"/>
                      <a:gd name="connsiteX17" fmla="*/ 216323 w 552117"/>
                      <a:gd name="connsiteY17" fmla="*/ 164429 h 559382"/>
                      <a:gd name="connsiteX18" fmla="*/ 116906 w 552117"/>
                      <a:gd name="connsiteY18" fmla="*/ 360531 h 559382"/>
                      <a:gd name="connsiteX19" fmla="*/ 134774 w 552117"/>
                      <a:gd name="connsiteY19" fmla="*/ 422358 h 559382"/>
                      <a:gd name="connsiteX20" fmla="*/ 181916 w 552117"/>
                      <a:gd name="connsiteY20" fmla="*/ 446065 h 559382"/>
                      <a:gd name="connsiteX21" fmla="*/ 210145 w 552117"/>
                      <a:gd name="connsiteY21" fmla="*/ 437910 h 559382"/>
                      <a:gd name="connsiteX22" fmla="*/ 224592 w 552117"/>
                      <a:gd name="connsiteY22" fmla="*/ 422073 h 559382"/>
                      <a:gd name="connsiteX23" fmla="*/ 222976 w 552117"/>
                      <a:gd name="connsiteY23" fmla="*/ 419608 h 559382"/>
                      <a:gd name="connsiteX24" fmla="*/ 219269 w 552117"/>
                      <a:gd name="connsiteY24" fmla="*/ 421220 h 559382"/>
                      <a:gd name="connsiteX25" fmla="*/ 203397 w 552117"/>
                      <a:gd name="connsiteY25" fmla="*/ 426056 h 559382"/>
                      <a:gd name="connsiteX26" fmla="*/ 184293 w 552117"/>
                      <a:gd name="connsiteY26" fmla="*/ 403772 h 559382"/>
                      <a:gd name="connsiteX27" fmla="*/ 193607 w 552117"/>
                      <a:gd name="connsiteY27" fmla="*/ 380634 h 559382"/>
                      <a:gd name="connsiteX28" fmla="*/ 215943 w 552117"/>
                      <a:gd name="connsiteY28" fmla="*/ 371341 h 559382"/>
                      <a:gd name="connsiteX29" fmla="*/ 241985 w 552117"/>
                      <a:gd name="connsiteY29" fmla="*/ 400169 h 559382"/>
                      <a:gd name="connsiteX30" fmla="*/ 223451 w 552117"/>
                      <a:gd name="connsiteY30" fmla="*/ 437530 h 559382"/>
                      <a:gd name="connsiteX31" fmla="*/ 180111 w 552117"/>
                      <a:gd name="connsiteY31" fmla="*/ 453366 h 559382"/>
                      <a:gd name="connsiteX32" fmla="*/ 121753 w 552117"/>
                      <a:gd name="connsiteY32" fmla="*/ 424729 h 559382"/>
                      <a:gd name="connsiteX33" fmla="*/ 98372 w 552117"/>
                      <a:gd name="connsiteY33" fmla="*/ 353135 h 559382"/>
                      <a:gd name="connsiteX34" fmla="*/ 201876 w 552117"/>
                      <a:gd name="connsiteY34" fmla="*/ 155800 h 559382"/>
                      <a:gd name="connsiteX35" fmla="*/ 409074 w 552117"/>
                      <a:gd name="connsiteY35" fmla="*/ 57465 h 559382"/>
                      <a:gd name="connsiteX36" fmla="*/ 488342 w 552117"/>
                      <a:gd name="connsiteY36" fmla="*/ 78327 h 559382"/>
                      <a:gd name="connsiteX37" fmla="*/ 535865 w 552117"/>
                      <a:gd name="connsiteY37" fmla="*/ 132852 h 559382"/>
                      <a:gd name="connsiteX38" fmla="*/ 541092 w 552117"/>
                      <a:gd name="connsiteY38" fmla="*/ 100611 h 559382"/>
                      <a:gd name="connsiteX39" fmla="*/ 552117 w 552117"/>
                      <a:gd name="connsiteY39" fmla="*/ 207670 h 559382"/>
                      <a:gd name="connsiteX40" fmla="*/ 517141 w 552117"/>
                      <a:gd name="connsiteY40" fmla="*/ 333980 h 559382"/>
                      <a:gd name="connsiteX41" fmla="*/ 420385 w 552117"/>
                      <a:gd name="connsiteY41" fmla="*/ 450237 h 559382"/>
                      <a:gd name="connsiteX42" fmla="*/ 292929 w 552117"/>
                      <a:gd name="connsiteY42" fmla="*/ 529986 h 559382"/>
                      <a:gd name="connsiteX43" fmla="*/ 167945 w 552117"/>
                      <a:gd name="connsiteY43" fmla="*/ 559383 h 559382"/>
                      <a:gd name="connsiteX44" fmla="*/ 46572 w 552117"/>
                      <a:gd name="connsiteY44" fmla="*/ 508650 h 559382"/>
                      <a:gd name="connsiteX45" fmla="*/ 0 w 552117"/>
                      <a:gd name="connsiteY45" fmla="*/ 376367 h 559382"/>
                      <a:gd name="connsiteX46" fmla="*/ 46382 w 552117"/>
                      <a:gd name="connsiteY46" fmla="*/ 224265 h 559382"/>
                      <a:gd name="connsiteX47" fmla="*/ 171557 w 552117"/>
                      <a:gd name="connsiteY47" fmla="*/ 90844 h 559382"/>
                      <a:gd name="connsiteX48" fmla="*/ 297777 w 552117"/>
                      <a:gd name="connsiteY48" fmla="*/ 25129 h 559382"/>
                      <a:gd name="connsiteX49" fmla="*/ 424377 w 552117"/>
                      <a:gd name="connsiteY49" fmla="*/ 0 h 559382"/>
                      <a:gd name="connsiteX50" fmla="*/ 514004 w 552117"/>
                      <a:gd name="connsiteY50" fmla="*/ 27215 h 559382"/>
                      <a:gd name="connsiteX51" fmla="*/ 547555 w 552117"/>
                      <a:gd name="connsiteY51" fmla="*/ 99852 h 559382"/>
                      <a:gd name="connsiteX52" fmla="*/ 540997 w 552117"/>
                      <a:gd name="connsiteY52" fmla="*/ 144042 h 559382"/>
                      <a:gd name="connsiteX53" fmla="*/ 552117 w 552117"/>
                      <a:gd name="connsiteY53" fmla="*/ 207670 h 5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52117" h="559382">
                        <a:moveTo>
                          <a:pt x="541092" y="100611"/>
                        </a:moveTo>
                        <a:cubicBezTo>
                          <a:pt x="541092" y="73301"/>
                          <a:pt x="531493" y="51301"/>
                          <a:pt x="512198" y="34707"/>
                        </a:cubicBezTo>
                        <a:cubicBezTo>
                          <a:pt x="492904" y="18112"/>
                          <a:pt x="467622" y="9767"/>
                          <a:pt x="436162" y="9767"/>
                        </a:cubicBezTo>
                        <a:cubicBezTo>
                          <a:pt x="373813" y="9767"/>
                          <a:pt x="310798" y="30439"/>
                          <a:pt x="247117" y="71784"/>
                        </a:cubicBezTo>
                        <a:cubicBezTo>
                          <a:pt x="186098" y="111516"/>
                          <a:pt x="136105" y="162438"/>
                          <a:pt x="97041" y="224550"/>
                        </a:cubicBezTo>
                        <a:cubicBezTo>
                          <a:pt x="56077" y="288842"/>
                          <a:pt x="35642" y="352471"/>
                          <a:pt x="35642" y="415436"/>
                        </a:cubicBezTo>
                        <a:cubicBezTo>
                          <a:pt x="35642" y="455452"/>
                          <a:pt x="47523" y="487978"/>
                          <a:pt x="71189" y="513107"/>
                        </a:cubicBezTo>
                        <a:cubicBezTo>
                          <a:pt x="94950" y="538236"/>
                          <a:pt x="125460" y="550753"/>
                          <a:pt x="162907" y="550753"/>
                        </a:cubicBezTo>
                        <a:cubicBezTo>
                          <a:pt x="238753" y="550753"/>
                          <a:pt x="315075" y="511780"/>
                          <a:pt x="391776" y="433927"/>
                        </a:cubicBezTo>
                        <a:cubicBezTo>
                          <a:pt x="468478" y="356074"/>
                          <a:pt x="511058" y="274523"/>
                          <a:pt x="519422" y="189274"/>
                        </a:cubicBezTo>
                        <a:cubicBezTo>
                          <a:pt x="510202" y="205489"/>
                          <a:pt x="493760" y="224644"/>
                          <a:pt x="469998" y="246644"/>
                        </a:cubicBezTo>
                        <a:cubicBezTo>
                          <a:pt x="446237" y="268644"/>
                          <a:pt x="430174" y="279739"/>
                          <a:pt x="421810" y="279739"/>
                        </a:cubicBezTo>
                        <a:cubicBezTo>
                          <a:pt x="419624" y="279739"/>
                          <a:pt x="418579" y="278696"/>
                          <a:pt x="418579" y="276515"/>
                        </a:cubicBezTo>
                        <a:cubicBezTo>
                          <a:pt x="418579" y="275187"/>
                          <a:pt x="420765" y="273290"/>
                          <a:pt x="425042" y="270825"/>
                        </a:cubicBezTo>
                        <a:cubicBezTo>
                          <a:pt x="468953" y="246455"/>
                          <a:pt x="500698" y="214308"/>
                          <a:pt x="520182" y="174291"/>
                        </a:cubicBezTo>
                        <a:cubicBezTo>
                          <a:pt x="520182" y="140533"/>
                          <a:pt x="510298" y="113602"/>
                          <a:pt x="490528" y="93784"/>
                        </a:cubicBezTo>
                        <a:cubicBezTo>
                          <a:pt x="470759" y="73965"/>
                          <a:pt x="443861" y="64008"/>
                          <a:pt x="410025" y="64008"/>
                        </a:cubicBezTo>
                        <a:cubicBezTo>
                          <a:pt x="347105" y="64008"/>
                          <a:pt x="282569" y="97482"/>
                          <a:pt x="216323" y="164429"/>
                        </a:cubicBezTo>
                        <a:cubicBezTo>
                          <a:pt x="150076" y="231377"/>
                          <a:pt x="116906" y="296713"/>
                          <a:pt x="116906" y="360531"/>
                        </a:cubicBezTo>
                        <a:cubicBezTo>
                          <a:pt x="116906" y="385945"/>
                          <a:pt x="122893" y="406522"/>
                          <a:pt x="134774" y="422358"/>
                        </a:cubicBezTo>
                        <a:cubicBezTo>
                          <a:pt x="146655" y="438194"/>
                          <a:pt x="162432" y="446065"/>
                          <a:pt x="181916" y="446065"/>
                        </a:cubicBezTo>
                        <a:cubicBezTo>
                          <a:pt x="191136" y="446065"/>
                          <a:pt x="200545" y="443315"/>
                          <a:pt x="210145" y="437910"/>
                        </a:cubicBezTo>
                        <a:cubicBezTo>
                          <a:pt x="219744" y="432504"/>
                          <a:pt x="224592" y="427194"/>
                          <a:pt x="224592" y="422073"/>
                        </a:cubicBezTo>
                        <a:cubicBezTo>
                          <a:pt x="224307" y="420461"/>
                          <a:pt x="223736" y="419608"/>
                          <a:pt x="222976" y="419608"/>
                        </a:cubicBezTo>
                        <a:lnTo>
                          <a:pt x="219269" y="421220"/>
                        </a:lnTo>
                        <a:cubicBezTo>
                          <a:pt x="216038" y="424444"/>
                          <a:pt x="210715" y="426056"/>
                          <a:pt x="203397" y="426056"/>
                        </a:cubicBezTo>
                        <a:cubicBezTo>
                          <a:pt x="190661" y="426056"/>
                          <a:pt x="184293" y="418660"/>
                          <a:pt x="184293" y="403772"/>
                        </a:cubicBezTo>
                        <a:cubicBezTo>
                          <a:pt x="184293" y="394574"/>
                          <a:pt x="187429" y="386893"/>
                          <a:pt x="193607" y="380634"/>
                        </a:cubicBezTo>
                        <a:cubicBezTo>
                          <a:pt x="199880" y="374376"/>
                          <a:pt x="207294" y="371341"/>
                          <a:pt x="215943" y="371341"/>
                        </a:cubicBezTo>
                        <a:cubicBezTo>
                          <a:pt x="233241" y="371341"/>
                          <a:pt x="241985" y="380919"/>
                          <a:pt x="241985" y="400169"/>
                        </a:cubicBezTo>
                        <a:cubicBezTo>
                          <a:pt x="241985" y="414487"/>
                          <a:pt x="235807" y="426910"/>
                          <a:pt x="223451" y="437530"/>
                        </a:cubicBezTo>
                        <a:cubicBezTo>
                          <a:pt x="211095" y="448056"/>
                          <a:pt x="196648" y="453366"/>
                          <a:pt x="180111" y="453366"/>
                        </a:cubicBezTo>
                        <a:cubicBezTo>
                          <a:pt x="156825" y="453366"/>
                          <a:pt x="137340" y="443789"/>
                          <a:pt x="121753" y="424729"/>
                        </a:cubicBezTo>
                        <a:cubicBezTo>
                          <a:pt x="106165" y="405668"/>
                          <a:pt x="98372" y="381772"/>
                          <a:pt x="98372" y="353135"/>
                        </a:cubicBezTo>
                        <a:cubicBezTo>
                          <a:pt x="98372" y="287135"/>
                          <a:pt x="132873" y="221420"/>
                          <a:pt x="201876" y="155800"/>
                        </a:cubicBezTo>
                        <a:cubicBezTo>
                          <a:pt x="270879" y="90275"/>
                          <a:pt x="339882" y="57465"/>
                          <a:pt x="409074" y="57465"/>
                        </a:cubicBezTo>
                        <a:cubicBezTo>
                          <a:pt x="438633" y="57465"/>
                          <a:pt x="465056" y="64482"/>
                          <a:pt x="488342" y="78327"/>
                        </a:cubicBezTo>
                        <a:cubicBezTo>
                          <a:pt x="511628" y="92266"/>
                          <a:pt x="527501" y="110473"/>
                          <a:pt x="535865" y="132852"/>
                        </a:cubicBezTo>
                        <a:cubicBezTo>
                          <a:pt x="539476" y="122232"/>
                          <a:pt x="541092" y="111421"/>
                          <a:pt x="541092" y="100611"/>
                        </a:cubicBezTo>
                        <a:moveTo>
                          <a:pt x="552117" y="207670"/>
                        </a:moveTo>
                        <a:cubicBezTo>
                          <a:pt x="552117" y="249015"/>
                          <a:pt x="540427" y="291213"/>
                          <a:pt x="517141" y="333980"/>
                        </a:cubicBezTo>
                        <a:cubicBezTo>
                          <a:pt x="493855" y="376841"/>
                          <a:pt x="461539" y="415625"/>
                          <a:pt x="420385" y="450237"/>
                        </a:cubicBezTo>
                        <a:cubicBezTo>
                          <a:pt x="380846" y="483806"/>
                          <a:pt x="338361" y="510357"/>
                          <a:pt x="292929" y="529986"/>
                        </a:cubicBezTo>
                        <a:cubicBezTo>
                          <a:pt x="247498" y="549615"/>
                          <a:pt x="205868" y="559383"/>
                          <a:pt x="167945" y="559383"/>
                        </a:cubicBezTo>
                        <a:cubicBezTo>
                          <a:pt x="118046" y="559383"/>
                          <a:pt x="77652" y="542503"/>
                          <a:pt x="46572" y="508650"/>
                        </a:cubicBezTo>
                        <a:cubicBezTo>
                          <a:pt x="15492" y="474892"/>
                          <a:pt x="0" y="430798"/>
                          <a:pt x="0" y="376367"/>
                        </a:cubicBezTo>
                        <a:cubicBezTo>
                          <a:pt x="0" y="326583"/>
                          <a:pt x="15492" y="275946"/>
                          <a:pt x="46382" y="224265"/>
                        </a:cubicBezTo>
                        <a:cubicBezTo>
                          <a:pt x="77272" y="172585"/>
                          <a:pt x="118997" y="128111"/>
                          <a:pt x="171557" y="90844"/>
                        </a:cubicBezTo>
                        <a:cubicBezTo>
                          <a:pt x="209004" y="63818"/>
                          <a:pt x="251014" y="41913"/>
                          <a:pt x="297777" y="25129"/>
                        </a:cubicBezTo>
                        <a:cubicBezTo>
                          <a:pt x="344539" y="8345"/>
                          <a:pt x="386739" y="0"/>
                          <a:pt x="424377" y="0"/>
                        </a:cubicBezTo>
                        <a:cubicBezTo>
                          <a:pt x="461824" y="0"/>
                          <a:pt x="491669" y="9103"/>
                          <a:pt x="514004" y="27215"/>
                        </a:cubicBezTo>
                        <a:cubicBezTo>
                          <a:pt x="536340" y="45327"/>
                          <a:pt x="547555" y="69508"/>
                          <a:pt x="547555" y="99852"/>
                        </a:cubicBezTo>
                        <a:cubicBezTo>
                          <a:pt x="547555" y="112275"/>
                          <a:pt x="545369" y="127068"/>
                          <a:pt x="540997" y="144042"/>
                        </a:cubicBezTo>
                        <a:cubicBezTo>
                          <a:pt x="548411" y="165378"/>
                          <a:pt x="552117" y="186619"/>
                          <a:pt x="552117" y="207670"/>
                        </a:cubicBezTo>
                      </a:path>
                    </a:pathLst>
                  </a:custGeom>
                  <a:solidFill>
                    <a:srgbClr val="00AEEF"/>
                  </a:solidFill>
                  <a:ln w="9494" cap="flat">
                    <a:noFill/>
                    <a:prstDash val="solid"/>
                    <a:miter/>
                  </a:ln>
                </p:spPr>
                <p:txBody>
                  <a:bodyPr rtlCol="0" anchor="ctr"/>
                  <a:lstStyle/>
                  <a:p>
                    <a:endParaRPr lang="en-US"/>
                  </a:p>
                </p:txBody>
              </p:sp>
              <p:sp>
                <p:nvSpPr>
                  <p:cNvPr id="31" name="Freeform 161">
                    <a:extLst>
                      <a:ext uri="{FF2B5EF4-FFF2-40B4-BE49-F238E27FC236}">
                        <a16:creationId xmlns:a16="http://schemas.microsoft.com/office/drawing/2014/main" id="{933BD709-19A6-4D35-BF8C-5F28BB2FCB36}"/>
                      </a:ext>
                    </a:extLst>
                  </p:cNvPr>
                  <p:cNvSpPr/>
                  <p:nvPr/>
                </p:nvSpPr>
                <p:spPr>
                  <a:xfrm>
                    <a:off x="1301695" y="4289237"/>
                    <a:ext cx="255766" cy="419797"/>
                  </a:xfrm>
                  <a:custGeom>
                    <a:avLst/>
                    <a:gdLst>
                      <a:gd name="connsiteX0" fmla="*/ 199215 w 255766"/>
                      <a:gd name="connsiteY0" fmla="*/ 223601 h 419797"/>
                      <a:gd name="connsiteX1" fmla="*/ 176404 w 255766"/>
                      <a:gd name="connsiteY1" fmla="*/ 196386 h 419797"/>
                      <a:gd name="connsiteX2" fmla="*/ 75181 w 255766"/>
                      <a:gd name="connsiteY2" fmla="*/ 294152 h 419797"/>
                      <a:gd name="connsiteX3" fmla="*/ 21480 w 255766"/>
                      <a:gd name="connsiteY3" fmla="*/ 392298 h 419797"/>
                      <a:gd name="connsiteX4" fmla="*/ 42675 w 255766"/>
                      <a:gd name="connsiteY4" fmla="*/ 413824 h 419797"/>
                      <a:gd name="connsiteX5" fmla="*/ 139241 w 255766"/>
                      <a:gd name="connsiteY5" fmla="*/ 340997 h 419797"/>
                      <a:gd name="connsiteX6" fmla="*/ 199215 w 255766"/>
                      <a:gd name="connsiteY6" fmla="*/ 223601 h 419797"/>
                      <a:gd name="connsiteX7" fmla="*/ 255767 w 255766"/>
                      <a:gd name="connsiteY7" fmla="*/ 853 h 419797"/>
                      <a:gd name="connsiteX8" fmla="*/ 73185 w 255766"/>
                      <a:gd name="connsiteY8" fmla="*/ 288463 h 419797"/>
                      <a:gd name="connsiteX9" fmla="*/ 137055 w 255766"/>
                      <a:gd name="connsiteY9" fmla="*/ 210136 h 419797"/>
                      <a:gd name="connsiteX10" fmla="*/ 177259 w 255766"/>
                      <a:gd name="connsiteY10" fmla="*/ 190222 h 419797"/>
                      <a:gd name="connsiteX11" fmla="*/ 214422 w 255766"/>
                      <a:gd name="connsiteY11" fmla="*/ 208714 h 419797"/>
                      <a:gd name="connsiteX12" fmla="*/ 228869 w 255766"/>
                      <a:gd name="connsiteY12" fmla="*/ 255179 h 419797"/>
                      <a:gd name="connsiteX13" fmla="*/ 150837 w 255766"/>
                      <a:gd name="connsiteY13" fmla="*/ 375608 h 419797"/>
                      <a:gd name="connsiteX14" fmla="*/ 47523 w 255766"/>
                      <a:gd name="connsiteY14" fmla="*/ 419798 h 419797"/>
                      <a:gd name="connsiteX15" fmla="*/ 13211 w 255766"/>
                      <a:gd name="connsiteY15" fmla="*/ 403772 h 419797"/>
                      <a:gd name="connsiteX16" fmla="*/ 0 w 255766"/>
                      <a:gd name="connsiteY16" fmla="*/ 362238 h 419797"/>
                      <a:gd name="connsiteX17" fmla="*/ 39064 w 255766"/>
                      <a:gd name="connsiteY17" fmla="*/ 269308 h 419797"/>
                      <a:gd name="connsiteX18" fmla="*/ 207389 w 255766"/>
                      <a:gd name="connsiteY18" fmla="*/ 0 h 419797"/>
                      <a:gd name="connsiteX19" fmla="*/ 230960 w 255766"/>
                      <a:gd name="connsiteY19" fmla="*/ 3224 h 419797"/>
                      <a:gd name="connsiteX20" fmla="*/ 255767 w 255766"/>
                      <a:gd name="connsiteY20" fmla="*/ 853 h 41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5766" h="419797">
                        <a:moveTo>
                          <a:pt x="199215" y="223601"/>
                        </a:moveTo>
                        <a:cubicBezTo>
                          <a:pt x="199215" y="205489"/>
                          <a:pt x="191611" y="196386"/>
                          <a:pt x="176404" y="196386"/>
                        </a:cubicBezTo>
                        <a:cubicBezTo>
                          <a:pt x="156634" y="196386"/>
                          <a:pt x="122893" y="229006"/>
                          <a:pt x="75181" y="294152"/>
                        </a:cubicBezTo>
                        <a:cubicBezTo>
                          <a:pt x="39444" y="342798"/>
                          <a:pt x="21480" y="375514"/>
                          <a:pt x="21480" y="392298"/>
                        </a:cubicBezTo>
                        <a:cubicBezTo>
                          <a:pt x="21480" y="406617"/>
                          <a:pt x="28514" y="413824"/>
                          <a:pt x="42675" y="413824"/>
                        </a:cubicBezTo>
                        <a:cubicBezTo>
                          <a:pt x="67102" y="413824"/>
                          <a:pt x="99227" y="389548"/>
                          <a:pt x="139241" y="340997"/>
                        </a:cubicBezTo>
                        <a:cubicBezTo>
                          <a:pt x="179255" y="292445"/>
                          <a:pt x="199215" y="253377"/>
                          <a:pt x="199215" y="223601"/>
                        </a:cubicBezTo>
                        <a:moveTo>
                          <a:pt x="255767" y="853"/>
                        </a:moveTo>
                        <a:lnTo>
                          <a:pt x="73185" y="288463"/>
                        </a:lnTo>
                        <a:cubicBezTo>
                          <a:pt x="101698" y="249489"/>
                          <a:pt x="122893" y="223412"/>
                          <a:pt x="137055" y="210136"/>
                        </a:cubicBezTo>
                        <a:cubicBezTo>
                          <a:pt x="151122" y="196860"/>
                          <a:pt x="164523" y="190222"/>
                          <a:pt x="177259" y="190222"/>
                        </a:cubicBezTo>
                        <a:cubicBezTo>
                          <a:pt x="192466" y="190222"/>
                          <a:pt x="204822" y="196386"/>
                          <a:pt x="214422" y="208714"/>
                        </a:cubicBezTo>
                        <a:cubicBezTo>
                          <a:pt x="224021" y="221041"/>
                          <a:pt x="228869" y="236498"/>
                          <a:pt x="228869" y="255179"/>
                        </a:cubicBezTo>
                        <a:cubicBezTo>
                          <a:pt x="228869" y="296049"/>
                          <a:pt x="202826" y="336161"/>
                          <a:pt x="150837" y="375608"/>
                        </a:cubicBezTo>
                        <a:cubicBezTo>
                          <a:pt x="112058" y="405100"/>
                          <a:pt x="77652" y="419798"/>
                          <a:pt x="47523" y="419798"/>
                        </a:cubicBezTo>
                        <a:cubicBezTo>
                          <a:pt x="33456" y="419798"/>
                          <a:pt x="21955" y="414487"/>
                          <a:pt x="13211" y="403772"/>
                        </a:cubicBezTo>
                        <a:cubicBezTo>
                          <a:pt x="4372" y="393057"/>
                          <a:pt x="0" y="379212"/>
                          <a:pt x="0" y="362238"/>
                        </a:cubicBezTo>
                        <a:cubicBezTo>
                          <a:pt x="0" y="341945"/>
                          <a:pt x="13021" y="311031"/>
                          <a:pt x="39064" y="269308"/>
                        </a:cubicBezTo>
                        <a:lnTo>
                          <a:pt x="207389" y="0"/>
                        </a:lnTo>
                        <a:cubicBezTo>
                          <a:pt x="214707" y="2181"/>
                          <a:pt x="222596" y="3224"/>
                          <a:pt x="230960" y="3224"/>
                        </a:cubicBezTo>
                        <a:cubicBezTo>
                          <a:pt x="237423" y="3319"/>
                          <a:pt x="245692" y="2560"/>
                          <a:pt x="255767" y="853"/>
                        </a:cubicBezTo>
                      </a:path>
                    </a:pathLst>
                  </a:custGeom>
                  <a:solidFill>
                    <a:srgbClr val="00AEEF"/>
                  </a:solidFill>
                  <a:ln w="9494" cap="flat">
                    <a:noFill/>
                    <a:prstDash val="solid"/>
                    <a:miter/>
                  </a:ln>
                </p:spPr>
                <p:txBody>
                  <a:bodyPr rtlCol="0" anchor="ctr"/>
                  <a:lstStyle/>
                  <a:p>
                    <a:endParaRPr lang="en-US"/>
                  </a:p>
                </p:txBody>
              </p:sp>
              <p:sp>
                <p:nvSpPr>
                  <p:cNvPr id="32" name="Freeform 162">
                    <a:extLst>
                      <a:ext uri="{FF2B5EF4-FFF2-40B4-BE49-F238E27FC236}">
                        <a16:creationId xmlns:a16="http://schemas.microsoft.com/office/drawing/2014/main" id="{4890EAD7-2778-4D2A-829D-5488CCBFBAE6}"/>
                      </a:ext>
                    </a:extLst>
                  </p:cNvPr>
                  <p:cNvSpPr/>
                  <p:nvPr/>
                </p:nvSpPr>
                <p:spPr>
                  <a:xfrm>
                    <a:off x="1600719" y="4419528"/>
                    <a:ext cx="303266" cy="277273"/>
                  </a:xfrm>
                  <a:custGeom>
                    <a:avLst/>
                    <a:gdLst>
                      <a:gd name="connsiteX0" fmla="*/ 92087 w 303266"/>
                      <a:gd name="connsiteY0" fmla="*/ 141576 h 277273"/>
                      <a:gd name="connsiteX1" fmla="*/ 71177 w 303266"/>
                      <a:gd name="connsiteY1" fmla="*/ 154852 h 277273"/>
                      <a:gd name="connsiteX2" fmla="*/ 71177 w 303266"/>
                      <a:gd name="connsiteY2" fmla="*/ 213550 h 277273"/>
                      <a:gd name="connsiteX3" fmla="*/ 96649 w 303266"/>
                      <a:gd name="connsiteY3" fmla="*/ 265610 h 277273"/>
                      <a:gd name="connsiteX4" fmla="*/ 108720 w 303266"/>
                      <a:gd name="connsiteY4" fmla="*/ 266842 h 277273"/>
                      <a:gd name="connsiteX5" fmla="*/ 107865 w 303266"/>
                      <a:gd name="connsiteY5" fmla="*/ 277273 h 277273"/>
                      <a:gd name="connsiteX6" fmla="*/ 54830 w 303266"/>
                      <a:gd name="connsiteY6" fmla="*/ 276040 h 277273"/>
                      <a:gd name="connsiteX7" fmla="*/ 6452 w 303266"/>
                      <a:gd name="connsiteY7" fmla="*/ 277273 h 277273"/>
                      <a:gd name="connsiteX8" fmla="*/ 5596 w 303266"/>
                      <a:gd name="connsiteY8" fmla="*/ 266842 h 277273"/>
                      <a:gd name="connsiteX9" fmla="*/ 12725 w 303266"/>
                      <a:gd name="connsiteY9" fmla="*/ 265610 h 277273"/>
                      <a:gd name="connsiteX10" fmla="*/ 36961 w 303266"/>
                      <a:gd name="connsiteY10" fmla="*/ 213550 h 277273"/>
                      <a:gd name="connsiteX11" fmla="*/ 36961 w 303266"/>
                      <a:gd name="connsiteY11" fmla="*/ 63724 h 277273"/>
                      <a:gd name="connsiteX12" fmla="*/ 12344 w 303266"/>
                      <a:gd name="connsiteY12" fmla="*/ 11284 h 277273"/>
                      <a:gd name="connsiteX13" fmla="*/ 1509 w 303266"/>
                      <a:gd name="connsiteY13" fmla="*/ 10431 h 277273"/>
                      <a:gd name="connsiteX14" fmla="*/ 2365 w 303266"/>
                      <a:gd name="connsiteY14" fmla="*/ 0 h 277273"/>
                      <a:gd name="connsiteX15" fmla="*/ 54925 w 303266"/>
                      <a:gd name="connsiteY15" fmla="*/ 1233 h 277273"/>
                      <a:gd name="connsiteX16" fmla="*/ 103303 w 303266"/>
                      <a:gd name="connsiteY16" fmla="*/ 0 h 277273"/>
                      <a:gd name="connsiteX17" fmla="*/ 104158 w 303266"/>
                      <a:gd name="connsiteY17" fmla="*/ 10431 h 277273"/>
                      <a:gd name="connsiteX18" fmla="*/ 96269 w 303266"/>
                      <a:gd name="connsiteY18" fmla="*/ 11284 h 277273"/>
                      <a:gd name="connsiteX19" fmla="*/ 71272 w 303266"/>
                      <a:gd name="connsiteY19" fmla="*/ 63724 h 277273"/>
                      <a:gd name="connsiteX20" fmla="*/ 71272 w 303266"/>
                      <a:gd name="connsiteY20" fmla="*/ 111516 h 277273"/>
                      <a:gd name="connsiteX21" fmla="*/ 92182 w 303266"/>
                      <a:gd name="connsiteY21" fmla="*/ 124792 h 277273"/>
                      <a:gd name="connsiteX22" fmla="*/ 211559 w 303266"/>
                      <a:gd name="connsiteY22" fmla="*/ 124792 h 277273"/>
                      <a:gd name="connsiteX23" fmla="*/ 232469 w 303266"/>
                      <a:gd name="connsiteY23" fmla="*/ 111516 h 277273"/>
                      <a:gd name="connsiteX24" fmla="*/ 232469 w 303266"/>
                      <a:gd name="connsiteY24" fmla="*/ 63724 h 277273"/>
                      <a:gd name="connsiteX25" fmla="*/ 206997 w 303266"/>
                      <a:gd name="connsiteY25" fmla="*/ 11284 h 277273"/>
                      <a:gd name="connsiteX26" fmla="*/ 199108 w 303266"/>
                      <a:gd name="connsiteY26" fmla="*/ 10431 h 277273"/>
                      <a:gd name="connsiteX27" fmla="*/ 199963 w 303266"/>
                      <a:gd name="connsiteY27" fmla="*/ 0 h 277273"/>
                      <a:gd name="connsiteX28" fmla="*/ 250433 w 303266"/>
                      <a:gd name="connsiteY28" fmla="*/ 1233 h 277273"/>
                      <a:gd name="connsiteX29" fmla="*/ 299666 w 303266"/>
                      <a:gd name="connsiteY29" fmla="*/ 0 h 277273"/>
                      <a:gd name="connsiteX30" fmla="*/ 300521 w 303266"/>
                      <a:gd name="connsiteY30" fmla="*/ 10431 h 277273"/>
                      <a:gd name="connsiteX31" fmla="*/ 291777 w 303266"/>
                      <a:gd name="connsiteY31" fmla="*/ 11284 h 277273"/>
                      <a:gd name="connsiteX32" fmla="*/ 266780 w 303266"/>
                      <a:gd name="connsiteY32" fmla="*/ 63724 h 277273"/>
                      <a:gd name="connsiteX33" fmla="*/ 266780 w 303266"/>
                      <a:gd name="connsiteY33" fmla="*/ 213550 h 277273"/>
                      <a:gd name="connsiteX34" fmla="*/ 291777 w 303266"/>
                      <a:gd name="connsiteY34" fmla="*/ 265610 h 277273"/>
                      <a:gd name="connsiteX35" fmla="*/ 301757 w 303266"/>
                      <a:gd name="connsiteY35" fmla="*/ 266842 h 277273"/>
                      <a:gd name="connsiteX36" fmla="*/ 300901 w 303266"/>
                      <a:gd name="connsiteY36" fmla="*/ 277273 h 277273"/>
                      <a:gd name="connsiteX37" fmla="*/ 250433 w 303266"/>
                      <a:gd name="connsiteY37" fmla="*/ 276040 h 277273"/>
                      <a:gd name="connsiteX38" fmla="*/ 199963 w 303266"/>
                      <a:gd name="connsiteY38" fmla="*/ 277273 h 277273"/>
                      <a:gd name="connsiteX39" fmla="*/ 199108 w 303266"/>
                      <a:gd name="connsiteY39" fmla="*/ 266842 h 277273"/>
                      <a:gd name="connsiteX40" fmla="*/ 206997 w 303266"/>
                      <a:gd name="connsiteY40" fmla="*/ 265610 h 277273"/>
                      <a:gd name="connsiteX41" fmla="*/ 232469 w 303266"/>
                      <a:gd name="connsiteY41" fmla="*/ 213550 h 277273"/>
                      <a:gd name="connsiteX42" fmla="*/ 232469 w 303266"/>
                      <a:gd name="connsiteY42" fmla="*/ 154852 h 277273"/>
                      <a:gd name="connsiteX43" fmla="*/ 211559 w 303266"/>
                      <a:gd name="connsiteY43" fmla="*/ 141576 h 277273"/>
                      <a:gd name="connsiteX44" fmla="*/ 92087 w 303266"/>
                      <a:gd name="connsiteY44" fmla="*/ 141576 h 27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3266" h="277273">
                        <a:moveTo>
                          <a:pt x="92087" y="141576"/>
                        </a:moveTo>
                        <a:cubicBezTo>
                          <a:pt x="72033" y="141576"/>
                          <a:pt x="71177" y="142430"/>
                          <a:pt x="71177" y="154852"/>
                        </a:cubicBezTo>
                        <a:lnTo>
                          <a:pt x="71177" y="213550"/>
                        </a:lnTo>
                        <a:cubicBezTo>
                          <a:pt x="71177" y="257265"/>
                          <a:pt x="73268" y="263049"/>
                          <a:pt x="96649" y="265610"/>
                        </a:cubicBezTo>
                        <a:lnTo>
                          <a:pt x="108720" y="266842"/>
                        </a:lnTo>
                        <a:cubicBezTo>
                          <a:pt x="111191" y="268549"/>
                          <a:pt x="110431" y="276040"/>
                          <a:pt x="107865" y="277273"/>
                        </a:cubicBezTo>
                        <a:cubicBezTo>
                          <a:pt x="85339" y="276420"/>
                          <a:pt x="71177" y="276040"/>
                          <a:pt x="54830" y="276040"/>
                        </a:cubicBezTo>
                        <a:cubicBezTo>
                          <a:pt x="36866" y="276040"/>
                          <a:pt x="22704" y="276894"/>
                          <a:pt x="6452" y="277273"/>
                        </a:cubicBezTo>
                        <a:cubicBezTo>
                          <a:pt x="3980" y="276040"/>
                          <a:pt x="3125" y="269403"/>
                          <a:pt x="5596" y="266842"/>
                        </a:cubicBezTo>
                        <a:lnTo>
                          <a:pt x="12725" y="265610"/>
                        </a:lnTo>
                        <a:cubicBezTo>
                          <a:pt x="36106" y="261437"/>
                          <a:pt x="36961" y="257265"/>
                          <a:pt x="36961" y="213550"/>
                        </a:cubicBezTo>
                        <a:lnTo>
                          <a:pt x="36961" y="63724"/>
                        </a:lnTo>
                        <a:cubicBezTo>
                          <a:pt x="36961" y="20008"/>
                          <a:pt x="34015" y="12991"/>
                          <a:pt x="12344" y="11284"/>
                        </a:cubicBezTo>
                        <a:lnTo>
                          <a:pt x="1509" y="10431"/>
                        </a:lnTo>
                        <a:cubicBezTo>
                          <a:pt x="-962" y="8724"/>
                          <a:pt x="-202" y="1328"/>
                          <a:pt x="2365" y="0"/>
                        </a:cubicBezTo>
                        <a:cubicBezTo>
                          <a:pt x="22799" y="474"/>
                          <a:pt x="36961" y="1233"/>
                          <a:pt x="54925" y="1233"/>
                        </a:cubicBezTo>
                        <a:cubicBezTo>
                          <a:pt x="71177" y="1233"/>
                          <a:pt x="85434" y="853"/>
                          <a:pt x="103303" y="0"/>
                        </a:cubicBezTo>
                        <a:cubicBezTo>
                          <a:pt x="105774" y="1233"/>
                          <a:pt x="106629" y="8724"/>
                          <a:pt x="104158" y="10431"/>
                        </a:cubicBezTo>
                        <a:lnTo>
                          <a:pt x="96269" y="11284"/>
                        </a:lnTo>
                        <a:cubicBezTo>
                          <a:pt x="72033" y="13750"/>
                          <a:pt x="71272" y="20008"/>
                          <a:pt x="71272" y="63724"/>
                        </a:cubicBezTo>
                        <a:lnTo>
                          <a:pt x="71272" y="111516"/>
                        </a:lnTo>
                        <a:cubicBezTo>
                          <a:pt x="71272" y="124413"/>
                          <a:pt x="72128" y="124792"/>
                          <a:pt x="92182" y="124792"/>
                        </a:cubicBezTo>
                        <a:lnTo>
                          <a:pt x="211559" y="124792"/>
                        </a:lnTo>
                        <a:cubicBezTo>
                          <a:pt x="231614" y="124792"/>
                          <a:pt x="232469" y="124413"/>
                          <a:pt x="232469" y="111516"/>
                        </a:cubicBezTo>
                        <a:lnTo>
                          <a:pt x="232469" y="63724"/>
                        </a:lnTo>
                        <a:cubicBezTo>
                          <a:pt x="232469" y="20008"/>
                          <a:pt x="231614" y="13750"/>
                          <a:pt x="206997" y="11284"/>
                        </a:cubicBezTo>
                        <a:lnTo>
                          <a:pt x="199108" y="10431"/>
                        </a:lnTo>
                        <a:cubicBezTo>
                          <a:pt x="196637" y="8724"/>
                          <a:pt x="197397" y="1328"/>
                          <a:pt x="199963" y="0"/>
                        </a:cubicBezTo>
                        <a:cubicBezTo>
                          <a:pt x="219163" y="853"/>
                          <a:pt x="233324" y="1233"/>
                          <a:pt x="250433" y="1233"/>
                        </a:cubicBezTo>
                        <a:cubicBezTo>
                          <a:pt x="266685" y="1233"/>
                          <a:pt x="280942" y="853"/>
                          <a:pt x="299666" y="0"/>
                        </a:cubicBezTo>
                        <a:cubicBezTo>
                          <a:pt x="302137" y="1233"/>
                          <a:pt x="302992" y="8724"/>
                          <a:pt x="300521" y="10431"/>
                        </a:cubicBezTo>
                        <a:lnTo>
                          <a:pt x="291777" y="11284"/>
                        </a:lnTo>
                        <a:cubicBezTo>
                          <a:pt x="267541" y="13750"/>
                          <a:pt x="266780" y="20008"/>
                          <a:pt x="266780" y="63724"/>
                        </a:cubicBezTo>
                        <a:lnTo>
                          <a:pt x="266780" y="213550"/>
                        </a:lnTo>
                        <a:cubicBezTo>
                          <a:pt x="266780" y="257265"/>
                          <a:pt x="267636" y="262670"/>
                          <a:pt x="291777" y="265610"/>
                        </a:cubicBezTo>
                        <a:lnTo>
                          <a:pt x="301757" y="266842"/>
                        </a:lnTo>
                        <a:cubicBezTo>
                          <a:pt x="304228" y="268549"/>
                          <a:pt x="303468" y="276040"/>
                          <a:pt x="300901" y="277273"/>
                        </a:cubicBezTo>
                        <a:cubicBezTo>
                          <a:pt x="280847" y="276420"/>
                          <a:pt x="266685" y="276040"/>
                          <a:pt x="250433" y="276040"/>
                        </a:cubicBezTo>
                        <a:cubicBezTo>
                          <a:pt x="233324" y="276040"/>
                          <a:pt x="218307" y="276420"/>
                          <a:pt x="199963" y="277273"/>
                        </a:cubicBezTo>
                        <a:cubicBezTo>
                          <a:pt x="197492" y="276040"/>
                          <a:pt x="196637" y="269403"/>
                          <a:pt x="199108" y="266842"/>
                        </a:cubicBezTo>
                        <a:lnTo>
                          <a:pt x="206997" y="265610"/>
                        </a:lnTo>
                        <a:cubicBezTo>
                          <a:pt x="232469" y="262291"/>
                          <a:pt x="231614" y="257265"/>
                          <a:pt x="232469" y="213550"/>
                        </a:cubicBezTo>
                        <a:lnTo>
                          <a:pt x="232469" y="154852"/>
                        </a:lnTo>
                        <a:cubicBezTo>
                          <a:pt x="232469" y="142335"/>
                          <a:pt x="231614" y="141576"/>
                          <a:pt x="211559" y="141576"/>
                        </a:cubicBezTo>
                        <a:lnTo>
                          <a:pt x="92087" y="141576"/>
                        </a:lnTo>
                        <a:close/>
                      </a:path>
                    </a:pathLst>
                  </a:custGeom>
                  <a:solidFill>
                    <a:srgbClr val="FFFFFF"/>
                  </a:solidFill>
                  <a:ln w="9494" cap="flat">
                    <a:noFill/>
                    <a:prstDash val="solid"/>
                    <a:miter/>
                  </a:ln>
                </p:spPr>
                <p:txBody>
                  <a:bodyPr rtlCol="0" anchor="ctr"/>
                  <a:lstStyle/>
                  <a:p>
                    <a:endParaRPr lang="en-US"/>
                  </a:p>
                </p:txBody>
              </p:sp>
              <p:sp>
                <p:nvSpPr>
                  <p:cNvPr id="33" name="Freeform 163">
                    <a:extLst>
                      <a:ext uri="{FF2B5EF4-FFF2-40B4-BE49-F238E27FC236}">
                        <a16:creationId xmlns:a16="http://schemas.microsoft.com/office/drawing/2014/main" id="{8A2537F8-4A34-446F-98E0-353B1E7EE0BD}"/>
                      </a:ext>
                    </a:extLst>
                  </p:cNvPr>
                  <p:cNvSpPr/>
                  <p:nvPr/>
                </p:nvSpPr>
                <p:spPr>
                  <a:xfrm>
                    <a:off x="1903997" y="4525639"/>
                    <a:ext cx="173552" cy="175618"/>
                  </a:xfrm>
                  <a:custGeom>
                    <a:avLst/>
                    <a:gdLst>
                      <a:gd name="connsiteX0" fmla="*/ 83830 w 173552"/>
                      <a:gd name="connsiteY0" fmla="*/ 12517 h 175618"/>
                      <a:gd name="connsiteX1" fmla="*/ 35832 w 173552"/>
                      <a:gd name="connsiteY1" fmla="*/ 84491 h 175618"/>
                      <a:gd name="connsiteX2" fmla="*/ 89628 w 173552"/>
                      <a:gd name="connsiteY2" fmla="*/ 163102 h 175618"/>
                      <a:gd name="connsiteX3" fmla="*/ 137625 w 173552"/>
                      <a:gd name="connsiteY3" fmla="*/ 92741 h 175618"/>
                      <a:gd name="connsiteX4" fmla="*/ 83830 w 173552"/>
                      <a:gd name="connsiteY4" fmla="*/ 12517 h 175618"/>
                      <a:gd name="connsiteX5" fmla="*/ 173552 w 173552"/>
                      <a:gd name="connsiteY5" fmla="*/ 86197 h 175618"/>
                      <a:gd name="connsiteX6" fmla="*/ 85541 w 173552"/>
                      <a:gd name="connsiteY6" fmla="*/ 175619 h 175618"/>
                      <a:gd name="connsiteX7" fmla="*/ 0 w 173552"/>
                      <a:gd name="connsiteY7" fmla="*/ 89896 h 175618"/>
                      <a:gd name="connsiteX8" fmla="*/ 88867 w 173552"/>
                      <a:gd name="connsiteY8" fmla="*/ 0 h 175618"/>
                      <a:gd name="connsiteX9" fmla="*/ 173552 w 173552"/>
                      <a:gd name="connsiteY9" fmla="*/ 86197 h 17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552" h="175618">
                        <a:moveTo>
                          <a:pt x="83830" y="12517"/>
                        </a:moveTo>
                        <a:cubicBezTo>
                          <a:pt x="56267" y="12517"/>
                          <a:pt x="35832" y="38689"/>
                          <a:pt x="35832" y="84491"/>
                        </a:cubicBezTo>
                        <a:cubicBezTo>
                          <a:pt x="35832" y="122326"/>
                          <a:pt x="52940" y="163102"/>
                          <a:pt x="89628" y="163102"/>
                        </a:cubicBezTo>
                        <a:cubicBezTo>
                          <a:pt x="126315" y="163102"/>
                          <a:pt x="137625" y="124792"/>
                          <a:pt x="137625" y="92741"/>
                        </a:cubicBezTo>
                        <a:cubicBezTo>
                          <a:pt x="137720" y="57465"/>
                          <a:pt x="123464" y="12517"/>
                          <a:pt x="83830" y="12517"/>
                        </a:cubicBezTo>
                        <a:moveTo>
                          <a:pt x="173552" y="86197"/>
                        </a:moveTo>
                        <a:cubicBezTo>
                          <a:pt x="173552" y="138162"/>
                          <a:pt x="137625" y="175619"/>
                          <a:pt x="85541" y="175619"/>
                        </a:cubicBezTo>
                        <a:cubicBezTo>
                          <a:pt x="37543" y="175619"/>
                          <a:pt x="0" y="141956"/>
                          <a:pt x="0" y="89896"/>
                        </a:cubicBezTo>
                        <a:cubicBezTo>
                          <a:pt x="0" y="37457"/>
                          <a:pt x="39634" y="0"/>
                          <a:pt x="88867" y="0"/>
                        </a:cubicBezTo>
                        <a:cubicBezTo>
                          <a:pt x="135629" y="95"/>
                          <a:pt x="173552" y="34991"/>
                          <a:pt x="173552" y="86197"/>
                        </a:cubicBezTo>
                      </a:path>
                    </a:pathLst>
                  </a:custGeom>
                  <a:solidFill>
                    <a:srgbClr val="FFFFFF"/>
                  </a:solidFill>
                  <a:ln w="9494" cap="flat">
                    <a:noFill/>
                    <a:prstDash val="solid"/>
                    <a:miter/>
                  </a:ln>
                </p:spPr>
                <p:txBody>
                  <a:bodyPr rtlCol="0" anchor="ctr"/>
                  <a:lstStyle/>
                  <a:p>
                    <a:endParaRPr lang="en-US"/>
                  </a:p>
                </p:txBody>
              </p:sp>
              <p:sp>
                <p:nvSpPr>
                  <p:cNvPr id="34" name="Freeform 164">
                    <a:extLst>
                      <a:ext uri="{FF2B5EF4-FFF2-40B4-BE49-F238E27FC236}">
                        <a16:creationId xmlns:a16="http://schemas.microsoft.com/office/drawing/2014/main" id="{E449C77B-C9EB-4735-9361-82D482F4362C}"/>
                      </a:ext>
                    </a:extLst>
                  </p:cNvPr>
                  <p:cNvSpPr/>
                  <p:nvPr/>
                </p:nvSpPr>
                <p:spPr>
                  <a:xfrm>
                    <a:off x="2098293" y="4525545"/>
                    <a:ext cx="109943" cy="175713"/>
                  </a:xfrm>
                  <a:custGeom>
                    <a:avLst/>
                    <a:gdLst>
                      <a:gd name="connsiteX0" fmla="*/ 101959 w 109943"/>
                      <a:gd name="connsiteY0" fmla="*/ 7681 h 175713"/>
                      <a:gd name="connsiteX1" fmla="*/ 108612 w 109943"/>
                      <a:gd name="connsiteY1" fmla="*/ 41344 h 175713"/>
                      <a:gd name="connsiteX2" fmla="*/ 98633 w 109943"/>
                      <a:gd name="connsiteY2" fmla="*/ 42577 h 175713"/>
                      <a:gd name="connsiteX3" fmla="*/ 61945 w 109943"/>
                      <a:gd name="connsiteY3" fmla="*/ 12233 h 175713"/>
                      <a:gd name="connsiteX4" fmla="*/ 35238 w 109943"/>
                      <a:gd name="connsiteY4" fmla="*/ 37646 h 175713"/>
                      <a:gd name="connsiteX5" fmla="*/ 67363 w 109943"/>
                      <a:gd name="connsiteY5" fmla="*/ 72163 h 175713"/>
                      <a:gd name="connsiteX6" fmla="*/ 109943 w 109943"/>
                      <a:gd name="connsiteY6" fmla="*/ 128300 h 175713"/>
                      <a:gd name="connsiteX7" fmla="*/ 49875 w 109943"/>
                      <a:gd name="connsiteY7" fmla="*/ 175714 h 175713"/>
                      <a:gd name="connsiteX8" fmla="*/ 5203 w 109943"/>
                      <a:gd name="connsiteY8" fmla="*/ 163197 h 175713"/>
                      <a:gd name="connsiteX9" fmla="*/ 166 w 109943"/>
                      <a:gd name="connsiteY9" fmla="*/ 121188 h 175713"/>
                      <a:gd name="connsiteX10" fmla="*/ 9766 w 109943"/>
                      <a:gd name="connsiteY10" fmla="*/ 120714 h 175713"/>
                      <a:gd name="connsiteX11" fmla="*/ 53961 w 109943"/>
                      <a:gd name="connsiteY11" fmla="*/ 163576 h 175713"/>
                      <a:gd name="connsiteX12" fmla="*/ 81905 w 109943"/>
                      <a:gd name="connsiteY12" fmla="*/ 136930 h 175713"/>
                      <a:gd name="connsiteX13" fmla="*/ 49779 w 109943"/>
                      <a:gd name="connsiteY13" fmla="*/ 98620 h 175713"/>
                      <a:gd name="connsiteX14" fmla="*/ 8435 w 109943"/>
                      <a:gd name="connsiteY14" fmla="*/ 47413 h 175713"/>
                      <a:gd name="connsiteX15" fmla="*/ 65177 w 109943"/>
                      <a:gd name="connsiteY15" fmla="*/ 0 h 175713"/>
                      <a:gd name="connsiteX16" fmla="*/ 101959 w 109943"/>
                      <a:gd name="connsiteY16" fmla="*/ 7681 h 17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943" h="175713">
                        <a:moveTo>
                          <a:pt x="101959" y="7681"/>
                        </a:moveTo>
                        <a:cubicBezTo>
                          <a:pt x="105666" y="16784"/>
                          <a:pt x="108612" y="30155"/>
                          <a:pt x="108612" y="41344"/>
                        </a:cubicBezTo>
                        <a:cubicBezTo>
                          <a:pt x="106902" y="44284"/>
                          <a:pt x="100724" y="45043"/>
                          <a:pt x="98633" y="42577"/>
                        </a:cubicBezTo>
                        <a:cubicBezTo>
                          <a:pt x="91504" y="24276"/>
                          <a:pt x="79053" y="12233"/>
                          <a:pt x="61945" y="12233"/>
                        </a:cubicBezTo>
                        <a:cubicBezTo>
                          <a:pt x="45693" y="12233"/>
                          <a:pt x="35238" y="22664"/>
                          <a:pt x="35238" y="37646"/>
                        </a:cubicBezTo>
                        <a:cubicBezTo>
                          <a:pt x="35238" y="54715"/>
                          <a:pt x="52726" y="63818"/>
                          <a:pt x="67363" y="72163"/>
                        </a:cubicBezTo>
                        <a:cubicBezTo>
                          <a:pt x="89508" y="84680"/>
                          <a:pt x="109943" y="98809"/>
                          <a:pt x="109943" y="128300"/>
                        </a:cubicBezTo>
                        <a:cubicBezTo>
                          <a:pt x="109943" y="159878"/>
                          <a:pt x="80764" y="175714"/>
                          <a:pt x="49875" y="175714"/>
                        </a:cubicBezTo>
                        <a:cubicBezTo>
                          <a:pt x="30295" y="175714"/>
                          <a:pt x="15658" y="171541"/>
                          <a:pt x="5203" y="163197"/>
                        </a:cubicBezTo>
                        <a:cubicBezTo>
                          <a:pt x="1877" y="155326"/>
                          <a:pt x="-689" y="134938"/>
                          <a:pt x="166" y="121188"/>
                        </a:cubicBezTo>
                        <a:cubicBezTo>
                          <a:pt x="2257" y="118723"/>
                          <a:pt x="7675" y="118249"/>
                          <a:pt x="9766" y="120714"/>
                        </a:cubicBezTo>
                        <a:cubicBezTo>
                          <a:pt x="16894" y="143568"/>
                          <a:pt x="30200" y="163576"/>
                          <a:pt x="53961" y="163576"/>
                        </a:cubicBezTo>
                        <a:cubicBezTo>
                          <a:pt x="68979" y="163576"/>
                          <a:pt x="81905" y="154852"/>
                          <a:pt x="81905" y="136930"/>
                        </a:cubicBezTo>
                        <a:cubicBezTo>
                          <a:pt x="81905" y="117775"/>
                          <a:pt x="65177" y="107344"/>
                          <a:pt x="49779" y="98620"/>
                        </a:cubicBezTo>
                        <a:cubicBezTo>
                          <a:pt x="25543" y="84870"/>
                          <a:pt x="8435" y="70361"/>
                          <a:pt x="8435" y="47413"/>
                        </a:cubicBezTo>
                        <a:cubicBezTo>
                          <a:pt x="8435" y="17069"/>
                          <a:pt x="33432" y="0"/>
                          <a:pt x="65177" y="0"/>
                        </a:cubicBezTo>
                        <a:cubicBezTo>
                          <a:pt x="82760" y="190"/>
                          <a:pt x="98253" y="4362"/>
                          <a:pt x="101959" y="7681"/>
                        </a:cubicBezTo>
                      </a:path>
                    </a:pathLst>
                  </a:custGeom>
                  <a:solidFill>
                    <a:srgbClr val="FFFFFF"/>
                  </a:solidFill>
                  <a:ln w="9494" cap="flat">
                    <a:noFill/>
                    <a:prstDash val="solid"/>
                    <a:miter/>
                  </a:ln>
                </p:spPr>
                <p:txBody>
                  <a:bodyPr rtlCol="0" anchor="ctr"/>
                  <a:lstStyle/>
                  <a:p>
                    <a:endParaRPr lang="en-US"/>
                  </a:p>
                </p:txBody>
              </p:sp>
              <p:sp>
                <p:nvSpPr>
                  <p:cNvPr id="35" name="Freeform 165">
                    <a:extLst>
                      <a:ext uri="{FF2B5EF4-FFF2-40B4-BE49-F238E27FC236}">
                        <a16:creationId xmlns:a16="http://schemas.microsoft.com/office/drawing/2014/main" id="{5533CB91-6709-48F2-9A4F-2FCF8868EEF5}"/>
                      </a:ext>
                    </a:extLst>
                  </p:cNvPr>
                  <p:cNvSpPr/>
                  <p:nvPr/>
                </p:nvSpPr>
                <p:spPr>
                  <a:xfrm>
                    <a:off x="2219279" y="4517864"/>
                    <a:ext cx="187981" cy="285143"/>
                  </a:xfrm>
                  <a:custGeom>
                    <a:avLst/>
                    <a:gdLst>
                      <a:gd name="connsiteX0" fmla="*/ 57390 w 187981"/>
                      <a:gd name="connsiteY0" fmla="*/ 135602 h 285143"/>
                      <a:gd name="connsiteX1" fmla="*/ 69936 w 187981"/>
                      <a:gd name="connsiteY1" fmla="*/ 160542 h 285143"/>
                      <a:gd name="connsiteX2" fmla="*/ 99970 w 187981"/>
                      <a:gd name="connsiteY2" fmla="*/ 169645 h 285143"/>
                      <a:gd name="connsiteX3" fmla="*/ 154241 w 187981"/>
                      <a:gd name="connsiteY3" fmla="*/ 94732 h 285143"/>
                      <a:gd name="connsiteX4" fmla="*/ 97879 w 187981"/>
                      <a:gd name="connsiteY4" fmla="*/ 27784 h 285143"/>
                      <a:gd name="connsiteX5" fmla="*/ 62427 w 187981"/>
                      <a:gd name="connsiteY5" fmla="*/ 39448 h 285143"/>
                      <a:gd name="connsiteX6" fmla="*/ 57390 w 187981"/>
                      <a:gd name="connsiteY6" fmla="*/ 64008 h 285143"/>
                      <a:gd name="connsiteX7" fmla="*/ 57390 w 187981"/>
                      <a:gd name="connsiteY7" fmla="*/ 135602 h 285143"/>
                      <a:gd name="connsiteX8" fmla="*/ 26500 w 187981"/>
                      <a:gd name="connsiteY8" fmla="*/ 58224 h 285143"/>
                      <a:gd name="connsiteX9" fmla="*/ 15190 w 187981"/>
                      <a:gd name="connsiteY9" fmla="*/ 32431 h 285143"/>
                      <a:gd name="connsiteX10" fmla="*/ 11483 w 187981"/>
                      <a:gd name="connsiteY10" fmla="*/ 29965 h 285143"/>
                      <a:gd name="connsiteX11" fmla="*/ 11863 w 187981"/>
                      <a:gd name="connsiteY11" fmla="*/ 22474 h 285143"/>
                      <a:gd name="connsiteX12" fmla="*/ 53208 w 187981"/>
                      <a:gd name="connsiteY12" fmla="*/ 0 h 285143"/>
                      <a:gd name="connsiteX13" fmla="*/ 58245 w 187981"/>
                      <a:gd name="connsiteY13" fmla="*/ 2940 h 285143"/>
                      <a:gd name="connsiteX14" fmla="*/ 56534 w 187981"/>
                      <a:gd name="connsiteY14" fmla="*/ 22095 h 285143"/>
                      <a:gd name="connsiteX15" fmla="*/ 60241 w 187981"/>
                      <a:gd name="connsiteY15" fmla="*/ 27500 h 285143"/>
                      <a:gd name="connsiteX16" fmla="*/ 118694 w 187981"/>
                      <a:gd name="connsiteY16" fmla="*/ 7965 h 285143"/>
                      <a:gd name="connsiteX17" fmla="*/ 187982 w 187981"/>
                      <a:gd name="connsiteY17" fmla="*/ 84111 h 285143"/>
                      <a:gd name="connsiteX18" fmla="*/ 86188 w 187981"/>
                      <a:gd name="connsiteY18" fmla="*/ 183584 h 285143"/>
                      <a:gd name="connsiteX19" fmla="*/ 63282 w 187981"/>
                      <a:gd name="connsiteY19" fmla="*/ 181878 h 285143"/>
                      <a:gd name="connsiteX20" fmla="*/ 57390 w 187981"/>
                      <a:gd name="connsiteY20" fmla="*/ 193541 h 285143"/>
                      <a:gd name="connsiteX21" fmla="*/ 57390 w 187981"/>
                      <a:gd name="connsiteY21" fmla="*/ 237256 h 285143"/>
                      <a:gd name="connsiteX22" fmla="*/ 73262 w 187981"/>
                      <a:gd name="connsiteY22" fmla="*/ 272627 h 285143"/>
                      <a:gd name="connsiteX23" fmla="*/ 89515 w 187981"/>
                      <a:gd name="connsiteY23" fmla="*/ 274713 h 285143"/>
                      <a:gd name="connsiteX24" fmla="*/ 88659 w 187981"/>
                      <a:gd name="connsiteY24" fmla="*/ 285144 h 285143"/>
                      <a:gd name="connsiteX25" fmla="*/ 41897 w 187981"/>
                      <a:gd name="connsiteY25" fmla="*/ 283911 h 285143"/>
                      <a:gd name="connsiteX26" fmla="*/ 2644 w 187981"/>
                      <a:gd name="connsiteY26" fmla="*/ 285144 h 285143"/>
                      <a:gd name="connsiteX27" fmla="*/ 1788 w 187981"/>
                      <a:gd name="connsiteY27" fmla="*/ 274713 h 285143"/>
                      <a:gd name="connsiteX28" fmla="*/ 10532 w 187981"/>
                      <a:gd name="connsiteY28" fmla="*/ 273480 h 285143"/>
                      <a:gd name="connsiteX29" fmla="*/ 26405 w 187981"/>
                      <a:gd name="connsiteY29" fmla="*/ 237256 h 285143"/>
                      <a:gd name="connsiteX30" fmla="*/ 26405 w 187981"/>
                      <a:gd name="connsiteY30" fmla="*/ 58224 h 28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7981" h="285143">
                        <a:moveTo>
                          <a:pt x="57390" y="135602"/>
                        </a:moveTo>
                        <a:cubicBezTo>
                          <a:pt x="57390" y="148878"/>
                          <a:pt x="61572" y="153904"/>
                          <a:pt x="69936" y="160542"/>
                        </a:cubicBezTo>
                        <a:cubicBezTo>
                          <a:pt x="78300" y="166800"/>
                          <a:pt x="91226" y="169645"/>
                          <a:pt x="99970" y="169645"/>
                        </a:cubicBezTo>
                        <a:cubicBezTo>
                          <a:pt x="134186" y="169645"/>
                          <a:pt x="154241" y="138068"/>
                          <a:pt x="154241" y="94732"/>
                        </a:cubicBezTo>
                        <a:cubicBezTo>
                          <a:pt x="154241" y="61448"/>
                          <a:pt x="135422" y="27784"/>
                          <a:pt x="97879" y="27784"/>
                        </a:cubicBezTo>
                        <a:cubicBezTo>
                          <a:pt x="79915" y="27784"/>
                          <a:pt x="66989" y="34422"/>
                          <a:pt x="62427" y="39448"/>
                        </a:cubicBezTo>
                        <a:cubicBezTo>
                          <a:pt x="58720" y="44000"/>
                          <a:pt x="57390" y="50258"/>
                          <a:pt x="57390" y="64008"/>
                        </a:cubicBezTo>
                        <a:lnTo>
                          <a:pt x="57390" y="135602"/>
                        </a:lnTo>
                        <a:close/>
                        <a:moveTo>
                          <a:pt x="26500" y="58224"/>
                        </a:moveTo>
                        <a:cubicBezTo>
                          <a:pt x="26500" y="42008"/>
                          <a:pt x="26500" y="39922"/>
                          <a:pt x="15190" y="32431"/>
                        </a:cubicBezTo>
                        <a:lnTo>
                          <a:pt x="11483" y="29965"/>
                        </a:lnTo>
                        <a:cubicBezTo>
                          <a:pt x="9772" y="28258"/>
                          <a:pt x="9772" y="23707"/>
                          <a:pt x="11863" y="22474"/>
                        </a:cubicBezTo>
                        <a:cubicBezTo>
                          <a:pt x="22698" y="17922"/>
                          <a:pt x="42373" y="7871"/>
                          <a:pt x="53208" y="0"/>
                        </a:cubicBezTo>
                        <a:cubicBezTo>
                          <a:pt x="55679" y="0"/>
                          <a:pt x="57390" y="853"/>
                          <a:pt x="58245" y="2940"/>
                        </a:cubicBezTo>
                        <a:cubicBezTo>
                          <a:pt x="57390" y="10431"/>
                          <a:pt x="56534" y="16690"/>
                          <a:pt x="56534" y="22095"/>
                        </a:cubicBezTo>
                        <a:cubicBezTo>
                          <a:pt x="56534" y="25034"/>
                          <a:pt x="57390" y="27500"/>
                          <a:pt x="60241" y="27500"/>
                        </a:cubicBezTo>
                        <a:cubicBezTo>
                          <a:pt x="65659" y="25034"/>
                          <a:pt x="91986" y="7965"/>
                          <a:pt x="118694" y="7965"/>
                        </a:cubicBezTo>
                        <a:cubicBezTo>
                          <a:pt x="160799" y="7965"/>
                          <a:pt x="187982" y="42103"/>
                          <a:pt x="187982" y="84111"/>
                        </a:cubicBezTo>
                        <a:cubicBezTo>
                          <a:pt x="187982" y="141956"/>
                          <a:pt x="145401" y="183584"/>
                          <a:pt x="86188" y="183584"/>
                        </a:cubicBezTo>
                        <a:cubicBezTo>
                          <a:pt x="78680" y="183584"/>
                          <a:pt x="66989" y="182731"/>
                          <a:pt x="63282" y="181878"/>
                        </a:cubicBezTo>
                        <a:cubicBezTo>
                          <a:pt x="59576" y="182731"/>
                          <a:pt x="57390" y="184817"/>
                          <a:pt x="57390" y="193541"/>
                        </a:cubicBezTo>
                        <a:lnTo>
                          <a:pt x="57390" y="237256"/>
                        </a:lnTo>
                        <a:cubicBezTo>
                          <a:pt x="57390" y="266842"/>
                          <a:pt x="58245" y="270541"/>
                          <a:pt x="73262" y="272627"/>
                        </a:cubicBezTo>
                        <a:lnTo>
                          <a:pt x="89515" y="274713"/>
                        </a:lnTo>
                        <a:cubicBezTo>
                          <a:pt x="92461" y="276799"/>
                          <a:pt x="91606" y="283816"/>
                          <a:pt x="88659" y="285144"/>
                        </a:cubicBezTo>
                        <a:cubicBezTo>
                          <a:pt x="68605" y="284290"/>
                          <a:pt x="56534" y="283911"/>
                          <a:pt x="41897" y="283911"/>
                        </a:cubicBezTo>
                        <a:cubicBezTo>
                          <a:pt x="26880" y="283911"/>
                          <a:pt x="14334" y="284290"/>
                          <a:pt x="2644" y="285144"/>
                        </a:cubicBezTo>
                        <a:cubicBezTo>
                          <a:pt x="-303" y="283911"/>
                          <a:pt x="-1063" y="276799"/>
                          <a:pt x="1788" y="274713"/>
                        </a:cubicBezTo>
                        <a:lnTo>
                          <a:pt x="10532" y="273480"/>
                        </a:lnTo>
                        <a:cubicBezTo>
                          <a:pt x="26025" y="271394"/>
                          <a:pt x="26405" y="267222"/>
                          <a:pt x="26405" y="237256"/>
                        </a:cubicBezTo>
                        <a:lnTo>
                          <a:pt x="26405" y="58224"/>
                        </a:lnTo>
                        <a:close/>
                      </a:path>
                    </a:pathLst>
                  </a:custGeom>
                  <a:solidFill>
                    <a:srgbClr val="FFFFFF"/>
                  </a:solidFill>
                  <a:ln w="9494" cap="flat">
                    <a:noFill/>
                    <a:prstDash val="solid"/>
                    <a:miter/>
                  </a:ln>
                </p:spPr>
                <p:txBody>
                  <a:bodyPr rtlCol="0" anchor="ctr"/>
                  <a:lstStyle/>
                  <a:p>
                    <a:endParaRPr lang="en-US"/>
                  </a:p>
                </p:txBody>
              </p:sp>
              <p:sp>
                <p:nvSpPr>
                  <p:cNvPr id="36" name="Freeform 166">
                    <a:extLst>
                      <a:ext uri="{FF2B5EF4-FFF2-40B4-BE49-F238E27FC236}">
                        <a16:creationId xmlns:a16="http://schemas.microsoft.com/office/drawing/2014/main" id="{7760CDEF-DD6D-415A-AD09-12485C31116F}"/>
                      </a:ext>
                    </a:extLst>
                  </p:cNvPr>
                  <p:cNvSpPr/>
                  <p:nvPr/>
                </p:nvSpPr>
                <p:spPr>
                  <a:xfrm>
                    <a:off x="2421630" y="4420003"/>
                    <a:ext cx="83834" cy="276799"/>
                  </a:xfrm>
                  <a:custGeom>
                    <a:avLst/>
                    <a:gdLst>
                      <a:gd name="connsiteX0" fmla="*/ 60811 w 83834"/>
                      <a:gd name="connsiteY0" fmla="*/ 21241 h 276799"/>
                      <a:gd name="connsiteX1" fmla="*/ 39141 w 83834"/>
                      <a:gd name="connsiteY1" fmla="*/ 42482 h 276799"/>
                      <a:gd name="connsiteX2" fmla="*/ 17851 w 83834"/>
                      <a:gd name="connsiteY2" fmla="*/ 22095 h 276799"/>
                      <a:gd name="connsiteX3" fmla="*/ 40377 w 83834"/>
                      <a:gd name="connsiteY3" fmla="*/ 0 h 276799"/>
                      <a:gd name="connsiteX4" fmla="*/ 60811 w 83834"/>
                      <a:gd name="connsiteY4" fmla="*/ 21241 h 276799"/>
                      <a:gd name="connsiteX5" fmla="*/ 26595 w 83834"/>
                      <a:gd name="connsiteY5" fmla="*/ 156085 h 276799"/>
                      <a:gd name="connsiteX6" fmla="*/ 15285 w 83834"/>
                      <a:gd name="connsiteY6" fmla="*/ 130292 h 276799"/>
                      <a:gd name="connsiteX7" fmla="*/ 11578 w 83834"/>
                      <a:gd name="connsiteY7" fmla="*/ 127826 h 276799"/>
                      <a:gd name="connsiteX8" fmla="*/ 11958 w 83834"/>
                      <a:gd name="connsiteY8" fmla="*/ 120335 h 276799"/>
                      <a:gd name="connsiteX9" fmla="*/ 54919 w 83834"/>
                      <a:gd name="connsiteY9" fmla="*/ 99947 h 276799"/>
                      <a:gd name="connsiteX10" fmla="*/ 59100 w 83834"/>
                      <a:gd name="connsiteY10" fmla="*/ 102413 h 276799"/>
                      <a:gd name="connsiteX11" fmla="*/ 57390 w 83834"/>
                      <a:gd name="connsiteY11" fmla="*/ 153999 h 276799"/>
                      <a:gd name="connsiteX12" fmla="*/ 57390 w 83834"/>
                      <a:gd name="connsiteY12" fmla="*/ 228912 h 276799"/>
                      <a:gd name="connsiteX13" fmla="*/ 73262 w 83834"/>
                      <a:gd name="connsiteY13" fmla="*/ 265135 h 276799"/>
                      <a:gd name="connsiteX14" fmla="*/ 82006 w 83834"/>
                      <a:gd name="connsiteY14" fmla="*/ 266368 h 276799"/>
                      <a:gd name="connsiteX15" fmla="*/ 81151 w 83834"/>
                      <a:gd name="connsiteY15" fmla="*/ 276799 h 276799"/>
                      <a:gd name="connsiteX16" fmla="*/ 41897 w 83834"/>
                      <a:gd name="connsiteY16" fmla="*/ 275566 h 276799"/>
                      <a:gd name="connsiteX17" fmla="*/ 2644 w 83834"/>
                      <a:gd name="connsiteY17" fmla="*/ 276799 h 276799"/>
                      <a:gd name="connsiteX18" fmla="*/ 1788 w 83834"/>
                      <a:gd name="connsiteY18" fmla="*/ 266368 h 276799"/>
                      <a:gd name="connsiteX19" fmla="*/ 10532 w 83834"/>
                      <a:gd name="connsiteY19" fmla="*/ 265135 h 276799"/>
                      <a:gd name="connsiteX20" fmla="*/ 26405 w 83834"/>
                      <a:gd name="connsiteY20" fmla="*/ 228912 h 276799"/>
                      <a:gd name="connsiteX21" fmla="*/ 26405 w 83834"/>
                      <a:gd name="connsiteY21" fmla="*/ 156085 h 27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834" h="276799">
                        <a:moveTo>
                          <a:pt x="60811" y="21241"/>
                        </a:moveTo>
                        <a:cubicBezTo>
                          <a:pt x="60811" y="35844"/>
                          <a:pt x="50356" y="42482"/>
                          <a:pt x="39141" y="42482"/>
                        </a:cubicBezTo>
                        <a:cubicBezTo>
                          <a:pt x="26215" y="42482"/>
                          <a:pt x="17851" y="33284"/>
                          <a:pt x="17851" y="22095"/>
                        </a:cubicBezTo>
                        <a:cubicBezTo>
                          <a:pt x="17851" y="8345"/>
                          <a:pt x="28306" y="0"/>
                          <a:pt x="40377" y="0"/>
                        </a:cubicBezTo>
                        <a:cubicBezTo>
                          <a:pt x="52827" y="0"/>
                          <a:pt x="60811" y="9578"/>
                          <a:pt x="60811" y="21241"/>
                        </a:cubicBezTo>
                        <a:moveTo>
                          <a:pt x="26595" y="156085"/>
                        </a:moveTo>
                        <a:cubicBezTo>
                          <a:pt x="26595" y="139869"/>
                          <a:pt x="26595" y="137783"/>
                          <a:pt x="15285" y="130292"/>
                        </a:cubicBezTo>
                        <a:lnTo>
                          <a:pt x="11578" y="127826"/>
                        </a:lnTo>
                        <a:cubicBezTo>
                          <a:pt x="9867" y="126119"/>
                          <a:pt x="9867" y="121568"/>
                          <a:pt x="11958" y="120335"/>
                        </a:cubicBezTo>
                        <a:cubicBezTo>
                          <a:pt x="21558" y="117016"/>
                          <a:pt x="45319" y="106206"/>
                          <a:pt x="54919" y="99947"/>
                        </a:cubicBezTo>
                        <a:cubicBezTo>
                          <a:pt x="57010" y="99947"/>
                          <a:pt x="58625" y="100801"/>
                          <a:pt x="59100" y="102413"/>
                        </a:cubicBezTo>
                        <a:cubicBezTo>
                          <a:pt x="58245" y="117016"/>
                          <a:pt x="57390" y="136930"/>
                          <a:pt x="57390" y="153999"/>
                        </a:cubicBezTo>
                        <a:lnTo>
                          <a:pt x="57390" y="228912"/>
                        </a:lnTo>
                        <a:cubicBezTo>
                          <a:pt x="57390" y="258877"/>
                          <a:pt x="58245" y="263049"/>
                          <a:pt x="73262" y="265135"/>
                        </a:cubicBezTo>
                        <a:lnTo>
                          <a:pt x="82006" y="266368"/>
                        </a:lnTo>
                        <a:cubicBezTo>
                          <a:pt x="84953" y="268454"/>
                          <a:pt x="84097" y="275471"/>
                          <a:pt x="81151" y="276799"/>
                        </a:cubicBezTo>
                        <a:cubicBezTo>
                          <a:pt x="68605" y="275946"/>
                          <a:pt x="56534" y="275566"/>
                          <a:pt x="41897" y="275566"/>
                        </a:cubicBezTo>
                        <a:cubicBezTo>
                          <a:pt x="26880" y="275566"/>
                          <a:pt x="14334" y="275946"/>
                          <a:pt x="2644" y="276799"/>
                        </a:cubicBezTo>
                        <a:cubicBezTo>
                          <a:pt x="-303" y="275566"/>
                          <a:pt x="-1063" y="268454"/>
                          <a:pt x="1788" y="266368"/>
                        </a:cubicBezTo>
                        <a:lnTo>
                          <a:pt x="10532" y="265135"/>
                        </a:lnTo>
                        <a:cubicBezTo>
                          <a:pt x="26025" y="263049"/>
                          <a:pt x="26405" y="258877"/>
                          <a:pt x="26405" y="228912"/>
                        </a:cubicBezTo>
                        <a:lnTo>
                          <a:pt x="26405" y="156085"/>
                        </a:lnTo>
                        <a:close/>
                      </a:path>
                    </a:pathLst>
                  </a:custGeom>
                  <a:solidFill>
                    <a:srgbClr val="FFFFFF"/>
                  </a:solidFill>
                  <a:ln w="9494" cap="flat">
                    <a:noFill/>
                    <a:prstDash val="solid"/>
                    <a:miter/>
                  </a:ln>
                </p:spPr>
                <p:txBody>
                  <a:bodyPr rtlCol="0" anchor="ctr"/>
                  <a:lstStyle/>
                  <a:p>
                    <a:endParaRPr lang="en-US"/>
                  </a:p>
                </p:txBody>
              </p:sp>
              <p:sp>
                <p:nvSpPr>
                  <p:cNvPr id="37" name="Freeform 167">
                    <a:extLst>
                      <a:ext uri="{FF2B5EF4-FFF2-40B4-BE49-F238E27FC236}">
                        <a16:creationId xmlns:a16="http://schemas.microsoft.com/office/drawing/2014/main" id="{DD9ED5FC-0D32-41CF-895C-3B45F9B47785}"/>
                      </a:ext>
                    </a:extLst>
                  </p:cNvPr>
                  <p:cNvSpPr/>
                  <p:nvPr/>
                </p:nvSpPr>
                <p:spPr>
                  <a:xfrm>
                    <a:off x="2522390" y="4502388"/>
                    <a:ext cx="111258" cy="198870"/>
                  </a:xfrm>
                  <a:custGeom>
                    <a:avLst/>
                    <a:gdLst>
                      <a:gd name="connsiteX0" fmla="*/ 60989 w 111258"/>
                      <a:gd name="connsiteY0" fmla="*/ 46579 h 198870"/>
                      <a:gd name="connsiteX1" fmla="*/ 53481 w 111258"/>
                      <a:gd name="connsiteY1" fmla="*/ 56536 h 198870"/>
                      <a:gd name="connsiteX2" fmla="*/ 53481 w 111258"/>
                      <a:gd name="connsiteY2" fmla="*/ 134293 h 198870"/>
                      <a:gd name="connsiteX3" fmla="*/ 83990 w 111258"/>
                      <a:gd name="connsiteY3" fmla="*/ 180474 h 198870"/>
                      <a:gd name="connsiteX4" fmla="*/ 95301 w 111258"/>
                      <a:gd name="connsiteY4" fmla="*/ 178388 h 198870"/>
                      <a:gd name="connsiteX5" fmla="*/ 105756 w 111258"/>
                      <a:gd name="connsiteY5" fmla="*/ 172603 h 198870"/>
                      <a:gd name="connsiteX6" fmla="*/ 109938 w 111258"/>
                      <a:gd name="connsiteY6" fmla="*/ 179715 h 198870"/>
                      <a:gd name="connsiteX7" fmla="*/ 66122 w 111258"/>
                      <a:gd name="connsiteY7" fmla="*/ 198870 h 198870"/>
                      <a:gd name="connsiteX8" fmla="*/ 22686 w 111258"/>
                      <a:gd name="connsiteY8" fmla="*/ 153923 h 198870"/>
                      <a:gd name="connsiteX9" fmla="*/ 22686 w 111258"/>
                      <a:gd name="connsiteY9" fmla="*/ 58717 h 198870"/>
                      <a:gd name="connsiteX10" fmla="*/ 13942 w 111258"/>
                      <a:gd name="connsiteY10" fmla="*/ 46674 h 198870"/>
                      <a:gd name="connsiteX11" fmla="*/ 2251 w 111258"/>
                      <a:gd name="connsiteY11" fmla="*/ 46674 h 198870"/>
                      <a:gd name="connsiteX12" fmla="*/ 1016 w 111258"/>
                      <a:gd name="connsiteY12" fmla="*/ 37950 h 198870"/>
                      <a:gd name="connsiteX13" fmla="*/ 27724 w 111258"/>
                      <a:gd name="connsiteY13" fmla="*/ 25053 h 198870"/>
                      <a:gd name="connsiteX14" fmla="*/ 45212 w 111258"/>
                      <a:gd name="connsiteY14" fmla="*/ 493 h 198870"/>
                      <a:gd name="connsiteX15" fmla="*/ 53956 w 111258"/>
                      <a:gd name="connsiteY15" fmla="*/ 2579 h 198870"/>
                      <a:gd name="connsiteX16" fmla="*/ 53956 w 111258"/>
                      <a:gd name="connsiteY16" fmla="*/ 21260 h 198870"/>
                      <a:gd name="connsiteX17" fmla="*/ 61465 w 111258"/>
                      <a:gd name="connsiteY17" fmla="*/ 29131 h 198870"/>
                      <a:gd name="connsiteX18" fmla="*/ 107752 w 111258"/>
                      <a:gd name="connsiteY18" fmla="*/ 29131 h 198870"/>
                      <a:gd name="connsiteX19" fmla="*/ 108132 w 111258"/>
                      <a:gd name="connsiteY19" fmla="*/ 46579 h 198870"/>
                      <a:gd name="connsiteX20" fmla="*/ 60989 w 111258"/>
                      <a:gd name="connsiteY20" fmla="*/ 46579 h 19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258" h="198870">
                        <a:moveTo>
                          <a:pt x="60989" y="46579"/>
                        </a:moveTo>
                        <a:cubicBezTo>
                          <a:pt x="53861" y="46579"/>
                          <a:pt x="53481" y="47812"/>
                          <a:pt x="53481" y="56536"/>
                        </a:cubicBezTo>
                        <a:lnTo>
                          <a:pt x="53481" y="134293"/>
                        </a:lnTo>
                        <a:cubicBezTo>
                          <a:pt x="53481" y="158474"/>
                          <a:pt x="56427" y="180474"/>
                          <a:pt x="83990" y="180474"/>
                        </a:cubicBezTo>
                        <a:cubicBezTo>
                          <a:pt x="88172" y="180474"/>
                          <a:pt x="91879" y="179621"/>
                          <a:pt x="95301" y="178388"/>
                        </a:cubicBezTo>
                        <a:cubicBezTo>
                          <a:pt x="99007" y="177155"/>
                          <a:pt x="104520" y="172603"/>
                          <a:pt x="105756" y="172603"/>
                        </a:cubicBezTo>
                        <a:cubicBezTo>
                          <a:pt x="109082" y="172603"/>
                          <a:pt x="110793" y="177155"/>
                          <a:pt x="109938" y="179715"/>
                        </a:cubicBezTo>
                        <a:cubicBezTo>
                          <a:pt x="102429" y="188439"/>
                          <a:pt x="87412" y="198870"/>
                          <a:pt x="66122" y="198870"/>
                        </a:cubicBezTo>
                        <a:cubicBezTo>
                          <a:pt x="30195" y="198870"/>
                          <a:pt x="22686" y="178862"/>
                          <a:pt x="22686" y="153923"/>
                        </a:cubicBezTo>
                        <a:lnTo>
                          <a:pt x="22686" y="58717"/>
                        </a:lnTo>
                        <a:cubicBezTo>
                          <a:pt x="22686" y="47527"/>
                          <a:pt x="22306" y="46674"/>
                          <a:pt x="13942" y="46674"/>
                        </a:cubicBezTo>
                        <a:lnTo>
                          <a:pt x="2251" y="46674"/>
                        </a:lnTo>
                        <a:cubicBezTo>
                          <a:pt x="-220" y="44967"/>
                          <a:pt x="-695" y="40415"/>
                          <a:pt x="1016" y="37950"/>
                        </a:cubicBezTo>
                        <a:cubicBezTo>
                          <a:pt x="13087" y="34251"/>
                          <a:pt x="23542" y="28751"/>
                          <a:pt x="27724" y="25053"/>
                        </a:cubicBezTo>
                        <a:cubicBezTo>
                          <a:pt x="33141" y="20027"/>
                          <a:pt x="41030" y="8838"/>
                          <a:pt x="45212" y="493"/>
                        </a:cubicBezTo>
                        <a:cubicBezTo>
                          <a:pt x="47303" y="-360"/>
                          <a:pt x="52340" y="-360"/>
                          <a:pt x="53956" y="2579"/>
                        </a:cubicBezTo>
                        <a:lnTo>
                          <a:pt x="53956" y="21260"/>
                        </a:lnTo>
                        <a:cubicBezTo>
                          <a:pt x="53956" y="28751"/>
                          <a:pt x="54431" y="29131"/>
                          <a:pt x="61465" y="29131"/>
                        </a:cubicBezTo>
                        <a:lnTo>
                          <a:pt x="107752" y="29131"/>
                        </a:lnTo>
                        <a:cubicBezTo>
                          <a:pt x="112789" y="32829"/>
                          <a:pt x="111934" y="44113"/>
                          <a:pt x="108132" y="46579"/>
                        </a:cubicBezTo>
                        <a:lnTo>
                          <a:pt x="60989" y="46579"/>
                        </a:lnTo>
                        <a:close/>
                      </a:path>
                    </a:pathLst>
                  </a:custGeom>
                  <a:solidFill>
                    <a:srgbClr val="FFFFFF"/>
                  </a:solidFill>
                  <a:ln w="9494" cap="flat">
                    <a:noFill/>
                    <a:prstDash val="solid"/>
                    <a:miter/>
                  </a:ln>
                </p:spPr>
                <p:txBody>
                  <a:bodyPr rtlCol="0" anchor="ctr"/>
                  <a:lstStyle/>
                  <a:p>
                    <a:endParaRPr lang="en-US"/>
                  </a:p>
                </p:txBody>
              </p:sp>
              <p:sp>
                <p:nvSpPr>
                  <p:cNvPr id="38" name="Freeform 168">
                    <a:extLst>
                      <a:ext uri="{FF2B5EF4-FFF2-40B4-BE49-F238E27FC236}">
                        <a16:creationId xmlns:a16="http://schemas.microsoft.com/office/drawing/2014/main" id="{B1D47AD1-5065-4604-9EFF-03A45383AD1C}"/>
                      </a:ext>
                    </a:extLst>
                  </p:cNvPr>
                  <p:cNvSpPr/>
                  <p:nvPr/>
                </p:nvSpPr>
                <p:spPr>
                  <a:xfrm>
                    <a:off x="2642878" y="4525639"/>
                    <a:ext cx="157204" cy="175618"/>
                  </a:xfrm>
                  <a:custGeom>
                    <a:avLst/>
                    <a:gdLst>
                      <a:gd name="connsiteX0" fmla="*/ 58263 w 157204"/>
                      <a:gd name="connsiteY0" fmla="*/ 156938 h 175618"/>
                      <a:gd name="connsiteX1" fmla="*/ 83735 w 157204"/>
                      <a:gd name="connsiteY1" fmla="*/ 146507 h 175618"/>
                      <a:gd name="connsiteX2" fmla="*/ 89152 w 157204"/>
                      <a:gd name="connsiteY2" fmla="*/ 126973 h 175618"/>
                      <a:gd name="connsiteX3" fmla="*/ 90008 w 157204"/>
                      <a:gd name="connsiteY3" fmla="*/ 102413 h 175618"/>
                      <a:gd name="connsiteX4" fmla="*/ 85826 w 157204"/>
                      <a:gd name="connsiteY4" fmla="*/ 97008 h 175618"/>
                      <a:gd name="connsiteX5" fmla="*/ 68718 w 157204"/>
                      <a:gd name="connsiteY5" fmla="*/ 101180 h 175618"/>
                      <a:gd name="connsiteX6" fmla="*/ 32030 w 157204"/>
                      <a:gd name="connsiteY6" fmla="*/ 131999 h 175618"/>
                      <a:gd name="connsiteX7" fmla="*/ 58263 w 157204"/>
                      <a:gd name="connsiteY7" fmla="*/ 156938 h 175618"/>
                      <a:gd name="connsiteX8" fmla="*/ 84115 w 157204"/>
                      <a:gd name="connsiteY8" fmla="*/ 83732 h 175618"/>
                      <a:gd name="connsiteX9" fmla="*/ 91243 w 157204"/>
                      <a:gd name="connsiteY9" fmla="*/ 71689 h 175618"/>
                      <a:gd name="connsiteX10" fmla="*/ 91624 w 157204"/>
                      <a:gd name="connsiteY10" fmla="*/ 52534 h 175618"/>
                      <a:gd name="connsiteX11" fmla="*/ 61114 w 157204"/>
                      <a:gd name="connsiteY11" fmla="*/ 16310 h 175618"/>
                      <a:gd name="connsiteX12" fmla="*/ 34406 w 157204"/>
                      <a:gd name="connsiteY12" fmla="*/ 34991 h 175618"/>
                      <a:gd name="connsiteX13" fmla="*/ 30224 w 157204"/>
                      <a:gd name="connsiteY13" fmla="*/ 49120 h 175618"/>
                      <a:gd name="connsiteX14" fmla="*/ 6463 w 157204"/>
                      <a:gd name="connsiteY14" fmla="*/ 56991 h 175618"/>
                      <a:gd name="connsiteX15" fmla="*/ 570 w 157204"/>
                      <a:gd name="connsiteY15" fmla="*/ 51206 h 175618"/>
                      <a:gd name="connsiteX16" fmla="*/ 78222 w 157204"/>
                      <a:gd name="connsiteY16" fmla="*/ 0 h 175618"/>
                      <a:gd name="connsiteX17" fmla="*/ 121658 w 157204"/>
                      <a:gd name="connsiteY17" fmla="*/ 48646 h 175618"/>
                      <a:gd name="connsiteX18" fmla="*/ 119187 w 157204"/>
                      <a:gd name="connsiteY18" fmla="*/ 120999 h 175618"/>
                      <a:gd name="connsiteX19" fmla="*/ 138386 w 157204"/>
                      <a:gd name="connsiteY19" fmla="*/ 157223 h 175618"/>
                      <a:gd name="connsiteX20" fmla="*/ 148841 w 157204"/>
                      <a:gd name="connsiteY20" fmla="*/ 154757 h 175618"/>
                      <a:gd name="connsiteX21" fmla="*/ 154258 w 157204"/>
                      <a:gd name="connsiteY21" fmla="*/ 151817 h 175618"/>
                      <a:gd name="connsiteX22" fmla="*/ 157205 w 157204"/>
                      <a:gd name="connsiteY22" fmla="*/ 157223 h 175618"/>
                      <a:gd name="connsiteX23" fmla="*/ 122133 w 157204"/>
                      <a:gd name="connsiteY23" fmla="*/ 175524 h 175618"/>
                      <a:gd name="connsiteX24" fmla="*/ 95045 w 157204"/>
                      <a:gd name="connsiteY24" fmla="*/ 162628 h 175618"/>
                      <a:gd name="connsiteX25" fmla="*/ 88392 w 157204"/>
                      <a:gd name="connsiteY25" fmla="*/ 156843 h 175618"/>
                      <a:gd name="connsiteX26" fmla="*/ 72139 w 157204"/>
                      <a:gd name="connsiteY26" fmla="*/ 165188 h 175618"/>
                      <a:gd name="connsiteX27" fmla="*/ 42105 w 157204"/>
                      <a:gd name="connsiteY27" fmla="*/ 175619 h 175618"/>
                      <a:gd name="connsiteX28" fmla="*/ 12926 w 157204"/>
                      <a:gd name="connsiteY28" fmla="*/ 166041 h 175618"/>
                      <a:gd name="connsiteX29" fmla="*/ 0 w 157204"/>
                      <a:gd name="connsiteY29" fmla="*/ 136930 h 175618"/>
                      <a:gd name="connsiteX30" fmla="*/ 34596 w 157204"/>
                      <a:gd name="connsiteY30" fmla="*/ 101559 h 175618"/>
                      <a:gd name="connsiteX31" fmla="*/ 84115 w 157204"/>
                      <a:gd name="connsiteY31" fmla="*/ 83732 h 17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7204" h="175618">
                        <a:moveTo>
                          <a:pt x="58263" y="156938"/>
                        </a:moveTo>
                        <a:cubicBezTo>
                          <a:pt x="66627" y="156938"/>
                          <a:pt x="79553" y="150680"/>
                          <a:pt x="83735" y="146507"/>
                        </a:cubicBezTo>
                        <a:cubicBezTo>
                          <a:pt x="88772" y="141481"/>
                          <a:pt x="89152" y="135697"/>
                          <a:pt x="89152" y="126973"/>
                        </a:cubicBezTo>
                        <a:lnTo>
                          <a:pt x="90008" y="102413"/>
                        </a:lnTo>
                        <a:cubicBezTo>
                          <a:pt x="90008" y="97861"/>
                          <a:pt x="88297" y="97008"/>
                          <a:pt x="85826" y="97008"/>
                        </a:cubicBezTo>
                        <a:cubicBezTo>
                          <a:pt x="83355" y="97008"/>
                          <a:pt x="76226" y="98715"/>
                          <a:pt x="68718" y="101180"/>
                        </a:cubicBezTo>
                        <a:cubicBezTo>
                          <a:pt x="44101" y="109525"/>
                          <a:pt x="32030" y="115783"/>
                          <a:pt x="32030" y="131999"/>
                        </a:cubicBezTo>
                        <a:cubicBezTo>
                          <a:pt x="31935" y="139016"/>
                          <a:pt x="36973" y="156938"/>
                          <a:pt x="58263" y="156938"/>
                        </a:cubicBezTo>
                        <a:moveTo>
                          <a:pt x="84115" y="83732"/>
                        </a:moveTo>
                        <a:cubicBezTo>
                          <a:pt x="90388" y="81646"/>
                          <a:pt x="90768" y="77948"/>
                          <a:pt x="91243" y="71689"/>
                        </a:cubicBezTo>
                        <a:lnTo>
                          <a:pt x="91624" y="52534"/>
                        </a:lnTo>
                        <a:cubicBezTo>
                          <a:pt x="92004" y="37172"/>
                          <a:pt x="87061" y="16310"/>
                          <a:pt x="61114" y="16310"/>
                        </a:cubicBezTo>
                        <a:cubicBezTo>
                          <a:pt x="49423" y="16310"/>
                          <a:pt x="35262" y="22095"/>
                          <a:pt x="34406" y="34991"/>
                        </a:cubicBezTo>
                        <a:cubicBezTo>
                          <a:pt x="34026" y="41629"/>
                          <a:pt x="33551" y="46655"/>
                          <a:pt x="30224" y="49120"/>
                        </a:cubicBezTo>
                        <a:cubicBezTo>
                          <a:pt x="23951" y="54146"/>
                          <a:pt x="12736" y="56991"/>
                          <a:pt x="6463" y="56991"/>
                        </a:cubicBezTo>
                        <a:cubicBezTo>
                          <a:pt x="2661" y="56991"/>
                          <a:pt x="570" y="54905"/>
                          <a:pt x="570" y="51206"/>
                        </a:cubicBezTo>
                        <a:cubicBezTo>
                          <a:pt x="570" y="29586"/>
                          <a:pt x="47713" y="0"/>
                          <a:pt x="78222" y="0"/>
                        </a:cubicBezTo>
                        <a:cubicBezTo>
                          <a:pt x="108256" y="0"/>
                          <a:pt x="122893" y="17448"/>
                          <a:pt x="121658" y="48646"/>
                        </a:cubicBezTo>
                        <a:lnTo>
                          <a:pt x="119187" y="120999"/>
                        </a:lnTo>
                        <a:cubicBezTo>
                          <a:pt x="118331" y="140154"/>
                          <a:pt x="122133" y="157223"/>
                          <a:pt x="138386" y="157223"/>
                        </a:cubicBezTo>
                        <a:cubicBezTo>
                          <a:pt x="142568" y="157223"/>
                          <a:pt x="146275" y="155990"/>
                          <a:pt x="148841" y="154757"/>
                        </a:cubicBezTo>
                        <a:cubicBezTo>
                          <a:pt x="150932" y="153524"/>
                          <a:pt x="153023" y="151817"/>
                          <a:pt x="154258" y="151817"/>
                        </a:cubicBezTo>
                        <a:cubicBezTo>
                          <a:pt x="155969" y="151817"/>
                          <a:pt x="157205" y="154283"/>
                          <a:pt x="157205" y="157223"/>
                        </a:cubicBezTo>
                        <a:cubicBezTo>
                          <a:pt x="157205" y="159309"/>
                          <a:pt x="142568" y="175524"/>
                          <a:pt x="122133" y="175524"/>
                        </a:cubicBezTo>
                        <a:cubicBezTo>
                          <a:pt x="112153" y="175524"/>
                          <a:pt x="102078" y="171826"/>
                          <a:pt x="95045" y="162628"/>
                        </a:cubicBezTo>
                        <a:cubicBezTo>
                          <a:pt x="93334" y="160162"/>
                          <a:pt x="90863" y="156843"/>
                          <a:pt x="88392" y="156843"/>
                        </a:cubicBezTo>
                        <a:cubicBezTo>
                          <a:pt x="85446" y="156843"/>
                          <a:pt x="80503" y="160542"/>
                          <a:pt x="72139" y="165188"/>
                        </a:cubicBezTo>
                        <a:cubicBezTo>
                          <a:pt x="62920" y="170214"/>
                          <a:pt x="53795" y="175619"/>
                          <a:pt x="42105" y="175619"/>
                        </a:cubicBezTo>
                        <a:cubicBezTo>
                          <a:pt x="30034" y="175619"/>
                          <a:pt x="19959" y="172300"/>
                          <a:pt x="12926" y="166041"/>
                        </a:cubicBezTo>
                        <a:cubicBezTo>
                          <a:pt x="5037" y="158929"/>
                          <a:pt x="0" y="148593"/>
                          <a:pt x="0" y="136930"/>
                        </a:cubicBezTo>
                        <a:cubicBezTo>
                          <a:pt x="0" y="120714"/>
                          <a:pt x="7889" y="111137"/>
                          <a:pt x="34596" y="101559"/>
                        </a:cubicBezTo>
                        <a:lnTo>
                          <a:pt x="84115" y="83732"/>
                        </a:lnTo>
                        <a:close/>
                      </a:path>
                    </a:pathLst>
                  </a:custGeom>
                  <a:solidFill>
                    <a:srgbClr val="FFFFFF"/>
                  </a:solidFill>
                  <a:ln w="9494" cap="flat">
                    <a:noFill/>
                    <a:prstDash val="solid"/>
                    <a:miter/>
                  </a:ln>
                </p:spPr>
                <p:txBody>
                  <a:bodyPr rtlCol="0" anchor="ctr"/>
                  <a:lstStyle/>
                  <a:p>
                    <a:endParaRPr lang="en-US"/>
                  </a:p>
                </p:txBody>
              </p:sp>
              <p:sp>
                <p:nvSpPr>
                  <p:cNvPr id="39" name="Freeform 169">
                    <a:extLst>
                      <a:ext uri="{FF2B5EF4-FFF2-40B4-BE49-F238E27FC236}">
                        <a16:creationId xmlns:a16="http://schemas.microsoft.com/office/drawing/2014/main" id="{C5526B2D-FD8D-4809-9D6C-0CFC52972536}"/>
                      </a:ext>
                    </a:extLst>
                  </p:cNvPr>
                  <p:cNvSpPr/>
                  <p:nvPr/>
                </p:nvSpPr>
                <p:spPr>
                  <a:xfrm>
                    <a:off x="2799910" y="4398003"/>
                    <a:ext cx="85830" cy="298798"/>
                  </a:xfrm>
                  <a:custGeom>
                    <a:avLst/>
                    <a:gdLst>
                      <a:gd name="connsiteX0" fmla="*/ 58150 w 85830"/>
                      <a:gd name="connsiteY0" fmla="*/ 250911 h 298798"/>
                      <a:gd name="connsiteX1" fmla="*/ 74023 w 85830"/>
                      <a:gd name="connsiteY1" fmla="*/ 287135 h 298798"/>
                      <a:gd name="connsiteX2" fmla="*/ 84002 w 85830"/>
                      <a:gd name="connsiteY2" fmla="*/ 288368 h 298798"/>
                      <a:gd name="connsiteX3" fmla="*/ 83147 w 85830"/>
                      <a:gd name="connsiteY3" fmla="*/ 298799 h 298798"/>
                      <a:gd name="connsiteX4" fmla="*/ 42658 w 85830"/>
                      <a:gd name="connsiteY4" fmla="*/ 297566 h 298798"/>
                      <a:gd name="connsiteX5" fmla="*/ 2644 w 85830"/>
                      <a:gd name="connsiteY5" fmla="*/ 298799 h 298798"/>
                      <a:gd name="connsiteX6" fmla="*/ 1788 w 85830"/>
                      <a:gd name="connsiteY6" fmla="*/ 288368 h 298798"/>
                      <a:gd name="connsiteX7" fmla="*/ 11388 w 85830"/>
                      <a:gd name="connsiteY7" fmla="*/ 287135 h 298798"/>
                      <a:gd name="connsiteX8" fmla="*/ 27260 w 85830"/>
                      <a:gd name="connsiteY8" fmla="*/ 250911 h 298798"/>
                      <a:gd name="connsiteX9" fmla="*/ 27260 w 85830"/>
                      <a:gd name="connsiteY9" fmla="*/ 62775 h 298798"/>
                      <a:gd name="connsiteX10" fmla="*/ 14334 w 85830"/>
                      <a:gd name="connsiteY10" fmla="*/ 28258 h 298798"/>
                      <a:gd name="connsiteX11" fmla="*/ 10152 w 85830"/>
                      <a:gd name="connsiteY11" fmla="*/ 25793 h 298798"/>
                      <a:gd name="connsiteX12" fmla="*/ 10152 w 85830"/>
                      <a:gd name="connsiteY12" fmla="*/ 17448 h 298798"/>
                      <a:gd name="connsiteX13" fmla="*/ 55204 w 85830"/>
                      <a:gd name="connsiteY13" fmla="*/ 0 h 298798"/>
                      <a:gd name="connsiteX14" fmla="*/ 59386 w 85830"/>
                      <a:gd name="connsiteY14" fmla="*/ 2465 h 298798"/>
                      <a:gd name="connsiteX15" fmla="*/ 58150 w 85830"/>
                      <a:gd name="connsiteY15" fmla="*/ 54051 h 298798"/>
                      <a:gd name="connsiteX16" fmla="*/ 58150 w 85830"/>
                      <a:gd name="connsiteY16" fmla="*/ 250911 h 29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830" h="298798">
                        <a:moveTo>
                          <a:pt x="58150" y="250911"/>
                        </a:moveTo>
                        <a:cubicBezTo>
                          <a:pt x="58150" y="280877"/>
                          <a:pt x="59005" y="285049"/>
                          <a:pt x="74023" y="287135"/>
                        </a:cubicBezTo>
                        <a:lnTo>
                          <a:pt x="84002" y="288368"/>
                        </a:lnTo>
                        <a:cubicBezTo>
                          <a:pt x="86949" y="290454"/>
                          <a:pt x="86093" y="297471"/>
                          <a:pt x="83147" y="298799"/>
                        </a:cubicBezTo>
                        <a:cubicBezTo>
                          <a:pt x="69365" y="297945"/>
                          <a:pt x="57295" y="297566"/>
                          <a:pt x="42658" y="297566"/>
                        </a:cubicBezTo>
                        <a:cubicBezTo>
                          <a:pt x="27641" y="297566"/>
                          <a:pt x="15095" y="297945"/>
                          <a:pt x="2644" y="298799"/>
                        </a:cubicBezTo>
                        <a:cubicBezTo>
                          <a:pt x="-303" y="297566"/>
                          <a:pt x="-1063" y="290454"/>
                          <a:pt x="1788" y="288368"/>
                        </a:cubicBezTo>
                        <a:lnTo>
                          <a:pt x="11388" y="287135"/>
                        </a:lnTo>
                        <a:cubicBezTo>
                          <a:pt x="26785" y="285049"/>
                          <a:pt x="27260" y="280877"/>
                          <a:pt x="27260" y="250911"/>
                        </a:cubicBezTo>
                        <a:lnTo>
                          <a:pt x="27260" y="62775"/>
                        </a:lnTo>
                        <a:cubicBezTo>
                          <a:pt x="27260" y="38215"/>
                          <a:pt x="26785" y="35750"/>
                          <a:pt x="14334" y="28258"/>
                        </a:cubicBezTo>
                        <a:lnTo>
                          <a:pt x="10152" y="25793"/>
                        </a:lnTo>
                        <a:cubicBezTo>
                          <a:pt x="8061" y="24560"/>
                          <a:pt x="8061" y="18681"/>
                          <a:pt x="10152" y="17448"/>
                        </a:cubicBezTo>
                        <a:cubicBezTo>
                          <a:pt x="20607" y="14129"/>
                          <a:pt x="40187" y="7871"/>
                          <a:pt x="55204" y="0"/>
                        </a:cubicBezTo>
                        <a:cubicBezTo>
                          <a:pt x="56914" y="0"/>
                          <a:pt x="58530" y="853"/>
                          <a:pt x="59386" y="2465"/>
                        </a:cubicBezTo>
                        <a:cubicBezTo>
                          <a:pt x="58910" y="14983"/>
                          <a:pt x="58150" y="35750"/>
                          <a:pt x="58150" y="54051"/>
                        </a:cubicBezTo>
                        <a:lnTo>
                          <a:pt x="58150" y="250911"/>
                        </a:lnTo>
                        <a:close/>
                      </a:path>
                    </a:pathLst>
                  </a:custGeom>
                  <a:solidFill>
                    <a:srgbClr val="FFFFFF"/>
                  </a:solidFill>
                  <a:ln w="9494" cap="flat">
                    <a:noFill/>
                    <a:prstDash val="solid"/>
                    <a:miter/>
                  </a:ln>
                </p:spPr>
                <p:txBody>
                  <a:bodyPr rtlCol="0" anchor="ctr"/>
                  <a:lstStyle/>
                  <a:p>
                    <a:endParaRPr lang="en-US"/>
                  </a:p>
                </p:txBody>
              </p:sp>
              <p:sp>
                <p:nvSpPr>
                  <p:cNvPr id="40" name="Freeform 170">
                    <a:extLst>
                      <a:ext uri="{FF2B5EF4-FFF2-40B4-BE49-F238E27FC236}">
                        <a16:creationId xmlns:a16="http://schemas.microsoft.com/office/drawing/2014/main" id="{EF511A48-E4B2-4060-AECD-9DABC892CFDE}"/>
                      </a:ext>
                    </a:extLst>
                  </p:cNvPr>
                  <p:cNvSpPr/>
                  <p:nvPr/>
                </p:nvSpPr>
                <p:spPr>
                  <a:xfrm>
                    <a:off x="2896571" y="4420003"/>
                    <a:ext cx="83834" cy="276799"/>
                  </a:xfrm>
                  <a:custGeom>
                    <a:avLst/>
                    <a:gdLst>
                      <a:gd name="connsiteX0" fmla="*/ 60811 w 83834"/>
                      <a:gd name="connsiteY0" fmla="*/ 21241 h 276799"/>
                      <a:gd name="connsiteX1" fmla="*/ 39141 w 83834"/>
                      <a:gd name="connsiteY1" fmla="*/ 42482 h 276799"/>
                      <a:gd name="connsiteX2" fmla="*/ 17851 w 83834"/>
                      <a:gd name="connsiteY2" fmla="*/ 22095 h 276799"/>
                      <a:gd name="connsiteX3" fmla="*/ 40377 w 83834"/>
                      <a:gd name="connsiteY3" fmla="*/ 0 h 276799"/>
                      <a:gd name="connsiteX4" fmla="*/ 60811 w 83834"/>
                      <a:gd name="connsiteY4" fmla="*/ 21241 h 276799"/>
                      <a:gd name="connsiteX5" fmla="*/ 26595 w 83834"/>
                      <a:gd name="connsiteY5" fmla="*/ 156085 h 276799"/>
                      <a:gd name="connsiteX6" fmla="*/ 15285 w 83834"/>
                      <a:gd name="connsiteY6" fmla="*/ 130292 h 276799"/>
                      <a:gd name="connsiteX7" fmla="*/ 11578 w 83834"/>
                      <a:gd name="connsiteY7" fmla="*/ 127826 h 276799"/>
                      <a:gd name="connsiteX8" fmla="*/ 11958 w 83834"/>
                      <a:gd name="connsiteY8" fmla="*/ 120335 h 276799"/>
                      <a:gd name="connsiteX9" fmla="*/ 54919 w 83834"/>
                      <a:gd name="connsiteY9" fmla="*/ 99947 h 276799"/>
                      <a:gd name="connsiteX10" fmla="*/ 59100 w 83834"/>
                      <a:gd name="connsiteY10" fmla="*/ 102413 h 276799"/>
                      <a:gd name="connsiteX11" fmla="*/ 57390 w 83834"/>
                      <a:gd name="connsiteY11" fmla="*/ 153999 h 276799"/>
                      <a:gd name="connsiteX12" fmla="*/ 57390 w 83834"/>
                      <a:gd name="connsiteY12" fmla="*/ 228912 h 276799"/>
                      <a:gd name="connsiteX13" fmla="*/ 73262 w 83834"/>
                      <a:gd name="connsiteY13" fmla="*/ 265135 h 276799"/>
                      <a:gd name="connsiteX14" fmla="*/ 82006 w 83834"/>
                      <a:gd name="connsiteY14" fmla="*/ 266368 h 276799"/>
                      <a:gd name="connsiteX15" fmla="*/ 81151 w 83834"/>
                      <a:gd name="connsiteY15" fmla="*/ 276799 h 276799"/>
                      <a:gd name="connsiteX16" fmla="*/ 41897 w 83834"/>
                      <a:gd name="connsiteY16" fmla="*/ 275566 h 276799"/>
                      <a:gd name="connsiteX17" fmla="*/ 2644 w 83834"/>
                      <a:gd name="connsiteY17" fmla="*/ 276799 h 276799"/>
                      <a:gd name="connsiteX18" fmla="*/ 1788 w 83834"/>
                      <a:gd name="connsiteY18" fmla="*/ 266368 h 276799"/>
                      <a:gd name="connsiteX19" fmla="*/ 10532 w 83834"/>
                      <a:gd name="connsiteY19" fmla="*/ 265135 h 276799"/>
                      <a:gd name="connsiteX20" fmla="*/ 26405 w 83834"/>
                      <a:gd name="connsiteY20" fmla="*/ 228912 h 276799"/>
                      <a:gd name="connsiteX21" fmla="*/ 26405 w 83834"/>
                      <a:gd name="connsiteY21" fmla="*/ 156085 h 27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834" h="276799">
                        <a:moveTo>
                          <a:pt x="60811" y="21241"/>
                        </a:moveTo>
                        <a:cubicBezTo>
                          <a:pt x="60811" y="35844"/>
                          <a:pt x="50356" y="42482"/>
                          <a:pt x="39141" y="42482"/>
                        </a:cubicBezTo>
                        <a:cubicBezTo>
                          <a:pt x="26215" y="42482"/>
                          <a:pt x="17851" y="33284"/>
                          <a:pt x="17851" y="22095"/>
                        </a:cubicBezTo>
                        <a:cubicBezTo>
                          <a:pt x="17851" y="8345"/>
                          <a:pt x="28306" y="0"/>
                          <a:pt x="40377" y="0"/>
                        </a:cubicBezTo>
                        <a:cubicBezTo>
                          <a:pt x="52828" y="0"/>
                          <a:pt x="60811" y="9578"/>
                          <a:pt x="60811" y="21241"/>
                        </a:cubicBezTo>
                        <a:moveTo>
                          <a:pt x="26595" y="156085"/>
                        </a:moveTo>
                        <a:cubicBezTo>
                          <a:pt x="26595" y="139869"/>
                          <a:pt x="26595" y="137783"/>
                          <a:pt x="15285" y="130292"/>
                        </a:cubicBezTo>
                        <a:lnTo>
                          <a:pt x="11578" y="127826"/>
                        </a:lnTo>
                        <a:cubicBezTo>
                          <a:pt x="9867" y="126119"/>
                          <a:pt x="9867" y="121568"/>
                          <a:pt x="11958" y="120335"/>
                        </a:cubicBezTo>
                        <a:cubicBezTo>
                          <a:pt x="21558" y="117016"/>
                          <a:pt x="45319" y="106206"/>
                          <a:pt x="54919" y="99947"/>
                        </a:cubicBezTo>
                        <a:cubicBezTo>
                          <a:pt x="57009" y="99947"/>
                          <a:pt x="58625" y="100801"/>
                          <a:pt x="59100" y="102413"/>
                        </a:cubicBezTo>
                        <a:cubicBezTo>
                          <a:pt x="58245" y="117016"/>
                          <a:pt x="57390" y="136930"/>
                          <a:pt x="57390" y="153999"/>
                        </a:cubicBezTo>
                        <a:lnTo>
                          <a:pt x="57390" y="228912"/>
                        </a:lnTo>
                        <a:cubicBezTo>
                          <a:pt x="57390" y="258877"/>
                          <a:pt x="58245" y="263049"/>
                          <a:pt x="73262" y="265135"/>
                        </a:cubicBezTo>
                        <a:lnTo>
                          <a:pt x="82006" y="266368"/>
                        </a:lnTo>
                        <a:cubicBezTo>
                          <a:pt x="84953" y="268454"/>
                          <a:pt x="84097" y="275471"/>
                          <a:pt x="81151" y="276799"/>
                        </a:cubicBezTo>
                        <a:cubicBezTo>
                          <a:pt x="68605" y="275946"/>
                          <a:pt x="56534" y="275566"/>
                          <a:pt x="41897" y="275566"/>
                        </a:cubicBezTo>
                        <a:cubicBezTo>
                          <a:pt x="26880" y="275566"/>
                          <a:pt x="14334" y="275946"/>
                          <a:pt x="2644" y="276799"/>
                        </a:cubicBezTo>
                        <a:cubicBezTo>
                          <a:pt x="-303" y="275566"/>
                          <a:pt x="-1063" y="268454"/>
                          <a:pt x="1788" y="266368"/>
                        </a:cubicBezTo>
                        <a:lnTo>
                          <a:pt x="10532" y="265135"/>
                        </a:lnTo>
                        <a:cubicBezTo>
                          <a:pt x="26025" y="263049"/>
                          <a:pt x="26405" y="258877"/>
                          <a:pt x="26405" y="228912"/>
                        </a:cubicBezTo>
                        <a:lnTo>
                          <a:pt x="26405" y="156085"/>
                        </a:lnTo>
                        <a:close/>
                      </a:path>
                    </a:pathLst>
                  </a:custGeom>
                  <a:solidFill>
                    <a:srgbClr val="FFFFFF"/>
                  </a:solidFill>
                  <a:ln w="9494" cap="flat">
                    <a:noFill/>
                    <a:prstDash val="solid"/>
                    <a:miter/>
                  </a:ln>
                </p:spPr>
                <p:txBody>
                  <a:bodyPr rtlCol="0" anchor="ctr"/>
                  <a:lstStyle/>
                  <a:p>
                    <a:endParaRPr lang="en-US"/>
                  </a:p>
                </p:txBody>
              </p:sp>
              <p:sp>
                <p:nvSpPr>
                  <p:cNvPr id="41" name="Freeform 171">
                    <a:extLst>
                      <a:ext uri="{FF2B5EF4-FFF2-40B4-BE49-F238E27FC236}">
                        <a16:creationId xmlns:a16="http://schemas.microsoft.com/office/drawing/2014/main" id="{4667A075-CABF-44D4-B4B9-2F6A2EA7F890}"/>
                      </a:ext>
                    </a:extLst>
                  </p:cNvPr>
                  <p:cNvSpPr/>
                  <p:nvPr/>
                </p:nvSpPr>
                <p:spPr>
                  <a:xfrm>
                    <a:off x="2993523" y="4525545"/>
                    <a:ext cx="109943" cy="175713"/>
                  </a:xfrm>
                  <a:custGeom>
                    <a:avLst/>
                    <a:gdLst>
                      <a:gd name="connsiteX0" fmla="*/ 101959 w 109943"/>
                      <a:gd name="connsiteY0" fmla="*/ 7681 h 175713"/>
                      <a:gd name="connsiteX1" fmla="*/ 108613 w 109943"/>
                      <a:gd name="connsiteY1" fmla="*/ 41344 h 175713"/>
                      <a:gd name="connsiteX2" fmla="*/ 98633 w 109943"/>
                      <a:gd name="connsiteY2" fmla="*/ 42577 h 175713"/>
                      <a:gd name="connsiteX3" fmla="*/ 61945 w 109943"/>
                      <a:gd name="connsiteY3" fmla="*/ 12233 h 175713"/>
                      <a:gd name="connsiteX4" fmla="*/ 35238 w 109943"/>
                      <a:gd name="connsiteY4" fmla="*/ 37646 h 175713"/>
                      <a:gd name="connsiteX5" fmla="*/ 67363 w 109943"/>
                      <a:gd name="connsiteY5" fmla="*/ 72163 h 175713"/>
                      <a:gd name="connsiteX6" fmla="*/ 109943 w 109943"/>
                      <a:gd name="connsiteY6" fmla="*/ 128300 h 175713"/>
                      <a:gd name="connsiteX7" fmla="*/ 49875 w 109943"/>
                      <a:gd name="connsiteY7" fmla="*/ 175714 h 175713"/>
                      <a:gd name="connsiteX8" fmla="*/ 5203 w 109943"/>
                      <a:gd name="connsiteY8" fmla="*/ 163197 h 175713"/>
                      <a:gd name="connsiteX9" fmla="*/ 166 w 109943"/>
                      <a:gd name="connsiteY9" fmla="*/ 121188 h 175713"/>
                      <a:gd name="connsiteX10" fmla="*/ 9766 w 109943"/>
                      <a:gd name="connsiteY10" fmla="*/ 120714 h 175713"/>
                      <a:gd name="connsiteX11" fmla="*/ 53962 w 109943"/>
                      <a:gd name="connsiteY11" fmla="*/ 163576 h 175713"/>
                      <a:gd name="connsiteX12" fmla="*/ 81905 w 109943"/>
                      <a:gd name="connsiteY12" fmla="*/ 136930 h 175713"/>
                      <a:gd name="connsiteX13" fmla="*/ 49780 w 109943"/>
                      <a:gd name="connsiteY13" fmla="*/ 98620 h 175713"/>
                      <a:gd name="connsiteX14" fmla="*/ 8435 w 109943"/>
                      <a:gd name="connsiteY14" fmla="*/ 47413 h 175713"/>
                      <a:gd name="connsiteX15" fmla="*/ 65177 w 109943"/>
                      <a:gd name="connsiteY15" fmla="*/ 0 h 175713"/>
                      <a:gd name="connsiteX16" fmla="*/ 101959 w 109943"/>
                      <a:gd name="connsiteY16" fmla="*/ 7681 h 17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943" h="175713">
                        <a:moveTo>
                          <a:pt x="101959" y="7681"/>
                        </a:moveTo>
                        <a:cubicBezTo>
                          <a:pt x="105666" y="16784"/>
                          <a:pt x="108613" y="30155"/>
                          <a:pt x="108613" y="41344"/>
                        </a:cubicBezTo>
                        <a:cubicBezTo>
                          <a:pt x="106902" y="44284"/>
                          <a:pt x="100724" y="45043"/>
                          <a:pt x="98633" y="42577"/>
                        </a:cubicBezTo>
                        <a:cubicBezTo>
                          <a:pt x="91504" y="24276"/>
                          <a:pt x="79054" y="12233"/>
                          <a:pt x="61945" y="12233"/>
                        </a:cubicBezTo>
                        <a:cubicBezTo>
                          <a:pt x="45693" y="12233"/>
                          <a:pt x="35238" y="22664"/>
                          <a:pt x="35238" y="37646"/>
                        </a:cubicBezTo>
                        <a:cubicBezTo>
                          <a:pt x="35238" y="54715"/>
                          <a:pt x="52726" y="63818"/>
                          <a:pt x="67363" y="72163"/>
                        </a:cubicBezTo>
                        <a:cubicBezTo>
                          <a:pt x="89509" y="84680"/>
                          <a:pt x="109943" y="98809"/>
                          <a:pt x="109943" y="128300"/>
                        </a:cubicBezTo>
                        <a:cubicBezTo>
                          <a:pt x="109943" y="159878"/>
                          <a:pt x="80764" y="175714"/>
                          <a:pt x="49875" y="175714"/>
                        </a:cubicBezTo>
                        <a:cubicBezTo>
                          <a:pt x="30295" y="175714"/>
                          <a:pt x="15658" y="171541"/>
                          <a:pt x="5203" y="163197"/>
                        </a:cubicBezTo>
                        <a:cubicBezTo>
                          <a:pt x="1877" y="155326"/>
                          <a:pt x="-689" y="134938"/>
                          <a:pt x="166" y="121188"/>
                        </a:cubicBezTo>
                        <a:cubicBezTo>
                          <a:pt x="2257" y="118723"/>
                          <a:pt x="7675" y="118249"/>
                          <a:pt x="9766" y="120714"/>
                        </a:cubicBezTo>
                        <a:cubicBezTo>
                          <a:pt x="16894" y="143568"/>
                          <a:pt x="30200" y="163576"/>
                          <a:pt x="53962" y="163576"/>
                        </a:cubicBezTo>
                        <a:cubicBezTo>
                          <a:pt x="68979" y="163576"/>
                          <a:pt x="81905" y="154852"/>
                          <a:pt x="81905" y="136930"/>
                        </a:cubicBezTo>
                        <a:cubicBezTo>
                          <a:pt x="81905" y="117775"/>
                          <a:pt x="65177" y="107344"/>
                          <a:pt x="49780" y="98620"/>
                        </a:cubicBezTo>
                        <a:cubicBezTo>
                          <a:pt x="25543" y="84870"/>
                          <a:pt x="8435" y="70361"/>
                          <a:pt x="8435" y="47413"/>
                        </a:cubicBezTo>
                        <a:cubicBezTo>
                          <a:pt x="8435" y="17069"/>
                          <a:pt x="33432" y="0"/>
                          <a:pt x="65177" y="0"/>
                        </a:cubicBezTo>
                        <a:cubicBezTo>
                          <a:pt x="82760" y="190"/>
                          <a:pt x="98253" y="4362"/>
                          <a:pt x="101959" y="7681"/>
                        </a:cubicBezTo>
                      </a:path>
                    </a:pathLst>
                  </a:custGeom>
                  <a:solidFill>
                    <a:srgbClr val="FFFFFF"/>
                  </a:solidFill>
                  <a:ln w="9494" cap="flat">
                    <a:noFill/>
                    <a:prstDash val="solid"/>
                    <a:miter/>
                  </a:ln>
                </p:spPr>
                <p:txBody>
                  <a:bodyPr rtlCol="0" anchor="ctr"/>
                  <a:lstStyle/>
                  <a:p>
                    <a:endParaRPr lang="en-US"/>
                  </a:p>
                </p:txBody>
              </p:sp>
              <p:sp>
                <p:nvSpPr>
                  <p:cNvPr id="42" name="Freeform 172">
                    <a:extLst>
                      <a:ext uri="{FF2B5EF4-FFF2-40B4-BE49-F238E27FC236}">
                        <a16:creationId xmlns:a16="http://schemas.microsoft.com/office/drawing/2014/main" id="{8F9E2DFF-DEF4-4401-8D66-1A0C3FB3537E}"/>
                      </a:ext>
                    </a:extLst>
                  </p:cNvPr>
                  <p:cNvSpPr/>
                  <p:nvPr/>
                </p:nvSpPr>
                <p:spPr>
                  <a:xfrm>
                    <a:off x="3121745" y="4502388"/>
                    <a:ext cx="111258" cy="198870"/>
                  </a:xfrm>
                  <a:custGeom>
                    <a:avLst/>
                    <a:gdLst>
                      <a:gd name="connsiteX0" fmla="*/ 60989 w 111258"/>
                      <a:gd name="connsiteY0" fmla="*/ 46579 h 198870"/>
                      <a:gd name="connsiteX1" fmla="*/ 53481 w 111258"/>
                      <a:gd name="connsiteY1" fmla="*/ 56536 h 198870"/>
                      <a:gd name="connsiteX2" fmla="*/ 53481 w 111258"/>
                      <a:gd name="connsiteY2" fmla="*/ 134293 h 198870"/>
                      <a:gd name="connsiteX3" fmla="*/ 83990 w 111258"/>
                      <a:gd name="connsiteY3" fmla="*/ 180474 h 198870"/>
                      <a:gd name="connsiteX4" fmla="*/ 95301 w 111258"/>
                      <a:gd name="connsiteY4" fmla="*/ 178388 h 198870"/>
                      <a:gd name="connsiteX5" fmla="*/ 105756 w 111258"/>
                      <a:gd name="connsiteY5" fmla="*/ 172603 h 198870"/>
                      <a:gd name="connsiteX6" fmla="*/ 109938 w 111258"/>
                      <a:gd name="connsiteY6" fmla="*/ 179715 h 198870"/>
                      <a:gd name="connsiteX7" fmla="*/ 66122 w 111258"/>
                      <a:gd name="connsiteY7" fmla="*/ 198870 h 198870"/>
                      <a:gd name="connsiteX8" fmla="*/ 22686 w 111258"/>
                      <a:gd name="connsiteY8" fmla="*/ 153923 h 198870"/>
                      <a:gd name="connsiteX9" fmla="*/ 22686 w 111258"/>
                      <a:gd name="connsiteY9" fmla="*/ 58717 h 198870"/>
                      <a:gd name="connsiteX10" fmla="*/ 13942 w 111258"/>
                      <a:gd name="connsiteY10" fmla="*/ 46674 h 198870"/>
                      <a:gd name="connsiteX11" fmla="*/ 2251 w 111258"/>
                      <a:gd name="connsiteY11" fmla="*/ 46674 h 198870"/>
                      <a:gd name="connsiteX12" fmla="*/ 1016 w 111258"/>
                      <a:gd name="connsiteY12" fmla="*/ 37950 h 198870"/>
                      <a:gd name="connsiteX13" fmla="*/ 27724 w 111258"/>
                      <a:gd name="connsiteY13" fmla="*/ 25053 h 198870"/>
                      <a:gd name="connsiteX14" fmla="*/ 45212 w 111258"/>
                      <a:gd name="connsiteY14" fmla="*/ 493 h 198870"/>
                      <a:gd name="connsiteX15" fmla="*/ 53956 w 111258"/>
                      <a:gd name="connsiteY15" fmla="*/ 2579 h 198870"/>
                      <a:gd name="connsiteX16" fmla="*/ 53956 w 111258"/>
                      <a:gd name="connsiteY16" fmla="*/ 21260 h 198870"/>
                      <a:gd name="connsiteX17" fmla="*/ 61465 w 111258"/>
                      <a:gd name="connsiteY17" fmla="*/ 29131 h 198870"/>
                      <a:gd name="connsiteX18" fmla="*/ 107752 w 111258"/>
                      <a:gd name="connsiteY18" fmla="*/ 29131 h 198870"/>
                      <a:gd name="connsiteX19" fmla="*/ 108132 w 111258"/>
                      <a:gd name="connsiteY19" fmla="*/ 46579 h 198870"/>
                      <a:gd name="connsiteX20" fmla="*/ 60989 w 111258"/>
                      <a:gd name="connsiteY20" fmla="*/ 46579 h 19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258" h="198870">
                        <a:moveTo>
                          <a:pt x="60989" y="46579"/>
                        </a:moveTo>
                        <a:cubicBezTo>
                          <a:pt x="53861" y="46579"/>
                          <a:pt x="53481" y="47812"/>
                          <a:pt x="53481" y="56536"/>
                        </a:cubicBezTo>
                        <a:lnTo>
                          <a:pt x="53481" y="134293"/>
                        </a:lnTo>
                        <a:cubicBezTo>
                          <a:pt x="53481" y="158474"/>
                          <a:pt x="56427" y="180474"/>
                          <a:pt x="83990" y="180474"/>
                        </a:cubicBezTo>
                        <a:cubicBezTo>
                          <a:pt x="88172" y="180474"/>
                          <a:pt x="91879" y="179621"/>
                          <a:pt x="95301" y="178388"/>
                        </a:cubicBezTo>
                        <a:cubicBezTo>
                          <a:pt x="99007" y="177155"/>
                          <a:pt x="104520" y="172603"/>
                          <a:pt x="105756" y="172603"/>
                        </a:cubicBezTo>
                        <a:cubicBezTo>
                          <a:pt x="109082" y="172603"/>
                          <a:pt x="110793" y="177155"/>
                          <a:pt x="109938" y="179715"/>
                        </a:cubicBezTo>
                        <a:cubicBezTo>
                          <a:pt x="102429" y="188439"/>
                          <a:pt x="87412" y="198870"/>
                          <a:pt x="66122" y="198870"/>
                        </a:cubicBezTo>
                        <a:cubicBezTo>
                          <a:pt x="30195" y="198870"/>
                          <a:pt x="22686" y="178862"/>
                          <a:pt x="22686" y="153923"/>
                        </a:cubicBezTo>
                        <a:lnTo>
                          <a:pt x="22686" y="58717"/>
                        </a:lnTo>
                        <a:cubicBezTo>
                          <a:pt x="22686" y="47527"/>
                          <a:pt x="22306" y="46674"/>
                          <a:pt x="13942" y="46674"/>
                        </a:cubicBezTo>
                        <a:lnTo>
                          <a:pt x="2251" y="46674"/>
                        </a:lnTo>
                        <a:cubicBezTo>
                          <a:pt x="-220" y="44967"/>
                          <a:pt x="-695" y="40415"/>
                          <a:pt x="1016" y="37950"/>
                        </a:cubicBezTo>
                        <a:cubicBezTo>
                          <a:pt x="13086" y="34251"/>
                          <a:pt x="23542" y="28751"/>
                          <a:pt x="27724" y="25053"/>
                        </a:cubicBezTo>
                        <a:cubicBezTo>
                          <a:pt x="33141" y="20027"/>
                          <a:pt x="41030" y="8838"/>
                          <a:pt x="45212" y="493"/>
                        </a:cubicBezTo>
                        <a:cubicBezTo>
                          <a:pt x="47303" y="-360"/>
                          <a:pt x="52340" y="-360"/>
                          <a:pt x="53956" y="2579"/>
                        </a:cubicBezTo>
                        <a:lnTo>
                          <a:pt x="53956" y="21260"/>
                        </a:lnTo>
                        <a:cubicBezTo>
                          <a:pt x="53956" y="28751"/>
                          <a:pt x="54431" y="29131"/>
                          <a:pt x="61465" y="29131"/>
                        </a:cubicBezTo>
                        <a:lnTo>
                          <a:pt x="107752" y="29131"/>
                        </a:lnTo>
                        <a:cubicBezTo>
                          <a:pt x="112789" y="32829"/>
                          <a:pt x="111934" y="44113"/>
                          <a:pt x="108132" y="46579"/>
                        </a:cubicBezTo>
                        <a:lnTo>
                          <a:pt x="60989" y="46579"/>
                        </a:lnTo>
                        <a:close/>
                      </a:path>
                    </a:pathLst>
                  </a:custGeom>
                  <a:solidFill>
                    <a:srgbClr val="FFFFFF"/>
                  </a:solidFill>
                  <a:ln w="9494" cap="flat">
                    <a:noFill/>
                    <a:prstDash val="solid"/>
                    <a:miter/>
                  </a:ln>
                </p:spPr>
                <p:txBody>
                  <a:bodyPr rtlCol="0" anchor="ctr"/>
                  <a:lstStyle/>
                  <a:p>
                    <a:endParaRPr lang="en-US"/>
                  </a:p>
                </p:txBody>
              </p:sp>
              <p:sp>
                <p:nvSpPr>
                  <p:cNvPr id="43" name="Freeform 173">
                    <a:extLst>
                      <a:ext uri="{FF2B5EF4-FFF2-40B4-BE49-F238E27FC236}">
                        <a16:creationId xmlns:a16="http://schemas.microsoft.com/office/drawing/2014/main" id="{79E2D12F-9CA5-4AE6-BB26-E99530C52DF1}"/>
                      </a:ext>
                    </a:extLst>
                  </p:cNvPr>
                  <p:cNvSpPr/>
                  <p:nvPr/>
                </p:nvSpPr>
                <p:spPr>
                  <a:xfrm>
                    <a:off x="2498789" y="4756827"/>
                    <a:ext cx="64535" cy="74533"/>
                  </a:xfrm>
                  <a:custGeom>
                    <a:avLst/>
                    <a:gdLst>
                      <a:gd name="connsiteX0" fmla="*/ 36307 w 64535"/>
                      <a:gd name="connsiteY0" fmla="*/ 36793 h 74533"/>
                      <a:gd name="connsiteX1" fmla="*/ 64536 w 64535"/>
                      <a:gd name="connsiteY1" fmla="*/ 36793 h 74533"/>
                      <a:gd name="connsiteX2" fmla="*/ 64536 w 64535"/>
                      <a:gd name="connsiteY2" fmla="*/ 46370 h 74533"/>
                      <a:gd name="connsiteX3" fmla="*/ 62540 w 64535"/>
                      <a:gd name="connsiteY3" fmla="*/ 57275 h 74533"/>
                      <a:gd name="connsiteX4" fmla="*/ 56742 w 64535"/>
                      <a:gd name="connsiteY4" fmla="*/ 66189 h 74533"/>
                      <a:gd name="connsiteX5" fmla="*/ 47237 w 64535"/>
                      <a:gd name="connsiteY5" fmla="*/ 72258 h 74533"/>
                      <a:gd name="connsiteX6" fmla="*/ 34121 w 64535"/>
                      <a:gd name="connsiteY6" fmla="*/ 74534 h 74533"/>
                      <a:gd name="connsiteX7" fmla="*/ 20530 w 64535"/>
                      <a:gd name="connsiteY7" fmla="*/ 72163 h 74533"/>
                      <a:gd name="connsiteX8" fmla="*/ 9695 w 64535"/>
                      <a:gd name="connsiteY8" fmla="*/ 65146 h 74533"/>
                      <a:gd name="connsiteX9" fmla="*/ 2566 w 64535"/>
                      <a:gd name="connsiteY9" fmla="*/ 53577 h 74533"/>
                      <a:gd name="connsiteX10" fmla="*/ 0 w 64535"/>
                      <a:gd name="connsiteY10" fmla="*/ 37362 h 74533"/>
                      <a:gd name="connsiteX11" fmla="*/ 2566 w 64535"/>
                      <a:gd name="connsiteY11" fmla="*/ 21241 h 74533"/>
                      <a:gd name="connsiteX12" fmla="*/ 9790 w 64535"/>
                      <a:gd name="connsiteY12" fmla="*/ 9483 h 74533"/>
                      <a:gd name="connsiteX13" fmla="*/ 20625 w 64535"/>
                      <a:gd name="connsiteY13" fmla="*/ 2371 h 74533"/>
                      <a:gd name="connsiteX14" fmla="*/ 34311 w 64535"/>
                      <a:gd name="connsiteY14" fmla="*/ 0 h 74533"/>
                      <a:gd name="connsiteX15" fmla="*/ 49518 w 64535"/>
                      <a:gd name="connsiteY15" fmla="*/ 3129 h 74533"/>
                      <a:gd name="connsiteX16" fmla="*/ 61019 w 64535"/>
                      <a:gd name="connsiteY16" fmla="*/ 13465 h 74533"/>
                      <a:gd name="connsiteX17" fmla="*/ 52560 w 64535"/>
                      <a:gd name="connsiteY17" fmla="*/ 19155 h 74533"/>
                      <a:gd name="connsiteX18" fmla="*/ 44006 w 64535"/>
                      <a:gd name="connsiteY18" fmla="*/ 12612 h 74533"/>
                      <a:gd name="connsiteX19" fmla="*/ 34026 w 64535"/>
                      <a:gd name="connsiteY19" fmla="*/ 10431 h 74533"/>
                      <a:gd name="connsiteX20" fmla="*/ 24712 w 64535"/>
                      <a:gd name="connsiteY20" fmla="*/ 12138 h 74533"/>
                      <a:gd name="connsiteX21" fmla="*/ 17583 w 64535"/>
                      <a:gd name="connsiteY21" fmla="*/ 17258 h 74533"/>
                      <a:gd name="connsiteX22" fmla="*/ 12926 w 64535"/>
                      <a:gd name="connsiteY22" fmla="*/ 25698 h 74533"/>
                      <a:gd name="connsiteX23" fmla="*/ 11310 w 64535"/>
                      <a:gd name="connsiteY23" fmla="*/ 37551 h 74533"/>
                      <a:gd name="connsiteX24" fmla="*/ 12926 w 64535"/>
                      <a:gd name="connsiteY24" fmla="*/ 49405 h 74533"/>
                      <a:gd name="connsiteX25" fmla="*/ 17583 w 64535"/>
                      <a:gd name="connsiteY25" fmla="*/ 57844 h 74533"/>
                      <a:gd name="connsiteX26" fmla="*/ 24712 w 64535"/>
                      <a:gd name="connsiteY26" fmla="*/ 62965 h 74533"/>
                      <a:gd name="connsiteX27" fmla="*/ 34026 w 64535"/>
                      <a:gd name="connsiteY27" fmla="*/ 64672 h 74533"/>
                      <a:gd name="connsiteX28" fmla="*/ 41250 w 64535"/>
                      <a:gd name="connsiteY28" fmla="*/ 63439 h 74533"/>
                      <a:gd name="connsiteX29" fmla="*/ 47237 w 64535"/>
                      <a:gd name="connsiteY29" fmla="*/ 60025 h 74533"/>
                      <a:gd name="connsiteX30" fmla="*/ 51324 w 64535"/>
                      <a:gd name="connsiteY30" fmla="*/ 55094 h 74533"/>
                      <a:gd name="connsiteX31" fmla="*/ 52845 w 64535"/>
                      <a:gd name="connsiteY31" fmla="*/ 49025 h 74533"/>
                      <a:gd name="connsiteX32" fmla="*/ 52845 w 64535"/>
                      <a:gd name="connsiteY32" fmla="*/ 46844 h 74533"/>
                      <a:gd name="connsiteX33" fmla="*/ 36307 w 64535"/>
                      <a:gd name="connsiteY33" fmla="*/ 46844 h 74533"/>
                      <a:gd name="connsiteX34" fmla="*/ 36307 w 64535"/>
                      <a:gd name="connsiteY34" fmla="*/ 36793 h 7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535" h="74533">
                        <a:moveTo>
                          <a:pt x="36307" y="36793"/>
                        </a:moveTo>
                        <a:lnTo>
                          <a:pt x="64536" y="36793"/>
                        </a:lnTo>
                        <a:lnTo>
                          <a:pt x="64536" y="46370"/>
                        </a:lnTo>
                        <a:cubicBezTo>
                          <a:pt x="64536" y="50258"/>
                          <a:pt x="63870" y="53862"/>
                          <a:pt x="62540" y="57275"/>
                        </a:cubicBezTo>
                        <a:cubicBezTo>
                          <a:pt x="61209" y="60689"/>
                          <a:pt x="59308" y="63629"/>
                          <a:pt x="56742" y="66189"/>
                        </a:cubicBezTo>
                        <a:cubicBezTo>
                          <a:pt x="54176" y="68749"/>
                          <a:pt x="51039" y="70741"/>
                          <a:pt x="47237" y="72258"/>
                        </a:cubicBezTo>
                        <a:cubicBezTo>
                          <a:pt x="43436" y="73775"/>
                          <a:pt x="39064" y="74534"/>
                          <a:pt x="34121" y="74534"/>
                        </a:cubicBezTo>
                        <a:cubicBezTo>
                          <a:pt x="29274" y="74534"/>
                          <a:pt x="24712" y="73775"/>
                          <a:pt x="20530" y="72163"/>
                        </a:cubicBezTo>
                        <a:cubicBezTo>
                          <a:pt x="16348" y="70551"/>
                          <a:pt x="12736" y="68180"/>
                          <a:pt x="9695" y="65146"/>
                        </a:cubicBezTo>
                        <a:cubicBezTo>
                          <a:pt x="6653" y="62017"/>
                          <a:pt x="4277" y="58129"/>
                          <a:pt x="2566" y="53577"/>
                        </a:cubicBezTo>
                        <a:cubicBezTo>
                          <a:pt x="855" y="48931"/>
                          <a:pt x="0" y="43525"/>
                          <a:pt x="0" y="37362"/>
                        </a:cubicBezTo>
                        <a:cubicBezTo>
                          <a:pt x="0" y="31293"/>
                          <a:pt x="855" y="25888"/>
                          <a:pt x="2566" y="21241"/>
                        </a:cubicBezTo>
                        <a:cubicBezTo>
                          <a:pt x="4277" y="16595"/>
                          <a:pt x="6653" y="12707"/>
                          <a:pt x="9790" y="9483"/>
                        </a:cubicBezTo>
                        <a:cubicBezTo>
                          <a:pt x="12831" y="6259"/>
                          <a:pt x="16538" y="3888"/>
                          <a:pt x="20625" y="2371"/>
                        </a:cubicBezTo>
                        <a:cubicBezTo>
                          <a:pt x="24807" y="759"/>
                          <a:pt x="29369" y="0"/>
                          <a:pt x="34311" y="0"/>
                        </a:cubicBezTo>
                        <a:cubicBezTo>
                          <a:pt x="39919" y="0"/>
                          <a:pt x="45051" y="1043"/>
                          <a:pt x="49518" y="3129"/>
                        </a:cubicBezTo>
                        <a:cubicBezTo>
                          <a:pt x="53986" y="5215"/>
                          <a:pt x="57882" y="8724"/>
                          <a:pt x="61019" y="13465"/>
                        </a:cubicBezTo>
                        <a:lnTo>
                          <a:pt x="52560" y="19155"/>
                        </a:lnTo>
                        <a:cubicBezTo>
                          <a:pt x="50089" y="16215"/>
                          <a:pt x="47237" y="14034"/>
                          <a:pt x="44006" y="12612"/>
                        </a:cubicBezTo>
                        <a:cubicBezTo>
                          <a:pt x="40869" y="11095"/>
                          <a:pt x="37543" y="10431"/>
                          <a:pt x="34026" y="10431"/>
                        </a:cubicBezTo>
                        <a:cubicBezTo>
                          <a:pt x="30605" y="10431"/>
                          <a:pt x="27468" y="11000"/>
                          <a:pt x="24712" y="12138"/>
                        </a:cubicBezTo>
                        <a:cubicBezTo>
                          <a:pt x="21955" y="13276"/>
                          <a:pt x="19579" y="14983"/>
                          <a:pt x="17583" y="17258"/>
                        </a:cubicBezTo>
                        <a:cubicBezTo>
                          <a:pt x="15587" y="19534"/>
                          <a:pt x="14067" y="22284"/>
                          <a:pt x="12926" y="25698"/>
                        </a:cubicBezTo>
                        <a:cubicBezTo>
                          <a:pt x="11786" y="29112"/>
                          <a:pt x="11310" y="33000"/>
                          <a:pt x="11310" y="37551"/>
                        </a:cubicBezTo>
                        <a:cubicBezTo>
                          <a:pt x="11310" y="42103"/>
                          <a:pt x="11881" y="45991"/>
                          <a:pt x="12926" y="49405"/>
                        </a:cubicBezTo>
                        <a:cubicBezTo>
                          <a:pt x="14067" y="52818"/>
                          <a:pt x="15587" y="55568"/>
                          <a:pt x="17583" y="57844"/>
                        </a:cubicBezTo>
                        <a:cubicBezTo>
                          <a:pt x="19579" y="60120"/>
                          <a:pt x="21955" y="61827"/>
                          <a:pt x="24712" y="62965"/>
                        </a:cubicBezTo>
                        <a:cubicBezTo>
                          <a:pt x="27468" y="64103"/>
                          <a:pt x="30605" y="64672"/>
                          <a:pt x="34026" y="64672"/>
                        </a:cubicBezTo>
                        <a:cubicBezTo>
                          <a:pt x="36497" y="64672"/>
                          <a:pt x="38968" y="64292"/>
                          <a:pt x="41250" y="63439"/>
                        </a:cubicBezTo>
                        <a:cubicBezTo>
                          <a:pt x="43531" y="62586"/>
                          <a:pt x="45527" y="61448"/>
                          <a:pt x="47237" y="60025"/>
                        </a:cubicBezTo>
                        <a:cubicBezTo>
                          <a:pt x="48948" y="58603"/>
                          <a:pt x="50374" y="56991"/>
                          <a:pt x="51324" y="55094"/>
                        </a:cubicBezTo>
                        <a:cubicBezTo>
                          <a:pt x="52370" y="53198"/>
                          <a:pt x="52845" y="51206"/>
                          <a:pt x="52845" y="49025"/>
                        </a:cubicBezTo>
                        <a:lnTo>
                          <a:pt x="52845" y="46844"/>
                        </a:lnTo>
                        <a:lnTo>
                          <a:pt x="36307" y="46844"/>
                        </a:lnTo>
                        <a:lnTo>
                          <a:pt x="36307" y="36793"/>
                        </a:lnTo>
                        <a:close/>
                      </a:path>
                    </a:pathLst>
                  </a:custGeom>
                  <a:solidFill>
                    <a:srgbClr val="FFFFFF"/>
                  </a:solidFill>
                  <a:ln w="9494" cap="flat">
                    <a:noFill/>
                    <a:prstDash val="solid"/>
                    <a:miter/>
                  </a:ln>
                </p:spPr>
                <p:txBody>
                  <a:bodyPr rtlCol="0" anchor="ctr"/>
                  <a:lstStyle/>
                  <a:p>
                    <a:endParaRPr lang="en-US"/>
                  </a:p>
                </p:txBody>
              </p:sp>
              <p:sp>
                <p:nvSpPr>
                  <p:cNvPr id="44" name="Freeform 174">
                    <a:extLst>
                      <a:ext uri="{FF2B5EF4-FFF2-40B4-BE49-F238E27FC236}">
                        <a16:creationId xmlns:a16="http://schemas.microsoft.com/office/drawing/2014/main" id="{0F49D19F-C7C5-4547-84C9-FE1A9C92DA48}"/>
                      </a:ext>
                    </a:extLst>
                  </p:cNvPr>
                  <p:cNvSpPr/>
                  <p:nvPr/>
                </p:nvSpPr>
                <p:spPr>
                  <a:xfrm>
                    <a:off x="2662267" y="4757965"/>
                    <a:ext cx="57407" cy="71878"/>
                  </a:xfrm>
                  <a:custGeom>
                    <a:avLst/>
                    <a:gdLst>
                      <a:gd name="connsiteX0" fmla="*/ 11310 w 57407"/>
                      <a:gd name="connsiteY0" fmla="*/ 33758 h 71878"/>
                      <a:gd name="connsiteX1" fmla="*/ 30700 w 57407"/>
                      <a:gd name="connsiteY1" fmla="*/ 33758 h 71878"/>
                      <a:gd name="connsiteX2" fmla="*/ 41155 w 57407"/>
                      <a:gd name="connsiteY2" fmla="*/ 30913 h 71878"/>
                      <a:gd name="connsiteX3" fmla="*/ 45241 w 57407"/>
                      <a:gd name="connsiteY3" fmla="*/ 21810 h 71878"/>
                      <a:gd name="connsiteX4" fmla="*/ 44196 w 57407"/>
                      <a:gd name="connsiteY4" fmla="*/ 16500 h 71878"/>
                      <a:gd name="connsiteX5" fmla="*/ 41155 w 57407"/>
                      <a:gd name="connsiteY5" fmla="*/ 12896 h 71878"/>
                      <a:gd name="connsiteX6" fmla="*/ 36592 w 57407"/>
                      <a:gd name="connsiteY6" fmla="*/ 10810 h 71878"/>
                      <a:gd name="connsiteX7" fmla="*/ 30795 w 57407"/>
                      <a:gd name="connsiteY7" fmla="*/ 10146 h 71878"/>
                      <a:gd name="connsiteX8" fmla="*/ 11405 w 57407"/>
                      <a:gd name="connsiteY8" fmla="*/ 10146 h 71878"/>
                      <a:gd name="connsiteX9" fmla="*/ 11405 w 57407"/>
                      <a:gd name="connsiteY9" fmla="*/ 33758 h 71878"/>
                      <a:gd name="connsiteX10" fmla="*/ 27753 w 57407"/>
                      <a:gd name="connsiteY10" fmla="*/ 43525 h 71878"/>
                      <a:gd name="connsiteX11" fmla="*/ 11310 w 57407"/>
                      <a:gd name="connsiteY11" fmla="*/ 43525 h 71878"/>
                      <a:gd name="connsiteX12" fmla="*/ 11310 w 57407"/>
                      <a:gd name="connsiteY12" fmla="*/ 71784 h 71878"/>
                      <a:gd name="connsiteX13" fmla="*/ 0 w 57407"/>
                      <a:gd name="connsiteY13" fmla="*/ 71784 h 71878"/>
                      <a:gd name="connsiteX14" fmla="*/ 0 w 57407"/>
                      <a:gd name="connsiteY14" fmla="*/ 0 h 71878"/>
                      <a:gd name="connsiteX15" fmla="*/ 30414 w 57407"/>
                      <a:gd name="connsiteY15" fmla="*/ 0 h 71878"/>
                      <a:gd name="connsiteX16" fmla="*/ 40964 w 57407"/>
                      <a:gd name="connsiteY16" fmla="*/ 1328 h 71878"/>
                      <a:gd name="connsiteX17" fmla="*/ 49043 w 57407"/>
                      <a:gd name="connsiteY17" fmla="*/ 5405 h 71878"/>
                      <a:gd name="connsiteX18" fmla="*/ 54271 w 57407"/>
                      <a:gd name="connsiteY18" fmla="*/ 12138 h 71878"/>
                      <a:gd name="connsiteX19" fmla="*/ 56077 w 57407"/>
                      <a:gd name="connsiteY19" fmla="*/ 21336 h 71878"/>
                      <a:gd name="connsiteX20" fmla="*/ 51229 w 57407"/>
                      <a:gd name="connsiteY20" fmla="*/ 35465 h 71878"/>
                      <a:gd name="connsiteX21" fmla="*/ 39159 w 57407"/>
                      <a:gd name="connsiteY21" fmla="*/ 42103 h 71878"/>
                      <a:gd name="connsiteX22" fmla="*/ 57407 w 57407"/>
                      <a:gd name="connsiteY22" fmla="*/ 71879 h 71878"/>
                      <a:gd name="connsiteX23" fmla="*/ 43911 w 57407"/>
                      <a:gd name="connsiteY23" fmla="*/ 71879 h 71878"/>
                      <a:gd name="connsiteX24" fmla="*/ 27753 w 57407"/>
                      <a:gd name="connsiteY24" fmla="*/ 43525 h 7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407" h="71878">
                        <a:moveTo>
                          <a:pt x="11310" y="33758"/>
                        </a:moveTo>
                        <a:lnTo>
                          <a:pt x="30700" y="33758"/>
                        </a:lnTo>
                        <a:cubicBezTo>
                          <a:pt x="34977" y="33758"/>
                          <a:pt x="38493" y="32810"/>
                          <a:pt x="41155" y="30913"/>
                        </a:cubicBezTo>
                        <a:cubicBezTo>
                          <a:pt x="43816" y="29017"/>
                          <a:pt x="45241" y="25982"/>
                          <a:pt x="45241" y="21810"/>
                        </a:cubicBezTo>
                        <a:cubicBezTo>
                          <a:pt x="45241" y="19724"/>
                          <a:pt x="44861" y="18017"/>
                          <a:pt x="44196" y="16500"/>
                        </a:cubicBezTo>
                        <a:cubicBezTo>
                          <a:pt x="43436" y="15077"/>
                          <a:pt x="42485" y="13845"/>
                          <a:pt x="41155" y="12896"/>
                        </a:cubicBezTo>
                        <a:cubicBezTo>
                          <a:pt x="39824" y="11948"/>
                          <a:pt x="38303" y="11284"/>
                          <a:pt x="36592" y="10810"/>
                        </a:cubicBezTo>
                        <a:cubicBezTo>
                          <a:pt x="34882" y="10336"/>
                          <a:pt x="32886" y="10146"/>
                          <a:pt x="30795" y="10146"/>
                        </a:cubicBezTo>
                        <a:lnTo>
                          <a:pt x="11405" y="10146"/>
                        </a:lnTo>
                        <a:lnTo>
                          <a:pt x="11405" y="33758"/>
                        </a:lnTo>
                        <a:close/>
                        <a:moveTo>
                          <a:pt x="27753" y="43525"/>
                        </a:moveTo>
                        <a:lnTo>
                          <a:pt x="11310" y="43525"/>
                        </a:lnTo>
                        <a:lnTo>
                          <a:pt x="11310" y="71784"/>
                        </a:lnTo>
                        <a:lnTo>
                          <a:pt x="0" y="71784"/>
                        </a:lnTo>
                        <a:lnTo>
                          <a:pt x="0" y="0"/>
                        </a:lnTo>
                        <a:lnTo>
                          <a:pt x="30414" y="0"/>
                        </a:lnTo>
                        <a:cubicBezTo>
                          <a:pt x="34311" y="0"/>
                          <a:pt x="37828" y="474"/>
                          <a:pt x="40964" y="1328"/>
                        </a:cubicBezTo>
                        <a:cubicBezTo>
                          <a:pt x="44101" y="2181"/>
                          <a:pt x="46857" y="3603"/>
                          <a:pt x="49043" y="5405"/>
                        </a:cubicBezTo>
                        <a:cubicBezTo>
                          <a:pt x="51324" y="7207"/>
                          <a:pt x="53035" y="9388"/>
                          <a:pt x="54271" y="12138"/>
                        </a:cubicBezTo>
                        <a:cubicBezTo>
                          <a:pt x="55506" y="14793"/>
                          <a:pt x="56077" y="17827"/>
                          <a:pt x="56077" y="21336"/>
                        </a:cubicBezTo>
                        <a:cubicBezTo>
                          <a:pt x="56077" y="27310"/>
                          <a:pt x="54461" y="32051"/>
                          <a:pt x="51229" y="35465"/>
                        </a:cubicBezTo>
                        <a:cubicBezTo>
                          <a:pt x="47998" y="38879"/>
                          <a:pt x="44006" y="41060"/>
                          <a:pt x="39159" y="42103"/>
                        </a:cubicBezTo>
                        <a:lnTo>
                          <a:pt x="57407" y="71879"/>
                        </a:lnTo>
                        <a:lnTo>
                          <a:pt x="43911" y="71879"/>
                        </a:lnTo>
                        <a:lnTo>
                          <a:pt x="27753" y="43525"/>
                        </a:lnTo>
                        <a:close/>
                      </a:path>
                    </a:pathLst>
                  </a:custGeom>
                  <a:solidFill>
                    <a:srgbClr val="FFFFFF"/>
                  </a:solidFill>
                  <a:ln w="9494" cap="flat">
                    <a:noFill/>
                    <a:prstDash val="solid"/>
                    <a:miter/>
                  </a:ln>
                </p:spPr>
                <p:txBody>
                  <a:bodyPr rtlCol="0" anchor="ctr"/>
                  <a:lstStyle/>
                  <a:p>
                    <a:endParaRPr lang="en-US"/>
                  </a:p>
                </p:txBody>
              </p:sp>
              <p:sp>
                <p:nvSpPr>
                  <p:cNvPr id="45" name="Freeform 175">
                    <a:extLst>
                      <a:ext uri="{FF2B5EF4-FFF2-40B4-BE49-F238E27FC236}">
                        <a16:creationId xmlns:a16="http://schemas.microsoft.com/office/drawing/2014/main" id="{0AA3815E-3C1E-4FE1-968B-D11930074DEB}"/>
                      </a:ext>
                    </a:extLst>
                  </p:cNvPr>
                  <p:cNvSpPr/>
                  <p:nvPr/>
                </p:nvSpPr>
                <p:spPr>
                  <a:xfrm>
                    <a:off x="2817381" y="4756637"/>
                    <a:ext cx="66911" cy="74533"/>
                  </a:xfrm>
                  <a:custGeom>
                    <a:avLst/>
                    <a:gdLst>
                      <a:gd name="connsiteX0" fmla="*/ 33361 w 66911"/>
                      <a:gd name="connsiteY0" fmla="*/ 10336 h 74533"/>
                      <a:gd name="connsiteX1" fmla="*/ 17203 w 66911"/>
                      <a:gd name="connsiteY1" fmla="*/ 17069 h 74533"/>
                      <a:gd name="connsiteX2" fmla="*/ 11215 w 66911"/>
                      <a:gd name="connsiteY2" fmla="*/ 37362 h 74533"/>
                      <a:gd name="connsiteX3" fmla="*/ 17203 w 66911"/>
                      <a:gd name="connsiteY3" fmla="*/ 57655 h 74533"/>
                      <a:gd name="connsiteX4" fmla="*/ 33361 w 66911"/>
                      <a:gd name="connsiteY4" fmla="*/ 64387 h 74533"/>
                      <a:gd name="connsiteX5" fmla="*/ 49518 w 66911"/>
                      <a:gd name="connsiteY5" fmla="*/ 57560 h 74533"/>
                      <a:gd name="connsiteX6" fmla="*/ 55506 w 66911"/>
                      <a:gd name="connsiteY6" fmla="*/ 37267 h 74533"/>
                      <a:gd name="connsiteX7" fmla="*/ 49518 w 66911"/>
                      <a:gd name="connsiteY7" fmla="*/ 16974 h 74533"/>
                      <a:gd name="connsiteX8" fmla="*/ 33361 w 66911"/>
                      <a:gd name="connsiteY8" fmla="*/ 10336 h 74533"/>
                      <a:gd name="connsiteX9" fmla="*/ 33361 w 66911"/>
                      <a:gd name="connsiteY9" fmla="*/ 0 h 74533"/>
                      <a:gd name="connsiteX10" fmla="*/ 46857 w 66911"/>
                      <a:gd name="connsiteY10" fmla="*/ 2371 h 74533"/>
                      <a:gd name="connsiteX11" fmla="*/ 57502 w 66911"/>
                      <a:gd name="connsiteY11" fmla="*/ 9483 h 74533"/>
                      <a:gd name="connsiteX12" fmla="*/ 64441 w 66911"/>
                      <a:gd name="connsiteY12" fmla="*/ 21241 h 74533"/>
                      <a:gd name="connsiteX13" fmla="*/ 66912 w 66911"/>
                      <a:gd name="connsiteY13" fmla="*/ 37362 h 74533"/>
                      <a:gd name="connsiteX14" fmla="*/ 64441 w 66911"/>
                      <a:gd name="connsiteY14" fmla="*/ 53482 h 74533"/>
                      <a:gd name="connsiteX15" fmla="*/ 57502 w 66911"/>
                      <a:gd name="connsiteY15" fmla="*/ 65146 h 74533"/>
                      <a:gd name="connsiteX16" fmla="*/ 46857 w 66911"/>
                      <a:gd name="connsiteY16" fmla="*/ 72163 h 74533"/>
                      <a:gd name="connsiteX17" fmla="*/ 33361 w 66911"/>
                      <a:gd name="connsiteY17" fmla="*/ 74534 h 74533"/>
                      <a:gd name="connsiteX18" fmla="*/ 19959 w 66911"/>
                      <a:gd name="connsiteY18" fmla="*/ 72163 h 74533"/>
                      <a:gd name="connsiteX19" fmla="*/ 9409 w 66911"/>
                      <a:gd name="connsiteY19" fmla="*/ 65146 h 74533"/>
                      <a:gd name="connsiteX20" fmla="*/ 2471 w 66911"/>
                      <a:gd name="connsiteY20" fmla="*/ 53482 h 74533"/>
                      <a:gd name="connsiteX21" fmla="*/ 0 w 66911"/>
                      <a:gd name="connsiteY21" fmla="*/ 37362 h 74533"/>
                      <a:gd name="connsiteX22" fmla="*/ 2471 w 66911"/>
                      <a:gd name="connsiteY22" fmla="*/ 21241 h 74533"/>
                      <a:gd name="connsiteX23" fmla="*/ 9409 w 66911"/>
                      <a:gd name="connsiteY23" fmla="*/ 9483 h 74533"/>
                      <a:gd name="connsiteX24" fmla="*/ 19959 w 66911"/>
                      <a:gd name="connsiteY24" fmla="*/ 2371 h 74533"/>
                      <a:gd name="connsiteX25" fmla="*/ 33361 w 66911"/>
                      <a:gd name="connsiteY25" fmla="*/ 0 h 7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911" h="74533">
                        <a:moveTo>
                          <a:pt x="33361" y="10336"/>
                        </a:moveTo>
                        <a:cubicBezTo>
                          <a:pt x="26613" y="10336"/>
                          <a:pt x="21195" y="12612"/>
                          <a:pt x="17203" y="17069"/>
                        </a:cubicBezTo>
                        <a:cubicBezTo>
                          <a:pt x="13211" y="21526"/>
                          <a:pt x="11215" y="28353"/>
                          <a:pt x="11215" y="37362"/>
                        </a:cubicBezTo>
                        <a:cubicBezTo>
                          <a:pt x="11215" y="46370"/>
                          <a:pt x="13211" y="53198"/>
                          <a:pt x="17203" y="57655"/>
                        </a:cubicBezTo>
                        <a:cubicBezTo>
                          <a:pt x="21195" y="62111"/>
                          <a:pt x="26518" y="64387"/>
                          <a:pt x="33361" y="64387"/>
                        </a:cubicBezTo>
                        <a:cubicBezTo>
                          <a:pt x="40109" y="64387"/>
                          <a:pt x="45527" y="62111"/>
                          <a:pt x="49518" y="57560"/>
                        </a:cubicBezTo>
                        <a:cubicBezTo>
                          <a:pt x="53510" y="53008"/>
                          <a:pt x="55506" y="46275"/>
                          <a:pt x="55506" y="37267"/>
                        </a:cubicBezTo>
                        <a:cubicBezTo>
                          <a:pt x="55506" y="28258"/>
                          <a:pt x="53510" y="21431"/>
                          <a:pt x="49518" y="16974"/>
                        </a:cubicBezTo>
                        <a:cubicBezTo>
                          <a:pt x="45622" y="12612"/>
                          <a:pt x="40204" y="10336"/>
                          <a:pt x="33361" y="10336"/>
                        </a:cubicBezTo>
                        <a:moveTo>
                          <a:pt x="33361" y="0"/>
                        </a:moveTo>
                        <a:cubicBezTo>
                          <a:pt x="38208" y="0"/>
                          <a:pt x="42770" y="759"/>
                          <a:pt x="46857" y="2371"/>
                        </a:cubicBezTo>
                        <a:cubicBezTo>
                          <a:pt x="50944" y="3983"/>
                          <a:pt x="54556" y="6353"/>
                          <a:pt x="57502" y="9483"/>
                        </a:cubicBezTo>
                        <a:cubicBezTo>
                          <a:pt x="60449" y="12707"/>
                          <a:pt x="62825" y="16595"/>
                          <a:pt x="64441" y="21241"/>
                        </a:cubicBezTo>
                        <a:cubicBezTo>
                          <a:pt x="66056" y="25888"/>
                          <a:pt x="66912" y="31293"/>
                          <a:pt x="66912" y="37362"/>
                        </a:cubicBezTo>
                        <a:cubicBezTo>
                          <a:pt x="66912" y="43525"/>
                          <a:pt x="66056" y="48931"/>
                          <a:pt x="64441" y="53482"/>
                        </a:cubicBezTo>
                        <a:cubicBezTo>
                          <a:pt x="62825" y="58129"/>
                          <a:pt x="60449" y="62017"/>
                          <a:pt x="57502" y="65146"/>
                        </a:cubicBezTo>
                        <a:cubicBezTo>
                          <a:pt x="54556" y="68275"/>
                          <a:pt x="50944" y="70551"/>
                          <a:pt x="46857" y="72163"/>
                        </a:cubicBezTo>
                        <a:cubicBezTo>
                          <a:pt x="42770" y="73775"/>
                          <a:pt x="38303" y="74534"/>
                          <a:pt x="33361" y="74534"/>
                        </a:cubicBezTo>
                        <a:cubicBezTo>
                          <a:pt x="28514" y="74534"/>
                          <a:pt x="24046" y="73775"/>
                          <a:pt x="19959" y="72163"/>
                        </a:cubicBezTo>
                        <a:cubicBezTo>
                          <a:pt x="15873" y="70551"/>
                          <a:pt x="12356" y="68180"/>
                          <a:pt x="9409" y="65146"/>
                        </a:cubicBezTo>
                        <a:cubicBezTo>
                          <a:pt x="6463" y="62017"/>
                          <a:pt x="4087" y="58129"/>
                          <a:pt x="2471" y="53482"/>
                        </a:cubicBezTo>
                        <a:cubicBezTo>
                          <a:pt x="855" y="48836"/>
                          <a:pt x="0" y="43431"/>
                          <a:pt x="0" y="37362"/>
                        </a:cubicBezTo>
                        <a:cubicBezTo>
                          <a:pt x="0" y="31293"/>
                          <a:pt x="855" y="25888"/>
                          <a:pt x="2471" y="21241"/>
                        </a:cubicBezTo>
                        <a:cubicBezTo>
                          <a:pt x="4087" y="16595"/>
                          <a:pt x="6463" y="12707"/>
                          <a:pt x="9409" y="9483"/>
                        </a:cubicBezTo>
                        <a:cubicBezTo>
                          <a:pt x="12356" y="6353"/>
                          <a:pt x="15873" y="3888"/>
                          <a:pt x="19959" y="2371"/>
                        </a:cubicBezTo>
                        <a:cubicBezTo>
                          <a:pt x="24046" y="759"/>
                          <a:pt x="28514" y="0"/>
                          <a:pt x="33361" y="0"/>
                        </a:cubicBezTo>
                      </a:path>
                    </a:pathLst>
                  </a:custGeom>
                  <a:solidFill>
                    <a:srgbClr val="FFFFFF"/>
                  </a:solidFill>
                  <a:ln w="9494" cap="flat">
                    <a:noFill/>
                    <a:prstDash val="solid"/>
                    <a:miter/>
                  </a:ln>
                </p:spPr>
                <p:txBody>
                  <a:bodyPr rtlCol="0" anchor="ctr"/>
                  <a:lstStyle/>
                  <a:p>
                    <a:endParaRPr lang="en-US"/>
                  </a:p>
                </p:txBody>
              </p:sp>
              <p:sp>
                <p:nvSpPr>
                  <p:cNvPr id="46" name="Freeform 176">
                    <a:extLst>
                      <a:ext uri="{FF2B5EF4-FFF2-40B4-BE49-F238E27FC236}">
                        <a16:creationId xmlns:a16="http://schemas.microsoft.com/office/drawing/2014/main" id="{575D710B-0B18-459E-B2C9-C2B4BEC4E59B}"/>
                      </a:ext>
                    </a:extLst>
                  </p:cNvPr>
                  <p:cNvSpPr/>
                  <p:nvPr/>
                </p:nvSpPr>
                <p:spPr>
                  <a:xfrm>
                    <a:off x="2983234" y="4758060"/>
                    <a:ext cx="56741" cy="72352"/>
                  </a:xfrm>
                  <a:custGeom>
                    <a:avLst/>
                    <a:gdLst>
                      <a:gd name="connsiteX0" fmla="*/ 11215 w 56741"/>
                      <a:gd name="connsiteY0" fmla="*/ 45801 h 72352"/>
                      <a:gd name="connsiteX1" fmla="*/ 12546 w 56741"/>
                      <a:gd name="connsiteY1" fmla="*/ 52155 h 72352"/>
                      <a:gd name="connsiteX2" fmla="*/ 16253 w 56741"/>
                      <a:gd name="connsiteY2" fmla="*/ 57465 h 72352"/>
                      <a:gd name="connsiteX3" fmla="*/ 21670 w 56741"/>
                      <a:gd name="connsiteY3" fmla="*/ 61068 h 72352"/>
                      <a:gd name="connsiteX4" fmla="*/ 28323 w 56741"/>
                      <a:gd name="connsiteY4" fmla="*/ 62396 h 72352"/>
                      <a:gd name="connsiteX5" fmla="*/ 34977 w 56741"/>
                      <a:gd name="connsiteY5" fmla="*/ 61068 h 72352"/>
                      <a:gd name="connsiteX6" fmla="*/ 40394 w 56741"/>
                      <a:gd name="connsiteY6" fmla="*/ 57465 h 72352"/>
                      <a:gd name="connsiteX7" fmla="*/ 44101 w 56741"/>
                      <a:gd name="connsiteY7" fmla="*/ 52155 h 72352"/>
                      <a:gd name="connsiteX8" fmla="*/ 45432 w 56741"/>
                      <a:gd name="connsiteY8" fmla="*/ 45801 h 72352"/>
                      <a:gd name="connsiteX9" fmla="*/ 45432 w 56741"/>
                      <a:gd name="connsiteY9" fmla="*/ 0 h 72352"/>
                      <a:gd name="connsiteX10" fmla="*/ 56742 w 56741"/>
                      <a:gd name="connsiteY10" fmla="*/ 0 h 72352"/>
                      <a:gd name="connsiteX11" fmla="*/ 56742 w 56741"/>
                      <a:gd name="connsiteY11" fmla="*/ 45801 h 72352"/>
                      <a:gd name="connsiteX12" fmla="*/ 54461 w 56741"/>
                      <a:gd name="connsiteY12" fmla="*/ 56327 h 72352"/>
                      <a:gd name="connsiteX13" fmla="*/ 48378 w 56741"/>
                      <a:gd name="connsiteY13" fmla="*/ 64767 h 72352"/>
                      <a:gd name="connsiteX14" fmla="*/ 39349 w 56741"/>
                      <a:gd name="connsiteY14" fmla="*/ 70361 h 72352"/>
                      <a:gd name="connsiteX15" fmla="*/ 28323 w 56741"/>
                      <a:gd name="connsiteY15" fmla="*/ 72353 h 72352"/>
                      <a:gd name="connsiteX16" fmla="*/ 17298 w 56741"/>
                      <a:gd name="connsiteY16" fmla="*/ 70361 h 72352"/>
                      <a:gd name="connsiteX17" fmla="*/ 8364 w 56741"/>
                      <a:gd name="connsiteY17" fmla="*/ 64767 h 72352"/>
                      <a:gd name="connsiteX18" fmla="*/ 2281 w 56741"/>
                      <a:gd name="connsiteY18" fmla="*/ 56327 h 72352"/>
                      <a:gd name="connsiteX19" fmla="*/ 0 w 56741"/>
                      <a:gd name="connsiteY19" fmla="*/ 45801 h 72352"/>
                      <a:gd name="connsiteX20" fmla="*/ 0 w 56741"/>
                      <a:gd name="connsiteY20" fmla="*/ 0 h 72352"/>
                      <a:gd name="connsiteX21" fmla="*/ 11310 w 56741"/>
                      <a:gd name="connsiteY21" fmla="*/ 0 h 72352"/>
                      <a:gd name="connsiteX22" fmla="*/ 11310 w 56741"/>
                      <a:gd name="connsiteY22" fmla="*/ 45801 h 7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741" h="72352">
                        <a:moveTo>
                          <a:pt x="11215" y="45801"/>
                        </a:moveTo>
                        <a:cubicBezTo>
                          <a:pt x="11215" y="47982"/>
                          <a:pt x="11691" y="50163"/>
                          <a:pt x="12546" y="52155"/>
                        </a:cubicBezTo>
                        <a:cubicBezTo>
                          <a:pt x="13401" y="54146"/>
                          <a:pt x="14637" y="55948"/>
                          <a:pt x="16253" y="57465"/>
                        </a:cubicBezTo>
                        <a:cubicBezTo>
                          <a:pt x="17773" y="58982"/>
                          <a:pt x="19579" y="60215"/>
                          <a:pt x="21670" y="61068"/>
                        </a:cubicBezTo>
                        <a:cubicBezTo>
                          <a:pt x="23761" y="61922"/>
                          <a:pt x="25947" y="62396"/>
                          <a:pt x="28323" y="62396"/>
                        </a:cubicBezTo>
                        <a:cubicBezTo>
                          <a:pt x="30700" y="62396"/>
                          <a:pt x="32886" y="61922"/>
                          <a:pt x="34977" y="61068"/>
                        </a:cubicBezTo>
                        <a:cubicBezTo>
                          <a:pt x="37068" y="60215"/>
                          <a:pt x="38873" y="58982"/>
                          <a:pt x="40394" y="57465"/>
                        </a:cubicBezTo>
                        <a:cubicBezTo>
                          <a:pt x="41915" y="55948"/>
                          <a:pt x="43151" y="54146"/>
                          <a:pt x="44101" y="52155"/>
                        </a:cubicBezTo>
                        <a:cubicBezTo>
                          <a:pt x="45051" y="50163"/>
                          <a:pt x="45432" y="48077"/>
                          <a:pt x="45432" y="45801"/>
                        </a:cubicBezTo>
                        <a:lnTo>
                          <a:pt x="45432" y="0"/>
                        </a:lnTo>
                        <a:lnTo>
                          <a:pt x="56742" y="0"/>
                        </a:lnTo>
                        <a:lnTo>
                          <a:pt x="56742" y="45801"/>
                        </a:lnTo>
                        <a:cubicBezTo>
                          <a:pt x="56742" y="49594"/>
                          <a:pt x="55981" y="53103"/>
                          <a:pt x="54461" y="56327"/>
                        </a:cubicBezTo>
                        <a:cubicBezTo>
                          <a:pt x="52940" y="59551"/>
                          <a:pt x="50849" y="62396"/>
                          <a:pt x="48378" y="64767"/>
                        </a:cubicBezTo>
                        <a:cubicBezTo>
                          <a:pt x="45812" y="67137"/>
                          <a:pt x="42770" y="69034"/>
                          <a:pt x="39349" y="70361"/>
                        </a:cubicBezTo>
                        <a:cubicBezTo>
                          <a:pt x="35927" y="71689"/>
                          <a:pt x="32220" y="72353"/>
                          <a:pt x="28323" y="72353"/>
                        </a:cubicBezTo>
                        <a:cubicBezTo>
                          <a:pt x="24427" y="72353"/>
                          <a:pt x="20815" y="71689"/>
                          <a:pt x="17298" y="70361"/>
                        </a:cubicBezTo>
                        <a:cubicBezTo>
                          <a:pt x="13877" y="69034"/>
                          <a:pt x="10835" y="67137"/>
                          <a:pt x="8364" y="64767"/>
                        </a:cubicBezTo>
                        <a:cubicBezTo>
                          <a:pt x="5798" y="62396"/>
                          <a:pt x="3802" y="59551"/>
                          <a:pt x="2281" y="56327"/>
                        </a:cubicBezTo>
                        <a:cubicBezTo>
                          <a:pt x="760" y="53103"/>
                          <a:pt x="0" y="49594"/>
                          <a:pt x="0" y="45801"/>
                        </a:cubicBezTo>
                        <a:lnTo>
                          <a:pt x="0" y="0"/>
                        </a:lnTo>
                        <a:lnTo>
                          <a:pt x="11310" y="0"/>
                        </a:lnTo>
                        <a:lnTo>
                          <a:pt x="11310" y="45801"/>
                        </a:lnTo>
                        <a:close/>
                      </a:path>
                    </a:pathLst>
                  </a:custGeom>
                  <a:solidFill>
                    <a:srgbClr val="FFFFFF"/>
                  </a:solidFill>
                  <a:ln w="9494" cap="flat">
                    <a:noFill/>
                    <a:prstDash val="solid"/>
                    <a:miter/>
                  </a:ln>
                </p:spPr>
                <p:txBody>
                  <a:bodyPr rtlCol="0" anchor="ctr"/>
                  <a:lstStyle/>
                  <a:p>
                    <a:endParaRPr lang="en-US"/>
                  </a:p>
                </p:txBody>
              </p:sp>
              <p:sp>
                <p:nvSpPr>
                  <p:cNvPr id="47" name="Freeform 177">
                    <a:extLst>
                      <a:ext uri="{FF2B5EF4-FFF2-40B4-BE49-F238E27FC236}">
                        <a16:creationId xmlns:a16="http://schemas.microsoft.com/office/drawing/2014/main" id="{5B97613C-F9B9-4B76-9350-31CD2182D4D6}"/>
                      </a:ext>
                    </a:extLst>
                  </p:cNvPr>
                  <p:cNvSpPr/>
                  <p:nvPr/>
                </p:nvSpPr>
                <p:spPr>
                  <a:xfrm>
                    <a:off x="3139964" y="4757965"/>
                    <a:ext cx="56076" cy="71783"/>
                  </a:xfrm>
                  <a:custGeom>
                    <a:avLst/>
                    <a:gdLst>
                      <a:gd name="connsiteX0" fmla="*/ 11406 w 56076"/>
                      <a:gd name="connsiteY0" fmla="*/ 33853 h 71783"/>
                      <a:gd name="connsiteX1" fmla="*/ 30700 w 56076"/>
                      <a:gd name="connsiteY1" fmla="*/ 33853 h 71783"/>
                      <a:gd name="connsiteX2" fmla="*/ 41250 w 56076"/>
                      <a:gd name="connsiteY2" fmla="*/ 31008 h 71783"/>
                      <a:gd name="connsiteX3" fmla="*/ 45337 w 56076"/>
                      <a:gd name="connsiteY3" fmla="*/ 21905 h 71783"/>
                      <a:gd name="connsiteX4" fmla="*/ 41250 w 56076"/>
                      <a:gd name="connsiteY4" fmla="*/ 13086 h 71783"/>
                      <a:gd name="connsiteX5" fmla="*/ 30700 w 56076"/>
                      <a:gd name="connsiteY5" fmla="*/ 10336 h 71783"/>
                      <a:gd name="connsiteX6" fmla="*/ 11406 w 56076"/>
                      <a:gd name="connsiteY6" fmla="*/ 10336 h 71783"/>
                      <a:gd name="connsiteX7" fmla="*/ 11406 w 56076"/>
                      <a:gd name="connsiteY7" fmla="*/ 33853 h 71783"/>
                      <a:gd name="connsiteX8" fmla="*/ 30415 w 56076"/>
                      <a:gd name="connsiteY8" fmla="*/ 95 h 71783"/>
                      <a:gd name="connsiteX9" fmla="*/ 40964 w 56076"/>
                      <a:gd name="connsiteY9" fmla="*/ 1517 h 71783"/>
                      <a:gd name="connsiteX10" fmla="*/ 49043 w 56076"/>
                      <a:gd name="connsiteY10" fmla="*/ 5595 h 71783"/>
                      <a:gd name="connsiteX11" fmla="*/ 54271 w 56076"/>
                      <a:gd name="connsiteY11" fmla="*/ 12327 h 71783"/>
                      <a:gd name="connsiteX12" fmla="*/ 56077 w 56076"/>
                      <a:gd name="connsiteY12" fmla="*/ 21715 h 71783"/>
                      <a:gd name="connsiteX13" fmla="*/ 54271 w 56076"/>
                      <a:gd name="connsiteY13" fmla="*/ 31103 h 71783"/>
                      <a:gd name="connsiteX14" fmla="*/ 49043 w 56076"/>
                      <a:gd name="connsiteY14" fmla="*/ 37931 h 71783"/>
                      <a:gd name="connsiteX15" fmla="*/ 40964 w 56076"/>
                      <a:gd name="connsiteY15" fmla="*/ 42103 h 71783"/>
                      <a:gd name="connsiteX16" fmla="*/ 30415 w 56076"/>
                      <a:gd name="connsiteY16" fmla="*/ 43525 h 71783"/>
                      <a:gd name="connsiteX17" fmla="*/ 11310 w 56076"/>
                      <a:gd name="connsiteY17" fmla="*/ 43525 h 71783"/>
                      <a:gd name="connsiteX18" fmla="*/ 11310 w 56076"/>
                      <a:gd name="connsiteY18" fmla="*/ 71784 h 71783"/>
                      <a:gd name="connsiteX19" fmla="*/ 0 w 56076"/>
                      <a:gd name="connsiteY19" fmla="*/ 71784 h 71783"/>
                      <a:gd name="connsiteX20" fmla="*/ 0 w 56076"/>
                      <a:gd name="connsiteY20" fmla="*/ 0 h 71783"/>
                      <a:gd name="connsiteX21" fmla="*/ 30415 w 56076"/>
                      <a:gd name="connsiteY21" fmla="*/ 0 h 7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076" h="71783">
                        <a:moveTo>
                          <a:pt x="11406" y="33853"/>
                        </a:moveTo>
                        <a:lnTo>
                          <a:pt x="30700" y="33853"/>
                        </a:lnTo>
                        <a:cubicBezTo>
                          <a:pt x="35072" y="33853"/>
                          <a:pt x="38588" y="32905"/>
                          <a:pt x="41250" y="31008"/>
                        </a:cubicBezTo>
                        <a:cubicBezTo>
                          <a:pt x="44006" y="29112"/>
                          <a:pt x="45337" y="26077"/>
                          <a:pt x="45337" y="21905"/>
                        </a:cubicBezTo>
                        <a:cubicBezTo>
                          <a:pt x="45337" y="17827"/>
                          <a:pt x="43911" y="14888"/>
                          <a:pt x="41250" y="13086"/>
                        </a:cubicBezTo>
                        <a:cubicBezTo>
                          <a:pt x="38493" y="11284"/>
                          <a:pt x="34977" y="10336"/>
                          <a:pt x="30700" y="10336"/>
                        </a:cubicBezTo>
                        <a:lnTo>
                          <a:pt x="11406" y="10336"/>
                        </a:lnTo>
                        <a:lnTo>
                          <a:pt x="11406" y="33853"/>
                        </a:lnTo>
                        <a:close/>
                        <a:moveTo>
                          <a:pt x="30415" y="95"/>
                        </a:moveTo>
                        <a:cubicBezTo>
                          <a:pt x="34311" y="95"/>
                          <a:pt x="37828" y="569"/>
                          <a:pt x="40964" y="1517"/>
                        </a:cubicBezTo>
                        <a:cubicBezTo>
                          <a:pt x="44101" y="2465"/>
                          <a:pt x="46857" y="3793"/>
                          <a:pt x="49043" y="5595"/>
                        </a:cubicBezTo>
                        <a:cubicBezTo>
                          <a:pt x="51324" y="7396"/>
                          <a:pt x="53035" y="9672"/>
                          <a:pt x="54271" y="12327"/>
                        </a:cubicBezTo>
                        <a:cubicBezTo>
                          <a:pt x="55506" y="14983"/>
                          <a:pt x="56077" y="18207"/>
                          <a:pt x="56077" y="21715"/>
                        </a:cubicBezTo>
                        <a:cubicBezTo>
                          <a:pt x="56077" y="25319"/>
                          <a:pt x="55506" y="28448"/>
                          <a:pt x="54271" y="31103"/>
                        </a:cubicBezTo>
                        <a:cubicBezTo>
                          <a:pt x="53035" y="33758"/>
                          <a:pt x="51324" y="36034"/>
                          <a:pt x="49043" y="37931"/>
                        </a:cubicBezTo>
                        <a:cubicBezTo>
                          <a:pt x="46762" y="39732"/>
                          <a:pt x="44101" y="41155"/>
                          <a:pt x="40964" y="42103"/>
                        </a:cubicBezTo>
                        <a:cubicBezTo>
                          <a:pt x="37828" y="43051"/>
                          <a:pt x="34311" y="43525"/>
                          <a:pt x="30415" y="43525"/>
                        </a:cubicBezTo>
                        <a:lnTo>
                          <a:pt x="11310" y="43525"/>
                        </a:lnTo>
                        <a:lnTo>
                          <a:pt x="11310" y="71784"/>
                        </a:lnTo>
                        <a:lnTo>
                          <a:pt x="0" y="71784"/>
                        </a:lnTo>
                        <a:lnTo>
                          <a:pt x="0" y="0"/>
                        </a:lnTo>
                        <a:lnTo>
                          <a:pt x="30415" y="0"/>
                        </a:lnTo>
                        <a:close/>
                      </a:path>
                    </a:pathLst>
                  </a:custGeom>
                  <a:solidFill>
                    <a:srgbClr val="FFFFFF"/>
                  </a:solidFill>
                  <a:ln w="9494" cap="flat">
                    <a:noFill/>
                    <a:prstDash val="solid"/>
                    <a:miter/>
                  </a:ln>
                </p:spPr>
                <p:txBody>
                  <a:bodyPr rtlCol="0" anchor="ctr"/>
                  <a:lstStyle/>
                  <a:p>
                    <a:endParaRPr lang="en-US"/>
                  </a:p>
                </p:txBody>
              </p:sp>
            </p:grpSp>
            <p:sp>
              <p:nvSpPr>
                <p:cNvPr id="29" name="Freeform 159">
                  <a:extLst>
                    <a:ext uri="{FF2B5EF4-FFF2-40B4-BE49-F238E27FC236}">
                      <a16:creationId xmlns:a16="http://schemas.microsoft.com/office/drawing/2014/main" id="{F74FEFD6-72DD-44A5-A688-FAD5266BC5FB}"/>
                    </a:ext>
                  </a:extLst>
                </p:cNvPr>
                <p:cNvSpPr/>
                <p:nvPr/>
              </p:nvSpPr>
              <p:spPr>
                <a:xfrm>
                  <a:off x="3235674" y="4463907"/>
                  <a:ext cx="27373" cy="33189"/>
                </a:xfrm>
                <a:custGeom>
                  <a:avLst/>
                  <a:gdLst>
                    <a:gd name="connsiteX0" fmla="*/ 13877 w 27373"/>
                    <a:gd name="connsiteY0" fmla="*/ 0 h 33189"/>
                    <a:gd name="connsiteX1" fmla="*/ 20815 w 27373"/>
                    <a:gd name="connsiteY1" fmla="*/ 1233 h 33189"/>
                    <a:gd name="connsiteX2" fmla="*/ 25472 w 27373"/>
                    <a:gd name="connsiteY2" fmla="*/ 4362 h 33189"/>
                    <a:gd name="connsiteX3" fmla="*/ 21765 w 27373"/>
                    <a:gd name="connsiteY3" fmla="*/ 7491 h 33189"/>
                    <a:gd name="connsiteX4" fmla="*/ 13877 w 27373"/>
                    <a:gd name="connsiteY4" fmla="*/ 4457 h 33189"/>
                    <a:gd name="connsiteX5" fmla="*/ 11310 w 27373"/>
                    <a:gd name="connsiteY5" fmla="*/ 4741 h 33189"/>
                    <a:gd name="connsiteX6" fmla="*/ 9219 w 27373"/>
                    <a:gd name="connsiteY6" fmla="*/ 5500 h 33189"/>
                    <a:gd name="connsiteX7" fmla="*/ 7794 w 27373"/>
                    <a:gd name="connsiteY7" fmla="*/ 6638 h 33189"/>
                    <a:gd name="connsiteX8" fmla="*/ 7224 w 27373"/>
                    <a:gd name="connsiteY8" fmla="*/ 8155 h 33189"/>
                    <a:gd name="connsiteX9" fmla="*/ 7889 w 27373"/>
                    <a:gd name="connsiteY9" fmla="*/ 10052 h 33189"/>
                    <a:gd name="connsiteX10" fmla="*/ 9600 w 27373"/>
                    <a:gd name="connsiteY10" fmla="*/ 11379 h 33189"/>
                    <a:gd name="connsiteX11" fmla="*/ 12166 w 27373"/>
                    <a:gd name="connsiteY11" fmla="*/ 12327 h 33189"/>
                    <a:gd name="connsiteX12" fmla="*/ 15207 w 27373"/>
                    <a:gd name="connsiteY12" fmla="*/ 13181 h 33189"/>
                    <a:gd name="connsiteX13" fmla="*/ 19674 w 27373"/>
                    <a:gd name="connsiteY13" fmla="*/ 14603 h 33189"/>
                    <a:gd name="connsiteX14" fmla="*/ 23571 w 27373"/>
                    <a:gd name="connsiteY14" fmla="*/ 16500 h 33189"/>
                    <a:gd name="connsiteX15" fmla="*/ 26327 w 27373"/>
                    <a:gd name="connsiteY15" fmla="*/ 19345 h 33189"/>
                    <a:gd name="connsiteX16" fmla="*/ 27373 w 27373"/>
                    <a:gd name="connsiteY16" fmla="*/ 23612 h 33189"/>
                    <a:gd name="connsiteX17" fmla="*/ 26137 w 27373"/>
                    <a:gd name="connsiteY17" fmla="*/ 28164 h 33189"/>
                    <a:gd name="connsiteX18" fmla="*/ 23001 w 27373"/>
                    <a:gd name="connsiteY18" fmla="*/ 31103 h 33189"/>
                    <a:gd name="connsiteX19" fmla="*/ 18724 w 27373"/>
                    <a:gd name="connsiteY19" fmla="*/ 32715 h 33189"/>
                    <a:gd name="connsiteX20" fmla="*/ 14162 w 27373"/>
                    <a:gd name="connsiteY20" fmla="*/ 33189 h 33189"/>
                    <a:gd name="connsiteX21" fmla="*/ 5798 w 27373"/>
                    <a:gd name="connsiteY21" fmla="*/ 31957 h 33189"/>
                    <a:gd name="connsiteX22" fmla="*/ 0 w 27373"/>
                    <a:gd name="connsiteY22" fmla="*/ 28353 h 33189"/>
                    <a:gd name="connsiteX23" fmla="*/ 3707 w 27373"/>
                    <a:gd name="connsiteY23" fmla="*/ 25224 h 33189"/>
                    <a:gd name="connsiteX24" fmla="*/ 8079 w 27373"/>
                    <a:gd name="connsiteY24" fmla="*/ 27784 h 33189"/>
                    <a:gd name="connsiteX25" fmla="*/ 14067 w 27373"/>
                    <a:gd name="connsiteY25" fmla="*/ 28732 h 33189"/>
                    <a:gd name="connsiteX26" fmla="*/ 20150 w 27373"/>
                    <a:gd name="connsiteY26" fmla="*/ 27405 h 33189"/>
                    <a:gd name="connsiteX27" fmla="*/ 22431 w 27373"/>
                    <a:gd name="connsiteY27" fmla="*/ 23801 h 33189"/>
                    <a:gd name="connsiteX28" fmla="*/ 21670 w 27373"/>
                    <a:gd name="connsiteY28" fmla="*/ 21431 h 33189"/>
                    <a:gd name="connsiteX29" fmla="*/ 19864 w 27373"/>
                    <a:gd name="connsiteY29" fmla="*/ 19724 h 33189"/>
                    <a:gd name="connsiteX30" fmla="*/ 17393 w 27373"/>
                    <a:gd name="connsiteY30" fmla="*/ 18586 h 33189"/>
                    <a:gd name="connsiteX31" fmla="*/ 14732 w 27373"/>
                    <a:gd name="connsiteY31" fmla="*/ 17827 h 33189"/>
                    <a:gd name="connsiteX32" fmla="*/ 10550 w 27373"/>
                    <a:gd name="connsiteY32" fmla="*/ 16689 h 33189"/>
                    <a:gd name="connsiteX33" fmla="*/ 6558 w 27373"/>
                    <a:gd name="connsiteY33" fmla="*/ 14888 h 33189"/>
                    <a:gd name="connsiteX34" fmla="*/ 3517 w 27373"/>
                    <a:gd name="connsiteY34" fmla="*/ 12138 h 33189"/>
                    <a:gd name="connsiteX35" fmla="*/ 2376 w 27373"/>
                    <a:gd name="connsiteY35" fmla="*/ 8060 h 33189"/>
                    <a:gd name="connsiteX36" fmla="*/ 3232 w 27373"/>
                    <a:gd name="connsiteY36" fmla="*/ 4741 h 33189"/>
                    <a:gd name="connsiteX37" fmla="*/ 5512 w 27373"/>
                    <a:gd name="connsiteY37" fmla="*/ 2181 h 33189"/>
                    <a:gd name="connsiteX38" fmla="*/ 9124 w 27373"/>
                    <a:gd name="connsiteY38" fmla="*/ 474 h 33189"/>
                    <a:gd name="connsiteX39" fmla="*/ 13877 w 27373"/>
                    <a:gd name="connsiteY39" fmla="*/ 0 h 3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373" h="33189">
                      <a:moveTo>
                        <a:pt x="13877" y="0"/>
                      </a:moveTo>
                      <a:cubicBezTo>
                        <a:pt x="16538" y="0"/>
                        <a:pt x="18819" y="474"/>
                        <a:pt x="20815" y="1233"/>
                      </a:cubicBezTo>
                      <a:cubicBezTo>
                        <a:pt x="22811" y="2086"/>
                        <a:pt x="24332" y="3129"/>
                        <a:pt x="25472" y="4362"/>
                      </a:cubicBezTo>
                      <a:lnTo>
                        <a:pt x="21765" y="7491"/>
                      </a:lnTo>
                      <a:cubicBezTo>
                        <a:pt x="19769" y="5500"/>
                        <a:pt x="17108" y="4457"/>
                        <a:pt x="13877" y="4457"/>
                      </a:cubicBezTo>
                      <a:cubicBezTo>
                        <a:pt x="13021" y="4457"/>
                        <a:pt x="12166" y="4552"/>
                        <a:pt x="11310" y="4741"/>
                      </a:cubicBezTo>
                      <a:cubicBezTo>
                        <a:pt x="10550" y="4931"/>
                        <a:pt x="9790" y="5121"/>
                        <a:pt x="9219" y="5500"/>
                      </a:cubicBezTo>
                      <a:cubicBezTo>
                        <a:pt x="8649" y="5784"/>
                        <a:pt x="8079" y="6259"/>
                        <a:pt x="7794" y="6638"/>
                      </a:cubicBezTo>
                      <a:cubicBezTo>
                        <a:pt x="7414" y="7112"/>
                        <a:pt x="7224" y="7586"/>
                        <a:pt x="7224" y="8155"/>
                      </a:cubicBezTo>
                      <a:cubicBezTo>
                        <a:pt x="7224" y="8914"/>
                        <a:pt x="7414" y="9577"/>
                        <a:pt x="7889" y="10052"/>
                      </a:cubicBezTo>
                      <a:cubicBezTo>
                        <a:pt x="8364" y="10526"/>
                        <a:pt x="8934" y="11000"/>
                        <a:pt x="9600" y="11379"/>
                      </a:cubicBezTo>
                      <a:cubicBezTo>
                        <a:pt x="10360" y="11758"/>
                        <a:pt x="11215" y="12043"/>
                        <a:pt x="12166" y="12327"/>
                      </a:cubicBezTo>
                      <a:cubicBezTo>
                        <a:pt x="13116" y="12612"/>
                        <a:pt x="14162" y="12896"/>
                        <a:pt x="15207" y="13181"/>
                      </a:cubicBezTo>
                      <a:cubicBezTo>
                        <a:pt x="16728" y="13655"/>
                        <a:pt x="18249" y="14129"/>
                        <a:pt x="19674" y="14603"/>
                      </a:cubicBezTo>
                      <a:cubicBezTo>
                        <a:pt x="21100" y="15077"/>
                        <a:pt x="22431" y="15741"/>
                        <a:pt x="23571" y="16500"/>
                      </a:cubicBezTo>
                      <a:cubicBezTo>
                        <a:pt x="24712" y="17258"/>
                        <a:pt x="25662" y="18207"/>
                        <a:pt x="26327" y="19345"/>
                      </a:cubicBezTo>
                      <a:cubicBezTo>
                        <a:pt x="26993" y="20483"/>
                        <a:pt x="27373" y="21905"/>
                        <a:pt x="27373" y="23612"/>
                      </a:cubicBezTo>
                      <a:cubicBezTo>
                        <a:pt x="27373" y="25414"/>
                        <a:pt x="26993" y="26931"/>
                        <a:pt x="26137" y="28164"/>
                      </a:cubicBezTo>
                      <a:cubicBezTo>
                        <a:pt x="25282" y="29396"/>
                        <a:pt x="24236" y="30345"/>
                        <a:pt x="23001" y="31103"/>
                      </a:cubicBezTo>
                      <a:cubicBezTo>
                        <a:pt x="21765" y="31862"/>
                        <a:pt x="20340" y="32336"/>
                        <a:pt x="18724" y="32715"/>
                      </a:cubicBezTo>
                      <a:cubicBezTo>
                        <a:pt x="17108" y="33000"/>
                        <a:pt x="15587" y="33189"/>
                        <a:pt x="14162" y="33189"/>
                      </a:cubicBezTo>
                      <a:cubicBezTo>
                        <a:pt x="11025" y="33189"/>
                        <a:pt x="8174" y="32810"/>
                        <a:pt x="5798" y="31957"/>
                      </a:cubicBezTo>
                      <a:cubicBezTo>
                        <a:pt x="3327" y="31198"/>
                        <a:pt x="1426" y="29965"/>
                        <a:pt x="0" y="28353"/>
                      </a:cubicBezTo>
                      <a:lnTo>
                        <a:pt x="3707" y="25224"/>
                      </a:lnTo>
                      <a:cubicBezTo>
                        <a:pt x="4847" y="26362"/>
                        <a:pt x="6368" y="27215"/>
                        <a:pt x="8079" y="27784"/>
                      </a:cubicBezTo>
                      <a:cubicBezTo>
                        <a:pt x="9885" y="28448"/>
                        <a:pt x="11786" y="28732"/>
                        <a:pt x="14067" y="28732"/>
                      </a:cubicBezTo>
                      <a:cubicBezTo>
                        <a:pt x="16633" y="28732"/>
                        <a:pt x="18629" y="28258"/>
                        <a:pt x="20150" y="27405"/>
                      </a:cubicBezTo>
                      <a:cubicBezTo>
                        <a:pt x="21670" y="26551"/>
                        <a:pt x="22431" y="25319"/>
                        <a:pt x="22431" y="23801"/>
                      </a:cubicBezTo>
                      <a:cubicBezTo>
                        <a:pt x="22431" y="22853"/>
                        <a:pt x="22241" y="22095"/>
                        <a:pt x="21670" y="21431"/>
                      </a:cubicBezTo>
                      <a:cubicBezTo>
                        <a:pt x="21195" y="20767"/>
                        <a:pt x="20625" y="20198"/>
                        <a:pt x="19864" y="19724"/>
                      </a:cubicBezTo>
                      <a:cubicBezTo>
                        <a:pt x="19104" y="19250"/>
                        <a:pt x="18344" y="18870"/>
                        <a:pt x="17393" y="18586"/>
                      </a:cubicBezTo>
                      <a:cubicBezTo>
                        <a:pt x="16443" y="18302"/>
                        <a:pt x="15587" y="18017"/>
                        <a:pt x="14732" y="17827"/>
                      </a:cubicBezTo>
                      <a:cubicBezTo>
                        <a:pt x="13401" y="17543"/>
                        <a:pt x="11976" y="17164"/>
                        <a:pt x="10550" y="16689"/>
                      </a:cubicBezTo>
                      <a:cubicBezTo>
                        <a:pt x="9124" y="16215"/>
                        <a:pt x="7699" y="15646"/>
                        <a:pt x="6558" y="14888"/>
                      </a:cubicBezTo>
                      <a:cubicBezTo>
                        <a:pt x="5323" y="14129"/>
                        <a:pt x="4372" y="13181"/>
                        <a:pt x="3517" y="12138"/>
                      </a:cubicBezTo>
                      <a:cubicBezTo>
                        <a:pt x="2756" y="11000"/>
                        <a:pt x="2376" y="9672"/>
                        <a:pt x="2376" y="8060"/>
                      </a:cubicBezTo>
                      <a:cubicBezTo>
                        <a:pt x="2376" y="6828"/>
                        <a:pt x="2661" y="5690"/>
                        <a:pt x="3232" y="4741"/>
                      </a:cubicBezTo>
                      <a:cubicBezTo>
                        <a:pt x="3802" y="3698"/>
                        <a:pt x="4562" y="2845"/>
                        <a:pt x="5512" y="2181"/>
                      </a:cubicBezTo>
                      <a:cubicBezTo>
                        <a:pt x="6558" y="1422"/>
                        <a:pt x="7699" y="853"/>
                        <a:pt x="9124" y="474"/>
                      </a:cubicBezTo>
                      <a:cubicBezTo>
                        <a:pt x="10455" y="190"/>
                        <a:pt x="12071" y="0"/>
                        <a:pt x="13877" y="0"/>
                      </a:cubicBezTo>
                    </a:path>
                  </a:pathLst>
                </a:custGeom>
                <a:solidFill>
                  <a:srgbClr val="FFFFFF"/>
                </a:solidFill>
                <a:ln w="9494" cap="flat">
                  <a:noFill/>
                  <a:prstDash val="solid"/>
                  <a:miter/>
                </a:ln>
              </p:spPr>
              <p:txBody>
                <a:bodyPr rtlCol="0" anchor="ctr"/>
                <a:lstStyle/>
                <a:p>
                  <a:endParaRPr lang="en-US"/>
                </a:p>
              </p:txBody>
            </p:sp>
          </p:grpSp>
          <p:sp>
            <p:nvSpPr>
              <p:cNvPr id="27" name="Freeform 157">
                <a:extLst>
                  <a:ext uri="{FF2B5EF4-FFF2-40B4-BE49-F238E27FC236}">
                    <a16:creationId xmlns:a16="http://schemas.microsoft.com/office/drawing/2014/main" id="{4EC6B618-E758-4662-84E7-4DE04E3536EA}"/>
                  </a:ext>
                </a:extLst>
              </p:cNvPr>
              <p:cNvSpPr/>
              <p:nvPr/>
            </p:nvSpPr>
            <p:spPr>
              <a:xfrm>
                <a:off x="3265994" y="4464287"/>
                <a:ext cx="33075" cy="32430"/>
              </a:xfrm>
              <a:custGeom>
                <a:avLst/>
                <a:gdLst>
                  <a:gd name="connsiteX0" fmla="*/ 27373 w 33075"/>
                  <a:gd name="connsiteY0" fmla="*/ 0 h 32430"/>
                  <a:gd name="connsiteX1" fmla="*/ 16538 w 33075"/>
                  <a:gd name="connsiteY1" fmla="*/ 23422 h 32430"/>
                  <a:gd name="connsiteX2" fmla="*/ 5608 w 33075"/>
                  <a:gd name="connsiteY2" fmla="*/ 0 h 32430"/>
                  <a:gd name="connsiteX3" fmla="*/ 0 w 33075"/>
                  <a:gd name="connsiteY3" fmla="*/ 0 h 32430"/>
                  <a:gd name="connsiteX4" fmla="*/ 0 w 33075"/>
                  <a:gd name="connsiteY4" fmla="*/ 32431 h 32430"/>
                  <a:gd name="connsiteX5" fmla="*/ 5037 w 33075"/>
                  <a:gd name="connsiteY5" fmla="*/ 32431 h 32430"/>
                  <a:gd name="connsiteX6" fmla="*/ 5037 w 33075"/>
                  <a:gd name="connsiteY6" fmla="*/ 10336 h 32430"/>
                  <a:gd name="connsiteX7" fmla="*/ 15302 w 33075"/>
                  <a:gd name="connsiteY7" fmla="*/ 32431 h 32430"/>
                  <a:gd name="connsiteX8" fmla="*/ 17773 w 33075"/>
                  <a:gd name="connsiteY8" fmla="*/ 32431 h 32430"/>
                  <a:gd name="connsiteX9" fmla="*/ 28038 w 33075"/>
                  <a:gd name="connsiteY9" fmla="*/ 10336 h 32430"/>
                  <a:gd name="connsiteX10" fmla="*/ 28038 w 33075"/>
                  <a:gd name="connsiteY10" fmla="*/ 32431 h 32430"/>
                  <a:gd name="connsiteX11" fmla="*/ 33076 w 33075"/>
                  <a:gd name="connsiteY11" fmla="*/ 32431 h 32430"/>
                  <a:gd name="connsiteX12" fmla="*/ 33076 w 33075"/>
                  <a:gd name="connsiteY12" fmla="*/ 0 h 3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75" h="32430">
                    <a:moveTo>
                      <a:pt x="27373" y="0"/>
                    </a:moveTo>
                    <a:lnTo>
                      <a:pt x="16538" y="23422"/>
                    </a:lnTo>
                    <a:lnTo>
                      <a:pt x="5608" y="0"/>
                    </a:lnTo>
                    <a:lnTo>
                      <a:pt x="0" y="0"/>
                    </a:lnTo>
                    <a:lnTo>
                      <a:pt x="0" y="32431"/>
                    </a:lnTo>
                    <a:lnTo>
                      <a:pt x="5037" y="32431"/>
                    </a:lnTo>
                    <a:lnTo>
                      <a:pt x="5037" y="10336"/>
                    </a:lnTo>
                    <a:lnTo>
                      <a:pt x="15302" y="32431"/>
                    </a:lnTo>
                    <a:lnTo>
                      <a:pt x="17773" y="32431"/>
                    </a:lnTo>
                    <a:lnTo>
                      <a:pt x="28038" y="10336"/>
                    </a:lnTo>
                    <a:lnTo>
                      <a:pt x="28038" y="32431"/>
                    </a:lnTo>
                    <a:lnTo>
                      <a:pt x="33076" y="32431"/>
                    </a:lnTo>
                    <a:lnTo>
                      <a:pt x="33076" y="0"/>
                    </a:lnTo>
                    <a:close/>
                  </a:path>
                </a:pathLst>
              </a:custGeom>
              <a:solidFill>
                <a:srgbClr val="FFFFFF"/>
              </a:solidFill>
              <a:ln w="9494" cap="flat">
                <a:noFill/>
                <a:prstDash val="solid"/>
                <a:miter/>
              </a:ln>
            </p:spPr>
            <p:txBody>
              <a:bodyPr rtlCol="0" anchor="ctr"/>
              <a:lstStyle/>
              <a:p>
                <a:endParaRPr lang="en-US"/>
              </a:p>
            </p:txBody>
          </p:sp>
        </p:grpSp>
        <p:sp>
          <p:nvSpPr>
            <p:cNvPr id="7" name="Freeform 94">
              <a:extLst>
                <a:ext uri="{FF2B5EF4-FFF2-40B4-BE49-F238E27FC236}">
                  <a16:creationId xmlns:a16="http://schemas.microsoft.com/office/drawing/2014/main" id="{9BC1EF9A-E681-46FC-B2FC-80F7EE76E818}"/>
                </a:ext>
              </a:extLst>
            </p:cNvPr>
            <p:cNvSpPr/>
            <p:nvPr/>
          </p:nvSpPr>
          <p:spPr>
            <a:xfrm>
              <a:off x="744256" y="4932541"/>
              <a:ext cx="2594352" cy="9482"/>
            </a:xfrm>
            <a:custGeom>
              <a:avLst/>
              <a:gdLst>
                <a:gd name="connsiteX0" fmla="*/ 0 w 2594352"/>
                <a:gd name="connsiteY0" fmla="*/ 0 h 9482"/>
                <a:gd name="connsiteX1" fmla="*/ 2594353 w 2594352"/>
                <a:gd name="connsiteY1" fmla="*/ 0 h 9482"/>
              </a:gdLst>
              <a:ahLst/>
              <a:cxnLst>
                <a:cxn ang="0">
                  <a:pos x="connsiteX0" y="connsiteY0"/>
                </a:cxn>
                <a:cxn ang="0">
                  <a:pos x="connsiteX1" y="connsiteY1"/>
                </a:cxn>
              </a:cxnLst>
              <a:rect l="l" t="t" r="r" b="b"/>
              <a:pathLst>
                <a:path w="2594352" h="9482">
                  <a:moveTo>
                    <a:pt x="0" y="0"/>
                  </a:moveTo>
                  <a:lnTo>
                    <a:pt x="2594353" y="0"/>
                  </a:lnTo>
                </a:path>
              </a:pathLst>
            </a:custGeom>
            <a:ln w="7121" cap="flat">
              <a:solidFill>
                <a:srgbClr val="FAA41A"/>
              </a:solidFill>
              <a:prstDash val="solid"/>
              <a:miter/>
            </a:ln>
          </p:spPr>
          <p:txBody>
            <a:bodyPr rtlCol="0" anchor="ctr"/>
            <a:lstStyle/>
            <a:p>
              <a:endParaRPr lang="en-US"/>
            </a:p>
          </p:txBody>
        </p:sp>
        <p:grpSp>
          <p:nvGrpSpPr>
            <p:cNvPr id="8" name="Graphic 54">
              <a:extLst>
                <a:ext uri="{FF2B5EF4-FFF2-40B4-BE49-F238E27FC236}">
                  <a16:creationId xmlns:a16="http://schemas.microsoft.com/office/drawing/2014/main" id="{22CFEC37-FF6F-43EB-8E43-A4D897A82431}"/>
                </a:ext>
              </a:extLst>
            </p:cNvPr>
            <p:cNvGrpSpPr/>
            <p:nvPr/>
          </p:nvGrpSpPr>
          <p:grpSpPr>
            <a:xfrm>
              <a:off x="1025399" y="5006411"/>
              <a:ext cx="2080823" cy="289410"/>
              <a:chOff x="1025399" y="5006411"/>
              <a:chExt cx="2080823" cy="289410"/>
            </a:xfrm>
          </p:grpSpPr>
          <p:sp>
            <p:nvSpPr>
              <p:cNvPr id="9" name="Freeform 139">
                <a:extLst>
                  <a:ext uri="{FF2B5EF4-FFF2-40B4-BE49-F238E27FC236}">
                    <a16:creationId xmlns:a16="http://schemas.microsoft.com/office/drawing/2014/main" id="{5D58EFCA-55F1-4303-B7CD-D095A59947F5}"/>
                  </a:ext>
                </a:extLst>
              </p:cNvPr>
              <p:cNvSpPr/>
              <p:nvPr/>
            </p:nvSpPr>
            <p:spPr>
              <a:xfrm>
                <a:off x="1025399" y="5012984"/>
                <a:ext cx="189615" cy="204605"/>
              </a:xfrm>
              <a:custGeom>
                <a:avLst/>
                <a:gdLst>
                  <a:gd name="connsiteX0" fmla="*/ 106451 w 189615"/>
                  <a:gd name="connsiteY0" fmla="*/ 159563 h 204605"/>
                  <a:gd name="connsiteX1" fmla="*/ 124129 w 189615"/>
                  <a:gd name="connsiteY1" fmla="*/ 196356 h 204605"/>
                  <a:gd name="connsiteX2" fmla="*/ 133538 w 189615"/>
                  <a:gd name="connsiteY2" fmla="*/ 197209 h 204605"/>
                  <a:gd name="connsiteX3" fmla="*/ 132968 w 189615"/>
                  <a:gd name="connsiteY3" fmla="*/ 204606 h 204605"/>
                  <a:gd name="connsiteX4" fmla="*/ 94380 w 189615"/>
                  <a:gd name="connsiteY4" fmla="*/ 203752 h 204605"/>
                  <a:gd name="connsiteX5" fmla="*/ 53415 w 189615"/>
                  <a:gd name="connsiteY5" fmla="*/ 204606 h 204605"/>
                  <a:gd name="connsiteX6" fmla="*/ 53415 w 189615"/>
                  <a:gd name="connsiteY6" fmla="*/ 197209 h 204605"/>
                  <a:gd name="connsiteX7" fmla="*/ 64060 w 189615"/>
                  <a:gd name="connsiteY7" fmla="*/ 196356 h 204605"/>
                  <a:gd name="connsiteX8" fmla="*/ 82309 w 189615"/>
                  <a:gd name="connsiteY8" fmla="*/ 159563 h 204605"/>
                  <a:gd name="connsiteX9" fmla="*/ 82309 w 189615"/>
                  <a:gd name="connsiteY9" fmla="*/ 28133 h 204605"/>
                  <a:gd name="connsiteX10" fmla="*/ 73470 w 189615"/>
                  <a:gd name="connsiteY10" fmla="*/ 18745 h 204605"/>
                  <a:gd name="connsiteX11" fmla="*/ 57217 w 189615"/>
                  <a:gd name="connsiteY11" fmla="*/ 18745 h 204605"/>
                  <a:gd name="connsiteX12" fmla="*/ 21005 w 189615"/>
                  <a:gd name="connsiteY12" fmla="*/ 26142 h 204605"/>
                  <a:gd name="connsiteX13" fmla="*/ 7699 w 189615"/>
                  <a:gd name="connsiteY13" fmla="*/ 46435 h 204605"/>
                  <a:gd name="connsiteX14" fmla="*/ 0 w 189615"/>
                  <a:gd name="connsiteY14" fmla="*/ 44349 h 204605"/>
                  <a:gd name="connsiteX15" fmla="*/ 11215 w 189615"/>
                  <a:gd name="connsiteY15" fmla="*/ 539 h 204605"/>
                  <a:gd name="connsiteX16" fmla="*/ 16823 w 189615"/>
                  <a:gd name="connsiteY16" fmla="*/ 539 h 204605"/>
                  <a:gd name="connsiteX17" fmla="*/ 41915 w 189615"/>
                  <a:gd name="connsiteY17" fmla="*/ 9642 h 204605"/>
                  <a:gd name="connsiteX18" fmla="*/ 161292 w 189615"/>
                  <a:gd name="connsiteY18" fmla="*/ 9642 h 204605"/>
                  <a:gd name="connsiteX19" fmla="*/ 184293 w 189615"/>
                  <a:gd name="connsiteY19" fmla="*/ 1392 h 204605"/>
                  <a:gd name="connsiteX20" fmla="*/ 189615 w 189615"/>
                  <a:gd name="connsiteY20" fmla="*/ 2245 h 204605"/>
                  <a:gd name="connsiteX21" fmla="*/ 185148 w 189615"/>
                  <a:gd name="connsiteY21" fmla="*/ 46909 h 204605"/>
                  <a:gd name="connsiteX22" fmla="*/ 177449 w 189615"/>
                  <a:gd name="connsiteY22" fmla="*/ 47478 h 204605"/>
                  <a:gd name="connsiteX23" fmla="*/ 170036 w 189615"/>
                  <a:gd name="connsiteY23" fmla="*/ 26047 h 204605"/>
                  <a:gd name="connsiteX24" fmla="*/ 135820 w 189615"/>
                  <a:gd name="connsiteY24" fmla="*/ 18651 h 204605"/>
                  <a:gd name="connsiteX25" fmla="*/ 114910 w 189615"/>
                  <a:gd name="connsiteY25" fmla="*/ 18651 h 204605"/>
                  <a:gd name="connsiteX26" fmla="*/ 106356 w 189615"/>
                  <a:gd name="connsiteY26" fmla="*/ 28607 h 204605"/>
                  <a:gd name="connsiteX27" fmla="*/ 106356 w 189615"/>
                  <a:gd name="connsiteY27" fmla="*/ 159563 h 20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9615" h="204605">
                    <a:moveTo>
                      <a:pt x="106451" y="159563"/>
                    </a:moveTo>
                    <a:cubicBezTo>
                      <a:pt x="106451" y="190476"/>
                      <a:pt x="107021" y="194838"/>
                      <a:pt x="124129" y="196356"/>
                    </a:cubicBezTo>
                    <a:lnTo>
                      <a:pt x="133538" y="197209"/>
                    </a:lnTo>
                    <a:cubicBezTo>
                      <a:pt x="135344" y="198347"/>
                      <a:pt x="134679" y="203657"/>
                      <a:pt x="132968" y="204606"/>
                    </a:cubicBezTo>
                    <a:cubicBezTo>
                      <a:pt x="116145" y="204037"/>
                      <a:pt x="106165" y="203752"/>
                      <a:pt x="94380" y="203752"/>
                    </a:cubicBezTo>
                    <a:cubicBezTo>
                      <a:pt x="82594" y="203752"/>
                      <a:pt x="72234" y="204037"/>
                      <a:pt x="53415" y="204606"/>
                    </a:cubicBezTo>
                    <a:cubicBezTo>
                      <a:pt x="51610" y="203752"/>
                      <a:pt x="51039" y="198726"/>
                      <a:pt x="53415" y="197209"/>
                    </a:cubicBezTo>
                    <a:lnTo>
                      <a:pt x="64060" y="196356"/>
                    </a:lnTo>
                    <a:cubicBezTo>
                      <a:pt x="80883" y="194838"/>
                      <a:pt x="82309" y="190476"/>
                      <a:pt x="82309" y="159563"/>
                    </a:cubicBezTo>
                    <a:lnTo>
                      <a:pt x="82309" y="28133"/>
                    </a:lnTo>
                    <a:cubicBezTo>
                      <a:pt x="82309" y="19030"/>
                      <a:pt x="82309" y="18745"/>
                      <a:pt x="73470" y="18745"/>
                    </a:cubicBezTo>
                    <a:lnTo>
                      <a:pt x="57217" y="18745"/>
                    </a:lnTo>
                    <a:cubicBezTo>
                      <a:pt x="44576" y="18745"/>
                      <a:pt x="28323" y="19314"/>
                      <a:pt x="21005" y="26142"/>
                    </a:cubicBezTo>
                    <a:cubicBezTo>
                      <a:pt x="13972" y="32590"/>
                      <a:pt x="11025" y="39038"/>
                      <a:pt x="7699" y="46435"/>
                    </a:cubicBezTo>
                    <a:cubicBezTo>
                      <a:pt x="5323" y="48236"/>
                      <a:pt x="1236" y="46719"/>
                      <a:pt x="0" y="44349"/>
                    </a:cubicBezTo>
                    <a:cubicBezTo>
                      <a:pt x="4752" y="31073"/>
                      <a:pt x="9124" y="12297"/>
                      <a:pt x="11215" y="539"/>
                    </a:cubicBezTo>
                    <a:cubicBezTo>
                      <a:pt x="12071" y="-30"/>
                      <a:pt x="15968" y="-315"/>
                      <a:pt x="16823" y="539"/>
                    </a:cubicBezTo>
                    <a:cubicBezTo>
                      <a:pt x="18629" y="9926"/>
                      <a:pt x="28323" y="9642"/>
                      <a:pt x="41915" y="9642"/>
                    </a:cubicBezTo>
                    <a:lnTo>
                      <a:pt x="161292" y="9642"/>
                    </a:lnTo>
                    <a:cubicBezTo>
                      <a:pt x="177164" y="9642"/>
                      <a:pt x="179825" y="9073"/>
                      <a:pt x="184293" y="1392"/>
                    </a:cubicBezTo>
                    <a:cubicBezTo>
                      <a:pt x="185813" y="823"/>
                      <a:pt x="189045" y="1108"/>
                      <a:pt x="189615" y="2245"/>
                    </a:cubicBezTo>
                    <a:cubicBezTo>
                      <a:pt x="186384" y="14288"/>
                      <a:pt x="184293" y="38090"/>
                      <a:pt x="185148" y="46909"/>
                    </a:cubicBezTo>
                    <a:cubicBezTo>
                      <a:pt x="184007" y="49280"/>
                      <a:pt x="178970" y="49280"/>
                      <a:pt x="177449" y="47478"/>
                    </a:cubicBezTo>
                    <a:cubicBezTo>
                      <a:pt x="176594" y="40176"/>
                      <a:pt x="174503" y="29271"/>
                      <a:pt x="170036" y="26047"/>
                    </a:cubicBezTo>
                    <a:cubicBezTo>
                      <a:pt x="163288" y="21021"/>
                      <a:pt x="152072" y="18651"/>
                      <a:pt x="135820" y="18651"/>
                    </a:cubicBezTo>
                    <a:lnTo>
                      <a:pt x="114910" y="18651"/>
                    </a:lnTo>
                    <a:cubicBezTo>
                      <a:pt x="106070" y="18651"/>
                      <a:pt x="106356" y="18935"/>
                      <a:pt x="106356" y="28607"/>
                    </a:cubicBezTo>
                    <a:lnTo>
                      <a:pt x="106356" y="159563"/>
                    </a:lnTo>
                    <a:close/>
                  </a:path>
                </a:pathLst>
              </a:custGeom>
              <a:solidFill>
                <a:srgbClr val="FFFFFF"/>
              </a:solidFill>
              <a:ln w="9494" cap="flat">
                <a:noFill/>
                <a:prstDash val="solid"/>
                <a:miter/>
              </a:ln>
            </p:spPr>
            <p:txBody>
              <a:bodyPr rtlCol="0" anchor="ctr"/>
              <a:lstStyle/>
              <a:p>
                <a:endParaRPr lang="en-US"/>
              </a:p>
            </p:txBody>
          </p:sp>
          <p:sp>
            <p:nvSpPr>
              <p:cNvPr id="10" name="Freeform 140">
                <a:extLst>
                  <a:ext uri="{FF2B5EF4-FFF2-40B4-BE49-F238E27FC236}">
                    <a16:creationId xmlns:a16="http://schemas.microsoft.com/office/drawing/2014/main" id="{AD6EA892-7174-444A-BAB8-174F085DFFF0}"/>
                  </a:ext>
                </a:extLst>
              </p:cNvPr>
              <p:cNvSpPr/>
              <p:nvPr/>
            </p:nvSpPr>
            <p:spPr>
              <a:xfrm>
                <a:off x="1166256" y="5096686"/>
                <a:ext cx="122608" cy="124128"/>
              </a:xfrm>
              <a:custGeom>
                <a:avLst/>
                <a:gdLst>
                  <a:gd name="connsiteX0" fmla="*/ 122608 w 122608"/>
                  <a:gd name="connsiteY0" fmla="*/ 60879 h 124128"/>
                  <a:gd name="connsiteX1" fmla="*/ 60449 w 122608"/>
                  <a:gd name="connsiteY1" fmla="*/ 124128 h 124128"/>
                  <a:gd name="connsiteX2" fmla="*/ 0 w 122608"/>
                  <a:gd name="connsiteY2" fmla="*/ 63534 h 124128"/>
                  <a:gd name="connsiteX3" fmla="*/ 62730 w 122608"/>
                  <a:gd name="connsiteY3" fmla="*/ 0 h 124128"/>
                  <a:gd name="connsiteX4" fmla="*/ 122608 w 122608"/>
                  <a:gd name="connsiteY4" fmla="*/ 60879 h 124128"/>
                  <a:gd name="connsiteX5" fmla="*/ 59308 w 122608"/>
                  <a:gd name="connsiteY5" fmla="*/ 8819 h 124128"/>
                  <a:gd name="connsiteX6" fmla="*/ 25377 w 122608"/>
                  <a:gd name="connsiteY6" fmla="*/ 59646 h 124128"/>
                  <a:gd name="connsiteX7" fmla="*/ 63395 w 122608"/>
                  <a:gd name="connsiteY7" fmla="*/ 115214 h 124128"/>
                  <a:gd name="connsiteX8" fmla="*/ 97326 w 122608"/>
                  <a:gd name="connsiteY8" fmla="*/ 65525 h 124128"/>
                  <a:gd name="connsiteX9" fmla="*/ 59308 w 122608"/>
                  <a:gd name="connsiteY9" fmla="*/ 8819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608" h="124128">
                    <a:moveTo>
                      <a:pt x="122608" y="60879"/>
                    </a:moveTo>
                    <a:cubicBezTo>
                      <a:pt x="122608" y="97671"/>
                      <a:pt x="97231" y="124128"/>
                      <a:pt x="60449" y="124128"/>
                    </a:cubicBezTo>
                    <a:cubicBezTo>
                      <a:pt x="26518" y="124128"/>
                      <a:pt x="0" y="100327"/>
                      <a:pt x="0" y="63534"/>
                    </a:cubicBezTo>
                    <a:cubicBezTo>
                      <a:pt x="0" y="26457"/>
                      <a:pt x="28038" y="0"/>
                      <a:pt x="62730" y="0"/>
                    </a:cubicBezTo>
                    <a:cubicBezTo>
                      <a:pt x="95806" y="0"/>
                      <a:pt x="122608" y="24655"/>
                      <a:pt x="122608" y="60879"/>
                    </a:cubicBezTo>
                    <a:close/>
                    <a:moveTo>
                      <a:pt x="59308" y="8819"/>
                    </a:moveTo>
                    <a:cubicBezTo>
                      <a:pt x="39824" y="8819"/>
                      <a:pt x="25377" y="27310"/>
                      <a:pt x="25377" y="59646"/>
                    </a:cubicBezTo>
                    <a:cubicBezTo>
                      <a:pt x="25377" y="86387"/>
                      <a:pt x="37448" y="115214"/>
                      <a:pt x="63395" y="115214"/>
                    </a:cubicBezTo>
                    <a:cubicBezTo>
                      <a:pt x="89342" y="115214"/>
                      <a:pt x="97326" y="88189"/>
                      <a:pt x="97326" y="65525"/>
                    </a:cubicBezTo>
                    <a:cubicBezTo>
                      <a:pt x="97326" y="40586"/>
                      <a:pt x="87251" y="8819"/>
                      <a:pt x="59308" y="8819"/>
                    </a:cubicBezTo>
                    <a:close/>
                  </a:path>
                </a:pathLst>
              </a:custGeom>
              <a:solidFill>
                <a:srgbClr val="FFFFFF"/>
              </a:solidFill>
              <a:ln w="9494" cap="flat">
                <a:noFill/>
                <a:prstDash val="solid"/>
                <a:miter/>
              </a:ln>
            </p:spPr>
            <p:txBody>
              <a:bodyPr rtlCol="0" anchor="ctr"/>
              <a:lstStyle/>
              <a:p>
                <a:endParaRPr lang="en-US"/>
              </a:p>
            </p:txBody>
          </p:sp>
          <p:sp>
            <p:nvSpPr>
              <p:cNvPr id="11" name="Freeform 141">
                <a:extLst>
                  <a:ext uri="{FF2B5EF4-FFF2-40B4-BE49-F238E27FC236}">
                    <a16:creationId xmlns:a16="http://schemas.microsoft.com/office/drawing/2014/main" id="{E1DFFFA9-E59D-482E-83F8-CE0292F4817D}"/>
                  </a:ext>
                </a:extLst>
              </p:cNvPr>
              <p:cNvSpPr/>
              <p:nvPr/>
            </p:nvSpPr>
            <p:spPr>
              <a:xfrm>
                <a:off x="1304547" y="5096686"/>
                <a:ext cx="125231" cy="199136"/>
              </a:xfrm>
              <a:custGeom>
                <a:avLst/>
                <a:gdLst>
                  <a:gd name="connsiteX0" fmla="*/ 123179 w 125231"/>
                  <a:gd name="connsiteY0" fmla="*/ 10621 h 199136"/>
                  <a:gd name="connsiteX1" fmla="*/ 121373 w 125231"/>
                  <a:gd name="connsiteY1" fmla="*/ 22664 h 199136"/>
                  <a:gd name="connsiteX2" fmla="*/ 100178 w 125231"/>
                  <a:gd name="connsiteY2" fmla="*/ 22664 h 199136"/>
                  <a:gd name="connsiteX3" fmla="*/ 100748 w 125231"/>
                  <a:gd name="connsiteY3" fmla="*/ 37646 h 199136"/>
                  <a:gd name="connsiteX4" fmla="*/ 51229 w 125231"/>
                  <a:gd name="connsiteY4" fmla="*/ 84396 h 199136"/>
                  <a:gd name="connsiteX5" fmla="*/ 38303 w 125231"/>
                  <a:gd name="connsiteY5" fmla="*/ 83542 h 199136"/>
                  <a:gd name="connsiteX6" fmla="*/ 25377 w 125231"/>
                  <a:gd name="connsiteY6" fmla="*/ 99758 h 199136"/>
                  <a:gd name="connsiteX7" fmla="*/ 46002 w 125231"/>
                  <a:gd name="connsiteY7" fmla="*/ 112085 h 199136"/>
                  <a:gd name="connsiteX8" fmla="*/ 81074 w 125231"/>
                  <a:gd name="connsiteY8" fmla="*/ 111232 h 199136"/>
                  <a:gd name="connsiteX9" fmla="*/ 122323 w 125231"/>
                  <a:gd name="connsiteY9" fmla="*/ 143568 h 199136"/>
                  <a:gd name="connsiteX10" fmla="*/ 48948 w 125231"/>
                  <a:gd name="connsiteY10" fmla="*/ 199136 h 199136"/>
                  <a:gd name="connsiteX11" fmla="*/ 0 w 125231"/>
                  <a:gd name="connsiteY11" fmla="*/ 164998 h 199136"/>
                  <a:gd name="connsiteX12" fmla="*/ 3232 w 125231"/>
                  <a:gd name="connsiteY12" fmla="*/ 154093 h 199136"/>
                  <a:gd name="connsiteX13" fmla="*/ 23286 w 125231"/>
                  <a:gd name="connsiteY13" fmla="*/ 134369 h 199136"/>
                  <a:gd name="connsiteX14" fmla="*/ 25662 w 125231"/>
                  <a:gd name="connsiteY14" fmla="*/ 127352 h 199136"/>
                  <a:gd name="connsiteX15" fmla="*/ 4182 w 125231"/>
                  <a:gd name="connsiteY15" fmla="*/ 104120 h 199136"/>
                  <a:gd name="connsiteX16" fmla="*/ 8554 w 125231"/>
                  <a:gd name="connsiteY16" fmla="*/ 99094 h 199136"/>
                  <a:gd name="connsiteX17" fmla="*/ 24141 w 125231"/>
                  <a:gd name="connsiteY17" fmla="*/ 85534 h 199136"/>
                  <a:gd name="connsiteX18" fmla="*/ 27088 w 125231"/>
                  <a:gd name="connsiteY18" fmla="*/ 79939 h 199136"/>
                  <a:gd name="connsiteX19" fmla="*/ 4942 w 125231"/>
                  <a:gd name="connsiteY19" fmla="*/ 44379 h 199136"/>
                  <a:gd name="connsiteX20" fmla="*/ 52940 w 125231"/>
                  <a:gd name="connsiteY20" fmla="*/ 0 h 199136"/>
                  <a:gd name="connsiteX21" fmla="*/ 81264 w 125231"/>
                  <a:gd name="connsiteY21" fmla="*/ 5879 h 199136"/>
                  <a:gd name="connsiteX22" fmla="*/ 99227 w 125231"/>
                  <a:gd name="connsiteY22" fmla="*/ 10621 h 199136"/>
                  <a:gd name="connsiteX23" fmla="*/ 123179 w 125231"/>
                  <a:gd name="connsiteY23" fmla="*/ 10621 h 199136"/>
                  <a:gd name="connsiteX24" fmla="*/ 61494 w 125231"/>
                  <a:gd name="connsiteY24" fmla="*/ 129344 h 199136"/>
                  <a:gd name="connsiteX25" fmla="*/ 36117 w 125231"/>
                  <a:gd name="connsiteY25" fmla="*/ 132568 h 199136"/>
                  <a:gd name="connsiteX26" fmla="*/ 21955 w 125231"/>
                  <a:gd name="connsiteY26" fmla="*/ 157223 h 199136"/>
                  <a:gd name="connsiteX27" fmla="*/ 61399 w 125231"/>
                  <a:gd name="connsiteY27" fmla="*/ 186334 h 199136"/>
                  <a:gd name="connsiteX28" fmla="*/ 105025 w 125231"/>
                  <a:gd name="connsiteY28" fmla="*/ 154852 h 199136"/>
                  <a:gd name="connsiteX29" fmla="*/ 71474 w 125231"/>
                  <a:gd name="connsiteY29" fmla="*/ 129249 h 199136"/>
                  <a:gd name="connsiteX30" fmla="*/ 61494 w 125231"/>
                  <a:gd name="connsiteY30" fmla="*/ 129249 h 199136"/>
                  <a:gd name="connsiteX31" fmla="*/ 79838 w 125231"/>
                  <a:gd name="connsiteY31" fmla="*/ 45232 h 199136"/>
                  <a:gd name="connsiteX32" fmla="*/ 53605 w 125231"/>
                  <a:gd name="connsiteY32" fmla="*/ 8440 h 199136"/>
                  <a:gd name="connsiteX33" fmla="*/ 28894 w 125231"/>
                  <a:gd name="connsiteY33" fmla="*/ 41344 h 199136"/>
                  <a:gd name="connsiteX34" fmla="*/ 55696 w 125231"/>
                  <a:gd name="connsiteY34" fmla="*/ 75767 h 199136"/>
                  <a:gd name="connsiteX35" fmla="*/ 79838 w 125231"/>
                  <a:gd name="connsiteY35" fmla="*/ 45232 h 19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231" h="199136">
                    <a:moveTo>
                      <a:pt x="123179" y="10621"/>
                    </a:moveTo>
                    <a:cubicBezTo>
                      <a:pt x="126410" y="12043"/>
                      <a:pt x="125840" y="22095"/>
                      <a:pt x="121373" y="22664"/>
                    </a:cubicBezTo>
                    <a:lnTo>
                      <a:pt x="100178" y="22664"/>
                    </a:lnTo>
                    <a:cubicBezTo>
                      <a:pt x="100748" y="27689"/>
                      <a:pt x="100748" y="32620"/>
                      <a:pt x="100748" y="37646"/>
                    </a:cubicBezTo>
                    <a:cubicBezTo>
                      <a:pt x="100748" y="57939"/>
                      <a:pt x="88677" y="84396"/>
                      <a:pt x="51229" y="84396"/>
                    </a:cubicBezTo>
                    <a:cubicBezTo>
                      <a:pt x="45907" y="84396"/>
                      <a:pt x="41820" y="83827"/>
                      <a:pt x="38303" y="83542"/>
                    </a:cubicBezTo>
                    <a:cubicBezTo>
                      <a:pt x="34786" y="85629"/>
                      <a:pt x="25377" y="91223"/>
                      <a:pt x="25377" y="99758"/>
                    </a:cubicBezTo>
                    <a:cubicBezTo>
                      <a:pt x="25377" y="106490"/>
                      <a:pt x="32125" y="112085"/>
                      <a:pt x="46002" y="112085"/>
                    </a:cubicBezTo>
                    <a:cubicBezTo>
                      <a:pt x="55982" y="112085"/>
                      <a:pt x="68147" y="111232"/>
                      <a:pt x="81074" y="111232"/>
                    </a:cubicBezTo>
                    <a:cubicBezTo>
                      <a:pt x="97611" y="111232"/>
                      <a:pt x="122323" y="114171"/>
                      <a:pt x="122323" y="143568"/>
                    </a:cubicBezTo>
                    <a:cubicBezTo>
                      <a:pt x="122323" y="175619"/>
                      <a:pt x="87251" y="199136"/>
                      <a:pt x="48948" y="199136"/>
                    </a:cubicBezTo>
                    <a:cubicBezTo>
                      <a:pt x="12736" y="199136"/>
                      <a:pt x="0" y="179697"/>
                      <a:pt x="0" y="164998"/>
                    </a:cubicBezTo>
                    <a:cubicBezTo>
                      <a:pt x="0" y="160257"/>
                      <a:pt x="1141" y="156464"/>
                      <a:pt x="3232" y="154093"/>
                    </a:cubicBezTo>
                    <a:cubicBezTo>
                      <a:pt x="8269" y="148783"/>
                      <a:pt x="16538" y="141197"/>
                      <a:pt x="23286" y="134369"/>
                    </a:cubicBezTo>
                    <a:cubicBezTo>
                      <a:pt x="25947" y="131714"/>
                      <a:pt x="28323" y="129059"/>
                      <a:pt x="25662" y="127352"/>
                    </a:cubicBezTo>
                    <a:cubicBezTo>
                      <a:pt x="14162" y="124413"/>
                      <a:pt x="4182" y="114456"/>
                      <a:pt x="4182" y="104120"/>
                    </a:cubicBezTo>
                    <a:cubicBezTo>
                      <a:pt x="4182" y="102603"/>
                      <a:pt x="5323" y="101465"/>
                      <a:pt x="8554" y="99094"/>
                    </a:cubicBezTo>
                    <a:cubicBezTo>
                      <a:pt x="13591" y="95870"/>
                      <a:pt x="19199" y="90844"/>
                      <a:pt x="24141" y="85534"/>
                    </a:cubicBezTo>
                    <a:cubicBezTo>
                      <a:pt x="25662" y="83732"/>
                      <a:pt x="27088" y="81456"/>
                      <a:pt x="27088" y="79939"/>
                    </a:cubicBezTo>
                    <a:cubicBezTo>
                      <a:pt x="17108" y="74629"/>
                      <a:pt x="4942" y="63155"/>
                      <a:pt x="4942" y="44379"/>
                    </a:cubicBezTo>
                    <a:cubicBezTo>
                      <a:pt x="4942" y="19060"/>
                      <a:pt x="26708" y="0"/>
                      <a:pt x="52940" y="0"/>
                    </a:cubicBezTo>
                    <a:cubicBezTo>
                      <a:pt x="64155" y="0"/>
                      <a:pt x="74420" y="2940"/>
                      <a:pt x="81264" y="5879"/>
                    </a:cubicBezTo>
                    <a:cubicBezTo>
                      <a:pt x="90673" y="9957"/>
                      <a:pt x="92764" y="10621"/>
                      <a:pt x="99227" y="10621"/>
                    </a:cubicBezTo>
                    <a:lnTo>
                      <a:pt x="123179" y="10621"/>
                    </a:lnTo>
                    <a:close/>
                    <a:moveTo>
                      <a:pt x="61494" y="129344"/>
                    </a:moveTo>
                    <a:cubicBezTo>
                      <a:pt x="52085" y="129344"/>
                      <a:pt x="40299" y="129913"/>
                      <a:pt x="36117" y="132568"/>
                    </a:cubicBezTo>
                    <a:cubicBezTo>
                      <a:pt x="29084" y="136930"/>
                      <a:pt x="21955" y="146128"/>
                      <a:pt x="21955" y="157223"/>
                    </a:cubicBezTo>
                    <a:cubicBezTo>
                      <a:pt x="21955" y="173059"/>
                      <a:pt x="34596" y="186334"/>
                      <a:pt x="61399" y="186334"/>
                    </a:cubicBezTo>
                    <a:cubicBezTo>
                      <a:pt x="87632" y="186334"/>
                      <a:pt x="105025" y="171636"/>
                      <a:pt x="105025" y="154852"/>
                    </a:cubicBezTo>
                    <a:cubicBezTo>
                      <a:pt x="105025" y="136930"/>
                      <a:pt x="92669" y="129249"/>
                      <a:pt x="71474" y="129249"/>
                    </a:cubicBezTo>
                    <a:lnTo>
                      <a:pt x="61494" y="129249"/>
                    </a:lnTo>
                    <a:close/>
                    <a:moveTo>
                      <a:pt x="79838" y="45232"/>
                    </a:moveTo>
                    <a:cubicBezTo>
                      <a:pt x="79838" y="25224"/>
                      <a:pt x="71569" y="8440"/>
                      <a:pt x="53605" y="8440"/>
                    </a:cubicBezTo>
                    <a:cubicBezTo>
                      <a:pt x="39444" y="8440"/>
                      <a:pt x="28894" y="21336"/>
                      <a:pt x="28894" y="41344"/>
                    </a:cubicBezTo>
                    <a:cubicBezTo>
                      <a:pt x="28894" y="62206"/>
                      <a:pt x="41535" y="75767"/>
                      <a:pt x="55696" y="75767"/>
                    </a:cubicBezTo>
                    <a:cubicBezTo>
                      <a:pt x="71569" y="75861"/>
                      <a:pt x="79838" y="63249"/>
                      <a:pt x="79838" y="45232"/>
                    </a:cubicBezTo>
                    <a:close/>
                  </a:path>
                </a:pathLst>
              </a:custGeom>
              <a:solidFill>
                <a:srgbClr val="FFFFFF"/>
              </a:solidFill>
              <a:ln w="9494" cap="flat">
                <a:noFill/>
                <a:prstDash val="solid"/>
                <a:miter/>
              </a:ln>
            </p:spPr>
            <p:txBody>
              <a:bodyPr rtlCol="0" anchor="ctr"/>
              <a:lstStyle/>
              <a:p>
                <a:endParaRPr lang="en-US"/>
              </a:p>
            </p:txBody>
          </p:sp>
          <p:sp>
            <p:nvSpPr>
              <p:cNvPr id="12" name="Freeform 142">
                <a:extLst>
                  <a:ext uri="{FF2B5EF4-FFF2-40B4-BE49-F238E27FC236}">
                    <a16:creationId xmlns:a16="http://schemas.microsoft.com/office/drawing/2014/main" id="{99183B44-4DAB-42BD-B4A3-580DC103CE5E}"/>
                  </a:ext>
                </a:extLst>
              </p:cNvPr>
              <p:cNvSpPr/>
              <p:nvPr/>
            </p:nvSpPr>
            <p:spPr>
              <a:xfrm>
                <a:off x="1429056"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2 w 101413"/>
                  <a:gd name="connsiteY10" fmla="*/ 42672 h 124128"/>
                  <a:gd name="connsiteX11" fmla="*/ 82499 w 101413"/>
                  <a:gd name="connsiteY11" fmla="*/ 44758 h 124128"/>
                  <a:gd name="connsiteX12" fmla="*/ 28038 w 101413"/>
                  <a:gd name="connsiteY12" fmla="*/ 44758 h 124128"/>
                  <a:gd name="connsiteX13" fmla="*/ 46382 w 101413"/>
                  <a:gd name="connsiteY13" fmla="*/ 35939 h 124128"/>
                  <a:gd name="connsiteX14" fmla="*/ 76987 w 101413"/>
                  <a:gd name="connsiteY14" fmla="*/ 33000 h 124128"/>
                  <a:gd name="connsiteX15" fmla="*/ 78792 w 101413"/>
                  <a:gd name="connsiteY15" fmla="*/ 27405 h 124128"/>
                  <a:gd name="connsiteX16" fmla="*/ 56077 w 101413"/>
                  <a:gd name="connsiteY16" fmla="*/ 8914 h 124128"/>
                  <a:gd name="connsiteX17" fmla="*/ 23381 w 101413"/>
                  <a:gd name="connsiteY17" fmla="*/ 34517 h 124128"/>
                  <a:gd name="connsiteX18" fmla="*/ 25472 w 101413"/>
                  <a:gd name="connsiteY18" fmla="*/ 36034 h 124128"/>
                  <a:gd name="connsiteX19" fmla="*/ 46382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9"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2" y="42672"/>
                    </a:cubicBezTo>
                    <a:cubicBezTo>
                      <a:pt x="99037" y="44474"/>
                      <a:pt x="94855" y="44758"/>
                      <a:pt x="82499" y="44758"/>
                    </a:cubicBezTo>
                    <a:lnTo>
                      <a:pt x="28038" y="44758"/>
                    </a:lnTo>
                    <a:close/>
                    <a:moveTo>
                      <a:pt x="46382" y="35939"/>
                    </a:moveTo>
                    <a:cubicBezTo>
                      <a:pt x="68147" y="35939"/>
                      <a:pt x="74706" y="34801"/>
                      <a:pt x="76987" y="33000"/>
                    </a:cubicBezTo>
                    <a:cubicBezTo>
                      <a:pt x="77842" y="32431"/>
                      <a:pt x="78792" y="31198"/>
                      <a:pt x="78792" y="27405"/>
                    </a:cubicBezTo>
                    <a:cubicBezTo>
                      <a:pt x="78792" y="19155"/>
                      <a:pt x="73185" y="8914"/>
                      <a:pt x="56077" y="8914"/>
                    </a:cubicBezTo>
                    <a:cubicBezTo>
                      <a:pt x="38683" y="8914"/>
                      <a:pt x="23666" y="24750"/>
                      <a:pt x="23381" y="34517"/>
                    </a:cubicBezTo>
                    <a:cubicBezTo>
                      <a:pt x="23381" y="35086"/>
                      <a:pt x="23381" y="36034"/>
                      <a:pt x="25472" y="36034"/>
                    </a:cubicBezTo>
                    <a:lnTo>
                      <a:pt x="46382" y="36034"/>
                    </a:lnTo>
                    <a:close/>
                  </a:path>
                </a:pathLst>
              </a:custGeom>
              <a:solidFill>
                <a:srgbClr val="FFFFFF"/>
              </a:solidFill>
              <a:ln w="9494" cap="flat">
                <a:noFill/>
                <a:prstDash val="solid"/>
                <a:miter/>
              </a:ln>
            </p:spPr>
            <p:txBody>
              <a:bodyPr rtlCol="0" anchor="ctr"/>
              <a:lstStyle/>
              <a:p>
                <a:endParaRPr lang="en-US"/>
              </a:p>
            </p:txBody>
          </p:sp>
          <p:sp>
            <p:nvSpPr>
              <p:cNvPr id="13" name="Freeform 143">
                <a:extLst>
                  <a:ext uri="{FF2B5EF4-FFF2-40B4-BE49-F238E27FC236}">
                    <a16:creationId xmlns:a16="http://schemas.microsoft.com/office/drawing/2014/main" id="{37476ADB-3C2E-43CD-9916-7E55CE950FD2}"/>
                  </a:ext>
                </a:extLst>
              </p:cNvPr>
              <p:cNvSpPr/>
              <p:nvPr/>
            </p:nvSpPr>
            <p:spPr>
              <a:xfrm>
                <a:off x="1542357" y="5080242"/>
                <a:ext cx="78584" cy="140572"/>
              </a:xfrm>
              <a:custGeom>
                <a:avLst/>
                <a:gdLst>
                  <a:gd name="connsiteX0" fmla="*/ 43238 w 78584"/>
                  <a:gd name="connsiteY0" fmla="*/ 32944 h 140572"/>
                  <a:gd name="connsiteX1" fmla="*/ 37916 w 78584"/>
                  <a:gd name="connsiteY1" fmla="*/ 39961 h 140572"/>
                  <a:gd name="connsiteX2" fmla="*/ 37916 w 78584"/>
                  <a:gd name="connsiteY2" fmla="*/ 94960 h 140572"/>
                  <a:gd name="connsiteX3" fmla="*/ 59396 w 78584"/>
                  <a:gd name="connsiteY3" fmla="*/ 127581 h 140572"/>
                  <a:gd name="connsiteX4" fmla="*/ 67380 w 78584"/>
                  <a:gd name="connsiteY4" fmla="*/ 126064 h 140572"/>
                  <a:gd name="connsiteX5" fmla="*/ 74698 w 78584"/>
                  <a:gd name="connsiteY5" fmla="*/ 121986 h 140572"/>
                  <a:gd name="connsiteX6" fmla="*/ 77644 w 78584"/>
                  <a:gd name="connsiteY6" fmla="*/ 127012 h 140572"/>
                  <a:gd name="connsiteX7" fmla="*/ 46660 w 78584"/>
                  <a:gd name="connsiteY7" fmla="*/ 140572 h 140572"/>
                  <a:gd name="connsiteX8" fmla="*/ 16055 w 78584"/>
                  <a:gd name="connsiteY8" fmla="*/ 108805 h 140572"/>
                  <a:gd name="connsiteX9" fmla="*/ 16055 w 78584"/>
                  <a:gd name="connsiteY9" fmla="*/ 41478 h 140572"/>
                  <a:gd name="connsiteX10" fmla="*/ 9877 w 78584"/>
                  <a:gd name="connsiteY10" fmla="*/ 32944 h 140572"/>
                  <a:gd name="connsiteX11" fmla="*/ 1608 w 78584"/>
                  <a:gd name="connsiteY11" fmla="*/ 32944 h 140572"/>
                  <a:gd name="connsiteX12" fmla="*/ 753 w 78584"/>
                  <a:gd name="connsiteY12" fmla="*/ 26780 h 140572"/>
                  <a:gd name="connsiteX13" fmla="*/ 19572 w 78584"/>
                  <a:gd name="connsiteY13" fmla="*/ 17677 h 140572"/>
                  <a:gd name="connsiteX14" fmla="*/ 31928 w 78584"/>
                  <a:gd name="connsiteY14" fmla="*/ 323 h 140572"/>
                  <a:gd name="connsiteX15" fmla="*/ 38106 w 78584"/>
                  <a:gd name="connsiteY15" fmla="*/ 1841 h 140572"/>
                  <a:gd name="connsiteX16" fmla="*/ 38106 w 78584"/>
                  <a:gd name="connsiteY16" fmla="*/ 15116 h 140572"/>
                  <a:gd name="connsiteX17" fmla="*/ 43428 w 78584"/>
                  <a:gd name="connsiteY17" fmla="*/ 20711 h 140572"/>
                  <a:gd name="connsiteX18" fmla="*/ 76124 w 78584"/>
                  <a:gd name="connsiteY18" fmla="*/ 20711 h 140572"/>
                  <a:gd name="connsiteX19" fmla="*/ 76409 w 78584"/>
                  <a:gd name="connsiteY19" fmla="*/ 33039 h 140572"/>
                  <a:gd name="connsiteX20" fmla="*/ 43238 w 78584"/>
                  <a:gd name="connsiteY20" fmla="*/ 33039 h 1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584" h="140572">
                    <a:moveTo>
                      <a:pt x="43238" y="32944"/>
                    </a:moveTo>
                    <a:cubicBezTo>
                      <a:pt x="38201" y="32944"/>
                      <a:pt x="37916" y="33797"/>
                      <a:pt x="37916" y="39961"/>
                    </a:cubicBezTo>
                    <a:lnTo>
                      <a:pt x="37916" y="94960"/>
                    </a:lnTo>
                    <a:cubicBezTo>
                      <a:pt x="37916" y="112029"/>
                      <a:pt x="40007" y="127581"/>
                      <a:pt x="59396" y="127581"/>
                    </a:cubicBezTo>
                    <a:cubicBezTo>
                      <a:pt x="62342" y="127581"/>
                      <a:pt x="65003" y="127012"/>
                      <a:pt x="67380" y="126064"/>
                    </a:cubicBezTo>
                    <a:cubicBezTo>
                      <a:pt x="70041" y="125210"/>
                      <a:pt x="73843" y="121986"/>
                      <a:pt x="74698" y="121986"/>
                    </a:cubicBezTo>
                    <a:cubicBezTo>
                      <a:pt x="77074" y="121986"/>
                      <a:pt x="78215" y="125210"/>
                      <a:pt x="77644" y="127012"/>
                    </a:cubicBezTo>
                    <a:cubicBezTo>
                      <a:pt x="72322" y="133176"/>
                      <a:pt x="61772" y="140572"/>
                      <a:pt x="46660" y="140572"/>
                    </a:cubicBezTo>
                    <a:cubicBezTo>
                      <a:pt x="21283" y="140572"/>
                      <a:pt x="16055" y="126443"/>
                      <a:pt x="16055" y="108805"/>
                    </a:cubicBezTo>
                    <a:lnTo>
                      <a:pt x="16055" y="41478"/>
                    </a:lnTo>
                    <a:cubicBezTo>
                      <a:pt x="16055" y="33513"/>
                      <a:pt x="15770" y="32944"/>
                      <a:pt x="9877" y="32944"/>
                    </a:cubicBezTo>
                    <a:lnTo>
                      <a:pt x="1608" y="32944"/>
                    </a:lnTo>
                    <a:cubicBezTo>
                      <a:pt x="-198" y="31806"/>
                      <a:pt x="-483" y="28487"/>
                      <a:pt x="753" y="26780"/>
                    </a:cubicBezTo>
                    <a:cubicBezTo>
                      <a:pt x="9307" y="24125"/>
                      <a:pt x="16625" y="20332"/>
                      <a:pt x="19572" y="17677"/>
                    </a:cubicBezTo>
                    <a:cubicBezTo>
                      <a:pt x="23374" y="14168"/>
                      <a:pt x="28981" y="6203"/>
                      <a:pt x="31928" y="323"/>
                    </a:cubicBezTo>
                    <a:cubicBezTo>
                      <a:pt x="33353" y="-246"/>
                      <a:pt x="36965" y="-246"/>
                      <a:pt x="38106" y="1841"/>
                    </a:cubicBezTo>
                    <a:lnTo>
                      <a:pt x="38106" y="15116"/>
                    </a:lnTo>
                    <a:cubicBezTo>
                      <a:pt x="38106" y="20427"/>
                      <a:pt x="38391" y="20711"/>
                      <a:pt x="43428" y="20711"/>
                    </a:cubicBezTo>
                    <a:lnTo>
                      <a:pt x="76124" y="20711"/>
                    </a:lnTo>
                    <a:cubicBezTo>
                      <a:pt x="79640" y="23366"/>
                      <a:pt x="79070" y="31332"/>
                      <a:pt x="76409" y="33039"/>
                    </a:cubicBezTo>
                    <a:lnTo>
                      <a:pt x="43238" y="33039"/>
                    </a:lnTo>
                    <a:close/>
                  </a:path>
                </a:pathLst>
              </a:custGeom>
              <a:solidFill>
                <a:srgbClr val="FFFFFF"/>
              </a:solidFill>
              <a:ln w="9494" cap="flat">
                <a:noFill/>
                <a:prstDash val="solid"/>
                <a:miter/>
              </a:ln>
            </p:spPr>
            <p:txBody>
              <a:bodyPr rtlCol="0" anchor="ctr"/>
              <a:lstStyle/>
              <a:p>
                <a:endParaRPr lang="en-US"/>
              </a:p>
            </p:txBody>
          </p:sp>
          <p:sp>
            <p:nvSpPr>
              <p:cNvPr id="14" name="Freeform 144">
                <a:extLst>
                  <a:ext uri="{FF2B5EF4-FFF2-40B4-BE49-F238E27FC236}">
                    <a16:creationId xmlns:a16="http://schemas.microsoft.com/office/drawing/2014/main" id="{ECE854D8-B828-468D-A432-6983D4BD395B}"/>
                  </a:ext>
                </a:extLst>
              </p:cNvPr>
              <p:cNvSpPr/>
              <p:nvPr/>
            </p:nvSpPr>
            <p:spPr>
              <a:xfrm>
                <a:off x="1626198" y="5006411"/>
                <a:ext cx="141074" cy="211273"/>
              </a:xfrm>
              <a:custGeom>
                <a:avLst/>
                <a:gdLst>
                  <a:gd name="connsiteX0" fmla="*/ 19751 w 141074"/>
                  <a:gd name="connsiteY0" fmla="*/ 44379 h 211273"/>
                  <a:gd name="connsiteX1" fmla="*/ 10626 w 141074"/>
                  <a:gd name="connsiteY1" fmla="*/ 20008 h 211273"/>
                  <a:gd name="connsiteX2" fmla="*/ 7680 w 141074"/>
                  <a:gd name="connsiteY2" fmla="*/ 18207 h 211273"/>
                  <a:gd name="connsiteX3" fmla="*/ 7680 w 141074"/>
                  <a:gd name="connsiteY3" fmla="*/ 12327 h 211273"/>
                  <a:gd name="connsiteX4" fmla="*/ 39520 w 141074"/>
                  <a:gd name="connsiteY4" fmla="*/ 0 h 211273"/>
                  <a:gd name="connsiteX5" fmla="*/ 42466 w 141074"/>
                  <a:gd name="connsiteY5" fmla="*/ 1802 h 211273"/>
                  <a:gd name="connsiteX6" fmla="*/ 41611 w 141074"/>
                  <a:gd name="connsiteY6" fmla="*/ 38215 h 211273"/>
                  <a:gd name="connsiteX7" fmla="*/ 41611 w 141074"/>
                  <a:gd name="connsiteY7" fmla="*/ 99947 h 211273"/>
                  <a:gd name="connsiteX8" fmla="*/ 42752 w 141074"/>
                  <a:gd name="connsiteY8" fmla="*/ 105542 h 211273"/>
                  <a:gd name="connsiteX9" fmla="*/ 82576 w 141074"/>
                  <a:gd name="connsiteY9" fmla="*/ 90275 h 211273"/>
                  <a:gd name="connsiteX10" fmla="*/ 120594 w 141074"/>
                  <a:gd name="connsiteY10" fmla="*/ 128206 h 211273"/>
                  <a:gd name="connsiteX11" fmla="*/ 120594 w 141074"/>
                  <a:gd name="connsiteY11" fmla="*/ 177326 h 211273"/>
                  <a:gd name="connsiteX12" fmla="*/ 131809 w 141074"/>
                  <a:gd name="connsiteY12" fmla="*/ 202929 h 211273"/>
                  <a:gd name="connsiteX13" fmla="*/ 139793 w 141074"/>
                  <a:gd name="connsiteY13" fmla="*/ 203782 h 211273"/>
                  <a:gd name="connsiteX14" fmla="*/ 139222 w 141074"/>
                  <a:gd name="connsiteY14" fmla="*/ 211179 h 211273"/>
                  <a:gd name="connsiteX15" fmla="*/ 109758 w 141074"/>
                  <a:gd name="connsiteY15" fmla="*/ 210326 h 211273"/>
                  <a:gd name="connsiteX16" fmla="*/ 82385 w 141074"/>
                  <a:gd name="connsiteY16" fmla="*/ 211179 h 211273"/>
                  <a:gd name="connsiteX17" fmla="*/ 81815 w 141074"/>
                  <a:gd name="connsiteY17" fmla="*/ 203782 h 211273"/>
                  <a:gd name="connsiteX18" fmla="*/ 87708 w 141074"/>
                  <a:gd name="connsiteY18" fmla="*/ 202929 h 211273"/>
                  <a:gd name="connsiteX19" fmla="*/ 98923 w 141074"/>
                  <a:gd name="connsiteY19" fmla="*/ 177326 h 211273"/>
                  <a:gd name="connsiteX20" fmla="*/ 98923 w 141074"/>
                  <a:gd name="connsiteY20" fmla="*/ 135318 h 211273"/>
                  <a:gd name="connsiteX21" fmla="*/ 70885 w 141074"/>
                  <a:gd name="connsiteY21" fmla="*/ 103835 h 211273"/>
                  <a:gd name="connsiteX22" fmla="*/ 47884 w 141074"/>
                  <a:gd name="connsiteY22" fmla="*/ 111801 h 211273"/>
                  <a:gd name="connsiteX23" fmla="*/ 41706 w 141074"/>
                  <a:gd name="connsiteY23" fmla="*/ 128016 h 211273"/>
                  <a:gd name="connsiteX24" fmla="*/ 41706 w 141074"/>
                  <a:gd name="connsiteY24" fmla="*/ 177421 h 211273"/>
                  <a:gd name="connsiteX25" fmla="*/ 52921 w 141074"/>
                  <a:gd name="connsiteY25" fmla="*/ 203024 h 211273"/>
                  <a:gd name="connsiteX26" fmla="*/ 59099 w 141074"/>
                  <a:gd name="connsiteY26" fmla="*/ 203877 h 211273"/>
                  <a:gd name="connsiteX27" fmla="*/ 58529 w 141074"/>
                  <a:gd name="connsiteY27" fmla="*/ 211274 h 211273"/>
                  <a:gd name="connsiteX28" fmla="*/ 30776 w 141074"/>
                  <a:gd name="connsiteY28" fmla="*/ 210420 h 211273"/>
                  <a:gd name="connsiteX29" fmla="*/ 1882 w 141074"/>
                  <a:gd name="connsiteY29" fmla="*/ 211274 h 211273"/>
                  <a:gd name="connsiteX30" fmla="*/ 1312 w 141074"/>
                  <a:gd name="connsiteY30" fmla="*/ 203877 h 211273"/>
                  <a:gd name="connsiteX31" fmla="*/ 8725 w 141074"/>
                  <a:gd name="connsiteY31" fmla="*/ 203024 h 211273"/>
                  <a:gd name="connsiteX32" fmla="*/ 19941 w 141074"/>
                  <a:gd name="connsiteY32" fmla="*/ 177421 h 211273"/>
                  <a:gd name="connsiteX33" fmla="*/ 19941 w 141074"/>
                  <a:gd name="connsiteY33" fmla="*/ 44379 h 21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1074" h="211273">
                    <a:moveTo>
                      <a:pt x="19751" y="44379"/>
                    </a:moveTo>
                    <a:cubicBezTo>
                      <a:pt x="19751" y="27026"/>
                      <a:pt x="19466" y="25224"/>
                      <a:pt x="10626" y="20008"/>
                    </a:cubicBezTo>
                    <a:lnTo>
                      <a:pt x="7680" y="18207"/>
                    </a:lnTo>
                    <a:cubicBezTo>
                      <a:pt x="6159" y="17353"/>
                      <a:pt x="6159" y="13181"/>
                      <a:pt x="7680" y="12327"/>
                    </a:cubicBezTo>
                    <a:cubicBezTo>
                      <a:pt x="14998" y="9957"/>
                      <a:pt x="28875" y="5595"/>
                      <a:pt x="39520" y="0"/>
                    </a:cubicBezTo>
                    <a:cubicBezTo>
                      <a:pt x="40661" y="0"/>
                      <a:pt x="41896" y="569"/>
                      <a:pt x="42466" y="1802"/>
                    </a:cubicBezTo>
                    <a:cubicBezTo>
                      <a:pt x="42181" y="10621"/>
                      <a:pt x="41611" y="25319"/>
                      <a:pt x="41611" y="38215"/>
                    </a:cubicBezTo>
                    <a:lnTo>
                      <a:pt x="41611" y="99947"/>
                    </a:lnTo>
                    <a:cubicBezTo>
                      <a:pt x="41611" y="102602"/>
                      <a:pt x="41896" y="104973"/>
                      <a:pt x="42752" y="105542"/>
                    </a:cubicBezTo>
                    <a:cubicBezTo>
                      <a:pt x="53397" y="97292"/>
                      <a:pt x="67463" y="90275"/>
                      <a:pt x="82576" y="90275"/>
                    </a:cubicBezTo>
                    <a:cubicBezTo>
                      <a:pt x="110614" y="90275"/>
                      <a:pt x="120594" y="107628"/>
                      <a:pt x="120594" y="128206"/>
                    </a:cubicBezTo>
                    <a:lnTo>
                      <a:pt x="120594" y="177326"/>
                    </a:lnTo>
                    <a:cubicBezTo>
                      <a:pt x="120594" y="198472"/>
                      <a:pt x="121164" y="201696"/>
                      <a:pt x="131809" y="202929"/>
                    </a:cubicBezTo>
                    <a:lnTo>
                      <a:pt x="139793" y="203782"/>
                    </a:lnTo>
                    <a:cubicBezTo>
                      <a:pt x="141884" y="205300"/>
                      <a:pt x="141218" y="210231"/>
                      <a:pt x="139222" y="211179"/>
                    </a:cubicBezTo>
                    <a:cubicBezTo>
                      <a:pt x="128577" y="210610"/>
                      <a:pt x="120023" y="210326"/>
                      <a:pt x="109758" y="210326"/>
                    </a:cubicBezTo>
                    <a:cubicBezTo>
                      <a:pt x="99113" y="210326"/>
                      <a:pt x="90274" y="210610"/>
                      <a:pt x="82385" y="211179"/>
                    </a:cubicBezTo>
                    <a:cubicBezTo>
                      <a:pt x="80294" y="210326"/>
                      <a:pt x="79724" y="205300"/>
                      <a:pt x="81815" y="203782"/>
                    </a:cubicBezTo>
                    <a:lnTo>
                      <a:pt x="87708" y="202929"/>
                    </a:lnTo>
                    <a:cubicBezTo>
                      <a:pt x="98638" y="201127"/>
                      <a:pt x="98923" y="198567"/>
                      <a:pt x="98923" y="177326"/>
                    </a:cubicBezTo>
                    <a:lnTo>
                      <a:pt x="98923" y="135318"/>
                    </a:lnTo>
                    <a:cubicBezTo>
                      <a:pt x="98923" y="116542"/>
                      <a:pt x="89799" y="103835"/>
                      <a:pt x="70885" y="103835"/>
                    </a:cubicBezTo>
                    <a:cubicBezTo>
                      <a:pt x="60905" y="103835"/>
                      <a:pt x="53207" y="107344"/>
                      <a:pt x="47884" y="111801"/>
                    </a:cubicBezTo>
                    <a:cubicBezTo>
                      <a:pt x="42562" y="116258"/>
                      <a:pt x="41706" y="117680"/>
                      <a:pt x="41706" y="128016"/>
                    </a:cubicBezTo>
                    <a:lnTo>
                      <a:pt x="41706" y="177421"/>
                    </a:lnTo>
                    <a:cubicBezTo>
                      <a:pt x="41706" y="198567"/>
                      <a:pt x="42276" y="201507"/>
                      <a:pt x="52921" y="203024"/>
                    </a:cubicBezTo>
                    <a:lnTo>
                      <a:pt x="59099" y="203877"/>
                    </a:lnTo>
                    <a:cubicBezTo>
                      <a:pt x="61190" y="205015"/>
                      <a:pt x="60620" y="210326"/>
                      <a:pt x="58529" y="211274"/>
                    </a:cubicBezTo>
                    <a:cubicBezTo>
                      <a:pt x="49690" y="210705"/>
                      <a:pt x="41136" y="210420"/>
                      <a:pt x="30776" y="210420"/>
                    </a:cubicBezTo>
                    <a:cubicBezTo>
                      <a:pt x="20131" y="210420"/>
                      <a:pt x="11292" y="210705"/>
                      <a:pt x="1882" y="211274"/>
                    </a:cubicBezTo>
                    <a:cubicBezTo>
                      <a:pt x="-209" y="210420"/>
                      <a:pt x="-779" y="205395"/>
                      <a:pt x="1312" y="203877"/>
                    </a:cubicBezTo>
                    <a:lnTo>
                      <a:pt x="8725" y="203024"/>
                    </a:lnTo>
                    <a:cubicBezTo>
                      <a:pt x="19656" y="201886"/>
                      <a:pt x="19941" y="198662"/>
                      <a:pt x="19941" y="177421"/>
                    </a:cubicBezTo>
                    <a:lnTo>
                      <a:pt x="19941" y="44379"/>
                    </a:lnTo>
                    <a:close/>
                  </a:path>
                </a:pathLst>
              </a:custGeom>
              <a:solidFill>
                <a:srgbClr val="FFFFFF"/>
              </a:solidFill>
              <a:ln w="9494" cap="flat">
                <a:noFill/>
                <a:prstDash val="solid"/>
                <a:miter/>
              </a:ln>
            </p:spPr>
            <p:txBody>
              <a:bodyPr rtlCol="0" anchor="ctr"/>
              <a:lstStyle/>
              <a:p>
                <a:endParaRPr lang="en-US"/>
              </a:p>
            </p:txBody>
          </p:sp>
          <p:sp>
            <p:nvSpPr>
              <p:cNvPr id="15" name="Freeform 145">
                <a:extLst>
                  <a:ext uri="{FF2B5EF4-FFF2-40B4-BE49-F238E27FC236}">
                    <a16:creationId xmlns:a16="http://schemas.microsoft.com/office/drawing/2014/main" id="{DB3D9267-0731-4AF5-98C8-7AC7DF796AD2}"/>
                  </a:ext>
                </a:extLst>
              </p:cNvPr>
              <p:cNvSpPr/>
              <p:nvPr/>
            </p:nvSpPr>
            <p:spPr>
              <a:xfrm>
                <a:off x="1773214"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2 w 101413"/>
                  <a:gd name="connsiteY10" fmla="*/ 42672 h 124128"/>
                  <a:gd name="connsiteX11" fmla="*/ 82499 w 101413"/>
                  <a:gd name="connsiteY11" fmla="*/ 44758 h 124128"/>
                  <a:gd name="connsiteX12" fmla="*/ 28038 w 101413"/>
                  <a:gd name="connsiteY12" fmla="*/ 44758 h 124128"/>
                  <a:gd name="connsiteX13" fmla="*/ 46287 w 101413"/>
                  <a:gd name="connsiteY13" fmla="*/ 35939 h 124128"/>
                  <a:gd name="connsiteX14" fmla="*/ 76892 w 101413"/>
                  <a:gd name="connsiteY14" fmla="*/ 33000 h 124128"/>
                  <a:gd name="connsiteX15" fmla="*/ 78697 w 101413"/>
                  <a:gd name="connsiteY15" fmla="*/ 27405 h 124128"/>
                  <a:gd name="connsiteX16" fmla="*/ 55982 w 101413"/>
                  <a:gd name="connsiteY16" fmla="*/ 8914 h 124128"/>
                  <a:gd name="connsiteX17" fmla="*/ 23286 w 101413"/>
                  <a:gd name="connsiteY17" fmla="*/ 34517 h 124128"/>
                  <a:gd name="connsiteX18" fmla="*/ 25377 w 101413"/>
                  <a:gd name="connsiteY18" fmla="*/ 36034 h 124128"/>
                  <a:gd name="connsiteX19" fmla="*/ 46287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8"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2" y="42672"/>
                    </a:cubicBezTo>
                    <a:cubicBezTo>
                      <a:pt x="99037" y="44474"/>
                      <a:pt x="94855" y="44758"/>
                      <a:pt x="82499" y="44758"/>
                    </a:cubicBezTo>
                    <a:lnTo>
                      <a:pt x="28038" y="44758"/>
                    </a:lnTo>
                    <a:close/>
                    <a:moveTo>
                      <a:pt x="46287" y="35939"/>
                    </a:moveTo>
                    <a:cubicBezTo>
                      <a:pt x="68052" y="35939"/>
                      <a:pt x="74610" y="34801"/>
                      <a:pt x="76892" y="33000"/>
                    </a:cubicBezTo>
                    <a:cubicBezTo>
                      <a:pt x="77747" y="32431"/>
                      <a:pt x="78697" y="31198"/>
                      <a:pt x="78697" y="27405"/>
                    </a:cubicBezTo>
                    <a:cubicBezTo>
                      <a:pt x="78697" y="19155"/>
                      <a:pt x="73090" y="8914"/>
                      <a:pt x="55982" y="8914"/>
                    </a:cubicBezTo>
                    <a:cubicBezTo>
                      <a:pt x="38588" y="8914"/>
                      <a:pt x="23571" y="24750"/>
                      <a:pt x="23286" y="34517"/>
                    </a:cubicBezTo>
                    <a:cubicBezTo>
                      <a:pt x="23286" y="35086"/>
                      <a:pt x="23286" y="36034"/>
                      <a:pt x="25377" y="36034"/>
                    </a:cubicBezTo>
                    <a:lnTo>
                      <a:pt x="46287" y="36034"/>
                    </a:lnTo>
                    <a:close/>
                  </a:path>
                </a:pathLst>
              </a:custGeom>
              <a:solidFill>
                <a:srgbClr val="FFFFFF"/>
              </a:solidFill>
              <a:ln w="9494" cap="flat">
                <a:noFill/>
                <a:prstDash val="solid"/>
                <a:miter/>
              </a:ln>
            </p:spPr>
            <p:txBody>
              <a:bodyPr rtlCol="0" anchor="ctr"/>
              <a:lstStyle/>
              <a:p>
                <a:endParaRPr lang="en-US"/>
              </a:p>
            </p:txBody>
          </p:sp>
          <p:sp>
            <p:nvSpPr>
              <p:cNvPr id="16" name="Freeform 146">
                <a:extLst>
                  <a:ext uri="{FF2B5EF4-FFF2-40B4-BE49-F238E27FC236}">
                    <a16:creationId xmlns:a16="http://schemas.microsoft.com/office/drawing/2014/main" id="{F01965E0-B3B7-467C-A26E-F55A8FEE61A1}"/>
                  </a:ext>
                </a:extLst>
              </p:cNvPr>
              <p:cNvSpPr/>
              <p:nvPr/>
            </p:nvSpPr>
            <p:spPr>
              <a:xfrm>
                <a:off x="1887573" y="5092513"/>
                <a:ext cx="86282" cy="125076"/>
              </a:xfrm>
              <a:custGeom>
                <a:avLst/>
                <a:gdLst>
                  <a:gd name="connsiteX0" fmla="*/ 17945 w 86282"/>
                  <a:gd name="connsiteY0" fmla="*/ 39732 h 125076"/>
                  <a:gd name="connsiteX1" fmla="*/ 9961 w 86282"/>
                  <a:gd name="connsiteY1" fmla="*/ 21526 h 125076"/>
                  <a:gd name="connsiteX2" fmla="*/ 7300 w 86282"/>
                  <a:gd name="connsiteY2" fmla="*/ 19724 h 125076"/>
                  <a:gd name="connsiteX3" fmla="*/ 7585 w 86282"/>
                  <a:gd name="connsiteY3" fmla="*/ 14414 h 125076"/>
                  <a:gd name="connsiteX4" fmla="*/ 37334 w 86282"/>
                  <a:gd name="connsiteY4" fmla="*/ 0 h 125076"/>
                  <a:gd name="connsiteX5" fmla="*/ 39710 w 86282"/>
                  <a:gd name="connsiteY5" fmla="*/ 2086 h 125076"/>
                  <a:gd name="connsiteX6" fmla="*/ 39710 w 86282"/>
                  <a:gd name="connsiteY6" fmla="*/ 19155 h 125076"/>
                  <a:gd name="connsiteX7" fmla="*/ 40565 w 86282"/>
                  <a:gd name="connsiteY7" fmla="*/ 21810 h 125076"/>
                  <a:gd name="connsiteX8" fmla="*/ 72976 w 86282"/>
                  <a:gd name="connsiteY8" fmla="*/ 4172 h 125076"/>
                  <a:gd name="connsiteX9" fmla="*/ 86282 w 86282"/>
                  <a:gd name="connsiteY9" fmla="*/ 15931 h 125076"/>
                  <a:gd name="connsiteX10" fmla="*/ 73641 w 86282"/>
                  <a:gd name="connsiteY10" fmla="*/ 29491 h 125076"/>
                  <a:gd name="connsiteX11" fmla="*/ 67178 w 86282"/>
                  <a:gd name="connsiteY11" fmla="*/ 27405 h 125076"/>
                  <a:gd name="connsiteX12" fmla="*/ 54252 w 86282"/>
                  <a:gd name="connsiteY12" fmla="*/ 22664 h 125076"/>
                  <a:gd name="connsiteX13" fmla="*/ 43607 w 86282"/>
                  <a:gd name="connsiteY13" fmla="*/ 28543 h 125076"/>
                  <a:gd name="connsiteX14" fmla="*/ 39805 w 86282"/>
                  <a:gd name="connsiteY14" fmla="*/ 51206 h 125076"/>
                  <a:gd name="connsiteX15" fmla="*/ 39805 w 86282"/>
                  <a:gd name="connsiteY15" fmla="*/ 91223 h 125076"/>
                  <a:gd name="connsiteX16" fmla="*/ 51591 w 86282"/>
                  <a:gd name="connsiteY16" fmla="*/ 116826 h 125076"/>
                  <a:gd name="connsiteX17" fmla="*/ 62236 w 86282"/>
                  <a:gd name="connsiteY17" fmla="*/ 117680 h 125076"/>
                  <a:gd name="connsiteX18" fmla="*/ 61666 w 86282"/>
                  <a:gd name="connsiteY18" fmla="*/ 125076 h 125076"/>
                  <a:gd name="connsiteX19" fmla="*/ 28970 w 86282"/>
                  <a:gd name="connsiteY19" fmla="*/ 124223 h 125076"/>
                  <a:gd name="connsiteX20" fmla="*/ 1882 w 86282"/>
                  <a:gd name="connsiteY20" fmla="*/ 125076 h 125076"/>
                  <a:gd name="connsiteX21" fmla="*/ 1312 w 86282"/>
                  <a:gd name="connsiteY21" fmla="*/ 117680 h 125076"/>
                  <a:gd name="connsiteX22" fmla="*/ 6920 w 86282"/>
                  <a:gd name="connsiteY22" fmla="*/ 116826 h 125076"/>
                  <a:gd name="connsiteX23" fmla="*/ 18135 w 86282"/>
                  <a:gd name="connsiteY23" fmla="*/ 91223 h 125076"/>
                  <a:gd name="connsiteX24" fmla="*/ 18135 w 86282"/>
                  <a:gd name="connsiteY24" fmla="*/ 39732 h 12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282" h="125076">
                    <a:moveTo>
                      <a:pt x="17945" y="39732"/>
                    </a:moveTo>
                    <a:cubicBezTo>
                      <a:pt x="17945" y="28258"/>
                      <a:pt x="17945" y="26836"/>
                      <a:pt x="9961" y="21526"/>
                    </a:cubicBezTo>
                    <a:lnTo>
                      <a:pt x="7300" y="19724"/>
                    </a:lnTo>
                    <a:cubicBezTo>
                      <a:pt x="6159" y="18586"/>
                      <a:pt x="6159" y="15362"/>
                      <a:pt x="7585" y="14414"/>
                    </a:cubicBezTo>
                    <a:cubicBezTo>
                      <a:pt x="14333" y="12043"/>
                      <a:pt x="30015" y="4457"/>
                      <a:pt x="37334" y="0"/>
                    </a:cubicBezTo>
                    <a:cubicBezTo>
                      <a:pt x="38760" y="284"/>
                      <a:pt x="39710" y="853"/>
                      <a:pt x="39710" y="2086"/>
                    </a:cubicBezTo>
                    <a:lnTo>
                      <a:pt x="39710" y="19155"/>
                    </a:lnTo>
                    <a:cubicBezTo>
                      <a:pt x="39710" y="20672"/>
                      <a:pt x="39995" y="21526"/>
                      <a:pt x="40565" y="21810"/>
                    </a:cubicBezTo>
                    <a:cubicBezTo>
                      <a:pt x="50830" y="13276"/>
                      <a:pt x="62046" y="4172"/>
                      <a:pt x="72976" y="4172"/>
                    </a:cubicBezTo>
                    <a:cubicBezTo>
                      <a:pt x="80389" y="4172"/>
                      <a:pt x="86282" y="8914"/>
                      <a:pt x="86282" y="15931"/>
                    </a:cubicBezTo>
                    <a:cubicBezTo>
                      <a:pt x="86282" y="25603"/>
                      <a:pt x="78298" y="29491"/>
                      <a:pt x="73641" y="29491"/>
                    </a:cubicBezTo>
                    <a:cubicBezTo>
                      <a:pt x="70695" y="29491"/>
                      <a:pt x="69174" y="28638"/>
                      <a:pt x="67178" y="27405"/>
                    </a:cubicBezTo>
                    <a:cubicBezTo>
                      <a:pt x="62806" y="24465"/>
                      <a:pt x="58339" y="22664"/>
                      <a:pt x="54252" y="22664"/>
                    </a:cubicBezTo>
                    <a:cubicBezTo>
                      <a:pt x="49500" y="22664"/>
                      <a:pt x="45983" y="25319"/>
                      <a:pt x="43607" y="28543"/>
                    </a:cubicBezTo>
                    <a:cubicBezTo>
                      <a:pt x="40661" y="32620"/>
                      <a:pt x="39805" y="41155"/>
                      <a:pt x="39805" y="51206"/>
                    </a:cubicBezTo>
                    <a:lnTo>
                      <a:pt x="39805" y="91223"/>
                    </a:lnTo>
                    <a:cubicBezTo>
                      <a:pt x="39805" y="112370"/>
                      <a:pt x="40376" y="115878"/>
                      <a:pt x="51591" y="116826"/>
                    </a:cubicBezTo>
                    <a:lnTo>
                      <a:pt x="62236" y="117680"/>
                    </a:lnTo>
                    <a:cubicBezTo>
                      <a:pt x="64327" y="119197"/>
                      <a:pt x="63662" y="124128"/>
                      <a:pt x="61666" y="125076"/>
                    </a:cubicBezTo>
                    <a:cubicBezTo>
                      <a:pt x="47789" y="124507"/>
                      <a:pt x="39235" y="124223"/>
                      <a:pt x="28970" y="124223"/>
                    </a:cubicBezTo>
                    <a:cubicBezTo>
                      <a:pt x="18325" y="124223"/>
                      <a:pt x="9486" y="124507"/>
                      <a:pt x="1882" y="125076"/>
                    </a:cubicBezTo>
                    <a:cubicBezTo>
                      <a:pt x="-209" y="124223"/>
                      <a:pt x="-779" y="119197"/>
                      <a:pt x="1312" y="117680"/>
                    </a:cubicBezTo>
                    <a:lnTo>
                      <a:pt x="6920" y="116826"/>
                    </a:lnTo>
                    <a:cubicBezTo>
                      <a:pt x="17850" y="115025"/>
                      <a:pt x="18135" y="112464"/>
                      <a:pt x="18135" y="91223"/>
                    </a:cubicBezTo>
                    <a:lnTo>
                      <a:pt x="18135" y="39732"/>
                    </a:lnTo>
                    <a:close/>
                  </a:path>
                </a:pathLst>
              </a:custGeom>
              <a:solidFill>
                <a:srgbClr val="FFFFFF"/>
              </a:solidFill>
              <a:ln w="9494" cap="flat">
                <a:noFill/>
                <a:prstDash val="solid"/>
                <a:miter/>
              </a:ln>
            </p:spPr>
            <p:txBody>
              <a:bodyPr rtlCol="0" anchor="ctr"/>
              <a:lstStyle/>
              <a:p>
                <a:endParaRPr lang="en-US"/>
              </a:p>
            </p:txBody>
          </p:sp>
          <p:sp>
            <p:nvSpPr>
              <p:cNvPr id="17" name="Freeform 147">
                <a:extLst>
                  <a:ext uri="{FF2B5EF4-FFF2-40B4-BE49-F238E27FC236}">
                    <a16:creationId xmlns:a16="http://schemas.microsoft.com/office/drawing/2014/main" id="{6882002E-D468-49CB-A53C-A9F483F05856}"/>
                  </a:ext>
                </a:extLst>
              </p:cNvPr>
              <p:cNvSpPr/>
              <p:nvPr/>
            </p:nvSpPr>
            <p:spPr>
              <a:xfrm>
                <a:off x="2023081" y="5099910"/>
                <a:ext cx="200771" cy="121378"/>
              </a:xfrm>
              <a:custGeom>
                <a:avLst/>
                <a:gdLst>
                  <a:gd name="connsiteX0" fmla="*/ 23578 w 200771"/>
                  <a:gd name="connsiteY0" fmla="*/ 29396 h 121378"/>
                  <a:gd name="connsiteX1" fmla="*/ 5900 w 200771"/>
                  <a:gd name="connsiteY1" fmla="*/ 8250 h 121378"/>
                  <a:gd name="connsiteX2" fmla="*/ 1148 w 200771"/>
                  <a:gd name="connsiteY2" fmla="*/ 7112 h 121378"/>
                  <a:gd name="connsiteX3" fmla="*/ 2003 w 200771"/>
                  <a:gd name="connsiteY3" fmla="*/ 95 h 121378"/>
                  <a:gd name="connsiteX4" fmla="*/ 28236 w 200771"/>
                  <a:gd name="connsiteY4" fmla="*/ 948 h 121378"/>
                  <a:gd name="connsiteX5" fmla="*/ 53898 w 200771"/>
                  <a:gd name="connsiteY5" fmla="*/ 95 h 121378"/>
                  <a:gd name="connsiteX6" fmla="*/ 54468 w 200771"/>
                  <a:gd name="connsiteY6" fmla="*/ 7112 h 121378"/>
                  <a:gd name="connsiteX7" fmla="*/ 47720 w 200771"/>
                  <a:gd name="connsiteY7" fmla="*/ 8250 h 121378"/>
                  <a:gd name="connsiteX8" fmla="*/ 41257 w 200771"/>
                  <a:gd name="connsiteY8" fmla="*/ 12327 h 121378"/>
                  <a:gd name="connsiteX9" fmla="*/ 46009 w 200771"/>
                  <a:gd name="connsiteY9" fmla="*/ 27595 h 121378"/>
                  <a:gd name="connsiteX10" fmla="*/ 64258 w 200771"/>
                  <a:gd name="connsiteY10" fmla="*/ 72542 h 121378"/>
                  <a:gd name="connsiteX11" fmla="*/ 69580 w 200771"/>
                  <a:gd name="connsiteY11" fmla="*/ 85154 h 121378"/>
                  <a:gd name="connsiteX12" fmla="*/ 76329 w 200771"/>
                  <a:gd name="connsiteY12" fmla="*/ 71025 h 121378"/>
                  <a:gd name="connsiteX13" fmla="*/ 90775 w 200771"/>
                  <a:gd name="connsiteY13" fmla="*/ 35465 h 121378"/>
                  <a:gd name="connsiteX14" fmla="*/ 93437 w 200771"/>
                  <a:gd name="connsiteY14" fmla="*/ 18396 h 121378"/>
                  <a:gd name="connsiteX15" fmla="*/ 79845 w 200771"/>
                  <a:gd name="connsiteY15" fmla="*/ 8155 h 121378"/>
                  <a:gd name="connsiteX16" fmla="*/ 75093 w 200771"/>
                  <a:gd name="connsiteY16" fmla="*/ 7017 h 121378"/>
                  <a:gd name="connsiteX17" fmla="*/ 75948 w 200771"/>
                  <a:gd name="connsiteY17" fmla="*/ 0 h 121378"/>
                  <a:gd name="connsiteX18" fmla="*/ 100375 w 200771"/>
                  <a:gd name="connsiteY18" fmla="*/ 853 h 121378"/>
                  <a:gd name="connsiteX19" fmla="*/ 128413 w 200771"/>
                  <a:gd name="connsiteY19" fmla="*/ 0 h 121378"/>
                  <a:gd name="connsiteX20" fmla="*/ 129269 w 200771"/>
                  <a:gd name="connsiteY20" fmla="*/ 7017 h 121378"/>
                  <a:gd name="connsiteX21" fmla="*/ 123091 w 200771"/>
                  <a:gd name="connsiteY21" fmla="*/ 8155 h 121378"/>
                  <a:gd name="connsiteX22" fmla="*/ 115392 w 200771"/>
                  <a:gd name="connsiteY22" fmla="*/ 21715 h 121378"/>
                  <a:gd name="connsiteX23" fmla="*/ 137823 w 200771"/>
                  <a:gd name="connsiteY23" fmla="*/ 76715 h 121378"/>
                  <a:gd name="connsiteX24" fmla="*/ 141625 w 200771"/>
                  <a:gd name="connsiteY24" fmla="*/ 84965 h 121378"/>
                  <a:gd name="connsiteX25" fmla="*/ 145712 w 200771"/>
                  <a:gd name="connsiteY25" fmla="*/ 76715 h 121378"/>
                  <a:gd name="connsiteX26" fmla="*/ 165766 w 200771"/>
                  <a:gd name="connsiteY26" fmla="*/ 24655 h 121378"/>
                  <a:gd name="connsiteX27" fmla="*/ 168712 w 200771"/>
                  <a:gd name="connsiteY27" fmla="*/ 12043 h 121378"/>
                  <a:gd name="connsiteX28" fmla="*/ 163390 w 200771"/>
                  <a:gd name="connsiteY28" fmla="*/ 8250 h 121378"/>
                  <a:gd name="connsiteX29" fmla="*/ 155976 w 200771"/>
                  <a:gd name="connsiteY29" fmla="*/ 7112 h 121378"/>
                  <a:gd name="connsiteX30" fmla="*/ 156262 w 200771"/>
                  <a:gd name="connsiteY30" fmla="*/ 95 h 121378"/>
                  <a:gd name="connsiteX31" fmla="*/ 179548 w 200771"/>
                  <a:gd name="connsiteY31" fmla="*/ 948 h 121378"/>
                  <a:gd name="connsiteX32" fmla="*/ 198747 w 200771"/>
                  <a:gd name="connsiteY32" fmla="*/ 95 h 121378"/>
                  <a:gd name="connsiteX33" fmla="*/ 199602 w 200771"/>
                  <a:gd name="connsiteY33" fmla="*/ 7112 h 121378"/>
                  <a:gd name="connsiteX34" fmla="*/ 193709 w 200771"/>
                  <a:gd name="connsiteY34" fmla="*/ 8250 h 121378"/>
                  <a:gd name="connsiteX35" fmla="*/ 177837 w 200771"/>
                  <a:gd name="connsiteY35" fmla="*/ 26741 h 121378"/>
                  <a:gd name="connsiteX36" fmla="*/ 150084 w 200771"/>
                  <a:gd name="connsiteY36" fmla="*/ 93499 h 121378"/>
                  <a:gd name="connsiteX37" fmla="*/ 140104 w 200771"/>
                  <a:gd name="connsiteY37" fmla="*/ 120240 h 121378"/>
                  <a:gd name="connsiteX38" fmla="*/ 136302 w 200771"/>
                  <a:gd name="connsiteY38" fmla="*/ 121378 h 121378"/>
                  <a:gd name="connsiteX39" fmla="*/ 133071 w 200771"/>
                  <a:gd name="connsiteY39" fmla="*/ 120240 h 121378"/>
                  <a:gd name="connsiteX40" fmla="*/ 121000 w 200771"/>
                  <a:gd name="connsiteY40" fmla="*/ 87904 h 121378"/>
                  <a:gd name="connsiteX41" fmla="*/ 106838 w 200771"/>
                  <a:gd name="connsiteY41" fmla="*/ 54051 h 121378"/>
                  <a:gd name="connsiteX42" fmla="*/ 100090 w 200771"/>
                  <a:gd name="connsiteY42" fmla="*/ 39069 h 121378"/>
                  <a:gd name="connsiteX43" fmla="*/ 93627 w 200771"/>
                  <a:gd name="connsiteY43" fmla="*/ 53482 h 121378"/>
                  <a:gd name="connsiteX44" fmla="*/ 78325 w 200771"/>
                  <a:gd name="connsiteY44" fmla="*/ 90275 h 121378"/>
                  <a:gd name="connsiteX45" fmla="*/ 66539 w 200771"/>
                  <a:gd name="connsiteY45" fmla="*/ 120240 h 121378"/>
                  <a:gd name="connsiteX46" fmla="*/ 63022 w 200771"/>
                  <a:gd name="connsiteY46" fmla="*/ 121378 h 121378"/>
                  <a:gd name="connsiteX47" fmla="*/ 59506 w 200771"/>
                  <a:gd name="connsiteY47" fmla="*/ 120240 h 121378"/>
                  <a:gd name="connsiteX48" fmla="*/ 50666 w 200771"/>
                  <a:gd name="connsiteY48" fmla="*/ 95870 h 121378"/>
                  <a:gd name="connsiteX49" fmla="*/ 23578 w 200771"/>
                  <a:gd name="connsiteY49" fmla="*/ 29396 h 12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0771" h="121378">
                    <a:moveTo>
                      <a:pt x="23578" y="29396"/>
                    </a:moveTo>
                    <a:cubicBezTo>
                      <a:pt x="16830" y="12896"/>
                      <a:pt x="13219" y="9957"/>
                      <a:pt x="5900" y="8250"/>
                    </a:cubicBezTo>
                    <a:lnTo>
                      <a:pt x="1148" y="7112"/>
                    </a:lnTo>
                    <a:cubicBezTo>
                      <a:pt x="-373" y="5595"/>
                      <a:pt x="-658" y="1233"/>
                      <a:pt x="2003" y="95"/>
                    </a:cubicBezTo>
                    <a:cubicBezTo>
                      <a:pt x="11128" y="664"/>
                      <a:pt x="19396" y="948"/>
                      <a:pt x="28236" y="948"/>
                    </a:cubicBezTo>
                    <a:cubicBezTo>
                      <a:pt x="37360" y="948"/>
                      <a:pt x="45914" y="664"/>
                      <a:pt x="53898" y="95"/>
                    </a:cubicBezTo>
                    <a:cubicBezTo>
                      <a:pt x="56274" y="1233"/>
                      <a:pt x="56559" y="5690"/>
                      <a:pt x="54468" y="7112"/>
                    </a:cubicBezTo>
                    <a:lnTo>
                      <a:pt x="47720" y="8250"/>
                    </a:lnTo>
                    <a:cubicBezTo>
                      <a:pt x="43633" y="8819"/>
                      <a:pt x="41257" y="10621"/>
                      <a:pt x="41257" y="12327"/>
                    </a:cubicBezTo>
                    <a:cubicBezTo>
                      <a:pt x="41257" y="14129"/>
                      <a:pt x="42683" y="19724"/>
                      <a:pt x="46009" y="27595"/>
                    </a:cubicBezTo>
                    <a:lnTo>
                      <a:pt x="64258" y="72542"/>
                    </a:lnTo>
                    <a:cubicBezTo>
                      <a:pt x="66919" y="79275"/>
                      <a:pt x="69580" y="84585"/>
                      <a:pt x="69580" y="85154"/>
                    </a:cubicBezTo>
                    <a:cubicBezTo>
                      <a:pt x="70436" y="84585"/>
                      <a:pt x="72812" y="79560"/>
                      <a:pt x="76329" y="71025"/>
                    </a:cubicBezTo>
                    <a:lnTo>
                      <a:pt x="90775" y="35465"/>
                    </a:lnTo>
                    <a:cubicBezTo>
                      <a:pt x="94577" y="26077"/>
                      <a:pt x="94862" y="22189"/>
                      <a:pt x="93437" y="18396"/>
                    </a:cubicBezTo>
                    <a:cubicBezTo>
                      <a:pt x="90775" y="11948"/>
                      <a:pt x="86403" y="9578"/>
                      <a:pt x="79845" y="8155"/>
                    </a:cubicBezTo>
                    <a:lnTo>
                      <a:pt x="75093" y="7017"/>
                    </a:lnTo>
                    <a:cubicBezTo>
                      <a:pt x="73002" y="5215"/>
                      <a:pt x="73572" y="853"/>
                      <a:pt x="75948" y="0"/>
                    </a:cubicBezTo>
                    <a:cubicBezTo>
                      <a:pt x="83362" y="569"/>
                      <a:pt x="92771" y="853"/>
                      <a:pt x="100375" y="853"/>
                    </a:cubicBezTo>
                    <a:cubicBezTo>
                      <a:pt x="109499" y="853"/>
                      <a:pt x="118339" y="569"/>
                      <a:pt x="128413" y="0"/>
                    </a:cubicBezTo>
                    <a:cubicBezTo>
                      <a:pt x="131075" y="853"/>
                      <a:pt x="131075" y="5595"/>
                      <a:pt x="129269" y="7017"/>
                    </a:cubicBezTo>
                    <a:lnTo>
                      <a:pt x="123091" y="8155"/>
                    </a:lnTo>
                    <a:cubicBezTo>
                      <a:pt x="111305" y="10526"/>
                      <a:pt x="111876" y="11379"/>
                      <a:pt x="115392" y="21715"/>
                    </a:cubicBezTo>
                    <a:cubicBezTo>
                      <a:pt x="118624" y="31388"/>
                      <a:pt x="134591" y="68749"/>
                      <a:pt x="137823" y="76715"/>
                    </a:cubicBezTo>
                    <a:cubicBezTo>
                      <a:pt x="139629" y="81077"/>
                      <a:pt x="140769" y="84396"/>
                      <a:pt x="141625" y="84965"/>
                    </a:cubicBezTo>
                    <a:cubicBezTo>
                      <a:pt x="142195" y="84396"/>
                      <a:pt x="143716" y="81456"/>
                      <a:pt x="145712" y="76715"/>
                    </a:cubicBezTo>
                    <a:cubicBezTo>
                      <a:pt x="149513" y="68180"/>
                      <a:pt x="161299" y="36982"/>
                      <a:pt x="165766" y="24655"/>
                    </a:cubicBezTo>
                    <a:cubicBezTo>
                      <a:pt x="168142" y="17922"/>
                      <a:pt x="168712" y="14034"/>
                      <a:pt x="168712" y="12043"/>
                    </a:cubicBezTo>
                    <a:cubicBezTo>
                      <a:pt x="168712" y="10241"/>
                      <a:pt x="166907" y="8819"/>
                      <a:pt x="163390" y="8250"/>
                    </a:cubicBezTo>
                    <a:lnTo>
                      <a:pt x="155976" y="7112"/>
                    </a:lnTo>
                    <a:cubicBezTo>
                      <a:pt x="153600" y="5595"/>
                      <a:pt x="154171" y="948"/>
                      <a:pt x="156262" y="95"/>
                    </a:cubicBezTo>
                    <a:cubicBezTo>
                      <a:pt x="164816" y="664"/>
                      <a:pt x="172134" y="948"/>
                      <a:pt x="179548" y="948"/>
                    </a:cubicBezTo>
                    <a:cubicBezTo>
                      <a:pt x="185155" y="948"/>
                      <a:pt x="192189" y="664"/>
                      <a:pt x="198747" y="95"/>
                    </a:cubicBezTo>
                    <a:cubicBezTo>
                      <a:pt x="201123" y="1233"/>
                      <a:pt x="201408" y="5690"/>
                      <a:pt x="199602" y="7112"/>
                    </a:cubicBezTo>
                    <a:lnTo>
                      <a:pt x="193709" y="8250"/>
                    </a:lnTo>
                    <a:cubicBezTo>
                      <a:pt x="186676" y="9767"/>
                      <a:pt x="184015" y="13845"/>
                      <a:pt x="177837" y="26741"/>
                    </a:cubicBezTo>
                    <a:cubicBezTo>
                      <a:pt x="169853" y="43241"/>
                      <a:pt x="155691" y="78516"/>
                      <a:pt x="150084" y="93499"/>
                    </a:cubicBezTo>
                    <a:cubicBezTo>
                      <a:pt x="145997" y="104120"/>
                      <a:pt x="142385" y="112654"/>
                      <a:pt x="140104" y="120240"/>
                    </a:cubicBezTo>
                    <a:cubicBezTo>
                      <a:pt x="138963" y="121094"/>
                      <a:pt x="137728" y="121378"/>
                      <a:pt x="136302" y="121378"/>
                    </a:cubicBezTo>
                    <a:cubicBezTo>
                      <a:pt x="135162" y="121378"/>
                      <a:pt x="133926" y="121094"/>
                      <a:pt x="133071" y="120240"/>
                    </a:cubicBezTo>
                    <a:cubicBezTo>
                      <a:pt x="131265" y="114930"/>
                      <a:pt x="126037" y="99663"/>
                      <a:pt x="121000" y="87904"/>
                    </a:cubicBezTo>
                    <a:lnTo>
                      <a:pt x="106838" y="54051"/>
                    </a:lnTo>
                    <a:cubicBezTo>
                      <a:pt x="104747" y="48741"/>
                      <a:pt x="100375" y="39069"/>
                      <a:pt x="100090" y="39069"/>
                    </a:cubicBezTo>
                    <a:cubicBezTo>
                      <a:pt x="99805" y="39069"/>
                      <a:pt x="95623" y="48172"/>
                      <a:pt x="93627" y="53482"/>
                    </a:cubicBezTo>
                    <a:lnTo>
                      <a:pt x="78325" y="90275"/>
                    </a:lnTo>
                    <a:cubicBezTo>
                      <a:pt x="73002" y="102887"/>
                      <a:pt x="68915" y="113508"/>
                      <a:pt x="66539" y="120240"/>
                    </a:cubicBezTo>
                    <a:cubicBezTo>
                      <a:pt x="65684" y="121094"/>
                      <a:pt x="64448" y="121378"/>
                      <a:pt x="63022" y="121378"/>
                    </a:cubicBezTo>
                    <a:cubicBezTo>
                      <a:pt x="61882" y="121378"/>
                      <a:pt x="60361" y="121094"/>
                      <a:pt x="59506" y="120240"/>
                    </a:cubicBezTo>
                    <a:cubicBezTo>
                      <a:pt x="57700" y="114076"/>
                      <a:pt x="53043" y="102034"/>
                      <a:pt x="50666" y="95870"/>
                    </a:cubicBezTo>
                    <a:lnTo>
                      <a:pt x="23578" y="29396"/>
                    </a:lnTo>
                    <a:close/>
                  </a:path>
                </a:pathLst>
              </a:custGeom>
              <a:solidFill>
                <a:srgbClr val="FFFFFF"/>
              </a:solidFill>
              <a:ln w="9494" cap="flat">
                <a:noFill/>
                <a:prstDash val="solid"/>
                <a:miter/>
              </a:ln>
            </p:spPr>
            <p:txBody>
              <a:bodyPr rtlCol="0" anchor="ctr"/>
              <a:lstStyle/>
              <a:p>
                <a:endParaRPr lang="en-US"/>
              </a:p>
            </p:txBody>
          </p:sp>
          <p:sp>
            <p:nvSpPr>
              <p:cNvPr id="18" name="Freeform 148">
                <a:extLst>
                  <a:ext uri="{FF2B5EF4-FFF2-40B4-BE49-F238E27FC236}">
                    <a16:creationId xmlns:a16="http://schemas.microsoft.com/office/drawing/2014/main" id="{F03B3386-93F5-436C-8918-1F8571B1C729}"/>
                  </a:ext>
                </a:extLst>
              </p:cNvPr>
              <p:cNvSpPr/>
              <p:nvPr/>
            </p:nvSpPr>
            <p:spPr>
              <a:xfrm>
                <a:off x="2218691"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2 w 101413"/>
                  <a:gd name="connsiteY10" fmla="*/ 42672 h 124128"/>
                  <a:gd name="connsiteX11" fmla="*/ 82499 w 101413"/>
                  <a:gd name="connsiteY11" fmla="*/ 44758 h 124128"/>
                  <a:gd name="connsiteX12" fmla="*/ 28038 w 101413"/>
                  <a:gd name="connsiteY12" fmla="*/ 44758 h 124128"/>
                  <a:gd name="connsiteX13" fmla="*/ 46287 w 101413"/>
                  <a:gd name="connsiteY13" fmla="*/ 35939 h 124128"/>
                  <a:gd name="connsiteX14" fmla="*/ 76892 w 101413"/>
                  <a:gd name="connsiteY14" fmla="*/ 33000 h 124128"/>
                  <a:gd name="connsiteX15" fmla="*/ 78697 w 101413"/>
                  <a:gd name="connsiteY15" fmla="*/ 27405 h 124128"/>
                  <a:gd name="connsiteX16" fmla="*/ 55982 w 101413"/>
                  <a:gd name="connsiteY16" fmla="*/ 8914 h 124128"/>
                  <a:gd name="connsiteX17" fmla="*/ 23286 w 101413"/>
                  <a:gd name="connsiteY17" fmla="*/ 34517 h 124128"/>
                  <a:gd name="connsiteX18" fmla="*/ 25377 w 101413"/>
                  <a:gd name="connsiteY18" fmla="*/ 36034 h 124128"/>
                  <a:gd name="connsiteX19" fmla="*/ 46287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9"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2" y="42672"/>
                    </a:cubicBezTo>
                    <a:cubicBezTo>
                      <a:pt x="99037" y="44474"/>
                      <a:pt x="94855" y="44758"/>
                      <a:pt x="82499" y="44758"/>
                    </a:cubicBezTo>
                    <a:lnTo>
                      <a:pt x="28038" y="44758"/>
                    </a:lnTo>
                    <a:close/>
                    <a:moveTo>
                      <a:pt x="46287" y="35939"/>
                    </a:moveTo>
                    <a:cubicBezTo>
                      <a:pt x="68052" y="35939"/>
                      <a:pt x="74611" y="34801"/>
                      <a:pt x="76892" y="33000"/>
                    </a:cubicBezTo>
                    <a:cubicBezTo>
                      <a:pt x="77747" y="32431"/>
                      <a:pt x="78697" y="31198"/>
                      <a:pt x="78697" y="27405"/>
                    </a:cubicBezTo>
                    <a:cubicBezTo>
                      <a:pt x="78697" y="19155"/>
                      <a:pt x="73090" y="8914"/>
                      <a:pt x="55982" y="8914"/>
                    </a:cubicBezTo>
                    <a:cubicBezTo>
                      <a:pt x="38588" y="8914"/>
                      <a:pt x="23571" y="24750"/>
                      <a:pt x="23286" y="34517"/>
                    </a:cubicBezTo>
                    <a:cubicBezTo>
                      <a:pt x="23286" y="35086"/>
                      <a:pt x="23286" y="36034"/>
                      <a:pt x="25377" y="36034"/>
                    </a:cubicBezTo>
                    <a:lnTo>
                      <a:pt x="46287" y="36034"/>
                    </a:lnTo>
                    <a:close/>
                  </a:path>
                </a:pathLst>
              </a:custGeom>
              <a:solidFill>
                <a:srgbClr val="FFFFFF"/>
              </a:solidFill>
              <a:ln w="9494" cap="flat">
                <a:noFill/>
                <a:prstDash val="solid"/>
                <a:miter/>
              </a:ln>
            </p:spPr>
            <p:txBody>
              <a:bodyPr rtlCol="0" anchor="ctr"/>
              <a:lstStyle/>
              <a:p>
                <a:endParaRPr lang="en-US"/>
              </a:p>
            </p:txBody>
          </p:sp>
          <p:sp>
            <p:nvSpPr>
              <p:cNvPr id="19" name="Freeform 149">
                <a:extLst>
                  <a:ext uri="{FF2B5EF4-FFF2-40B4-BE49-F238E27FC236}">
                    <a16:creationId xmlns:a16="http://schemas.microsoft.com/office/drawing/2014/main" id="{802675DF-A4F5-4338-97FB-5E243062E368}"/>
                  </a:ext>
                </a:extLst>
              </p:cNvPr>
              <p:cNvSpPr/>
              <p:nvPr/>
            </p:nvSpPr>
            <p:spPr>
              <a:xfrm>
                <a:off x="2397281" y="5006505"/>
                <a:ext cx="137459" cy="217153"/>
              </a:xfrm>
              <a:custGeom>
                <a:avLst/>
                <a:gdLst>
                  <a:gd name="connsiteX0" fmla="*/ 114625 w 137459"/>
                  <a:gd name="connsiteY0" fmla="*/ 167179 h 217153"/>
                  <a:gd name="connsiteX1" fmla="*/ 123179 w 137459"/>
                  <a:gd name="connsiteY1" fmla="*/ 201317 h 217153"/>
                  <a:gd name="connsiteX2" fmla="*/ 135820 w 137459"/>
                  <a:gd name="connsiteY2" fmla="*/ 198377 h 217153"/>
                  <a:gd name="connsiteX3" fmla="*/ 135535 w 137459"/>
                  <a:gd name="connsiteY3" fmla="*/ 207765 h 217153"/>
                  <a:gd name="connsiteX4" fmla="*/ 96661 w 137459"/>
                  <a:gd name="connsiteY4" fmla="*/ 217153 h 217153"/>
                  <a:gd name="connsiteX5" fmla="*/ 93429 w 137459"/>
                  <a:gd name="connsiteY5" fmla="*/ 214782 h 217153"/>
                  <a:gd name="connsiteX6" fmla="*/ 93429 w 137459"/>
                  <a:gd name="connsiteY6" fmla="*/ 209757 h 217153"/>
                  <a:gd name="connsiteX7" fmla="*/ 92859 w 137459"/>
                  <a:gd name="connsiteY7" fmla="*/ 200653 h 217153"/>
                  <a:gd name="connsiteX8" fmla="*/ 91719 w 137459"/>
                  <a:gd name="connsiteY8" fmla="*/ 200653 h 217153"/>
                  <a:gd name="connsiteX9" fmla="*/ 54556 w 137459"/>
                  <a:gd name="connsiteY9" fmla="*/ 214213 h 217153"/>
                  <a:gd name="connsiteX10" fmla="*/ 0 w 137459"/>
                  <a:gd name="connsiteY10" fmla="*/ 157792 h 217153"/>
                  <a:gd name="connsiteX11" fmla="*/ 71284 w 137459"/>
                  <a:gd name="connsiteY11" fmla="*/ 90180 h 217153"/>
                  <a:gd name="connsiteX12" fmla="*/ 91053 w 137459"/>
                  <a:gd name="connsiteY12" fmla="*/ 92835 h 217153"/>
                  <a:gd name="connsiteX13" fmla="*/ 92859 w 137459"/>
                  <a:gd name="connsiteY13" fmla="*/ 88758 h 217153"/>
                  <a:gd name="connsiteX14" fmla="*/ 92859 w 137459"/>
                  <a:gd name="connsiteY14" fmla="*/ 44379 h 217153"/>
                  <a:gd name="connsiteX15" fmla="*/ 83735 w 137459"/>
                  <a:gd name="connsiteY15" fmla="*/ 20008 h 217153"/>
                  <a:gd name="connsiteX16" fmla="*/ 80788 w 137459"/>
                  <a:gd name="connsiteY16" fmla="*/ 18207 h 217153"/>
                  <a:gd name="connsiteX17" fmla="*/ 80788 w 137459"/>
                  <a:gd name="connsiteY17" fmla="*/ 12327 h 217153"/>
                  <a:gd name="connsiteX18" fmla="*/ 112629 w 137459"/>
                  <a:gd name="connsiteY18" fmla="*/ 0 h 217153"/>
                  <a:gd name="connsiteX19" fmla="*/ 115575 w 137459"/>
                  <a:gd name="connsiteY19" fmla="*/ 1802 h 217153"/>
                  <a:gd name="connsiteX20" fmla="*/ 114720 w 137459"/>
                  <a:gd name="connsiteY20" fmla="*/ 38215 h 217153"/>
                  <a:gd name="connsiteX21" fmla="*/ 114720 w 137459"/>
                  <a:gd name="connsiteY21" fmla="*/ 167179 h 217153"/>
                  <a:gd name="connsiteX22" fmla="*/ 92859 w 137459"/>
                  <a:gd name="connsiteY22" fmla="*/ 123085 h 217153"/>
                  <a:gd name="connsiteX23" fmla="*/ 89628 w 137459"/>
                  <a:gd name="connsiteY23" fmla="*/ 111611 h 217153"/>
                  <a:gd name="connsiteX24" fmla="*/ 64916 w 137459"/>
                  <a:gd name="connsiteY24" fmla="*/ 99284 h 217153"/>
                  <a:gd name="connsiteX25" fmla="*/ 24237 w 137459"/>
                  <a:gd name="connsiteY25" fmla="*/ 148119 h 217153"/>
                  <a:gd name="connsiteX26" fmla="*/ 68147 w 137459"/>
                  <a:gd name="connsiteY26" fmla="*/ 200179 h 217153"/>
                  <a:gd name="connsiteX27" fmla="*/ 90863 w 137459"/>
                  <a:gd name="connsiteY27" fmla="*/ 191929 h 217153"/>
                  <a:gd name="connsiteX28" fmla="*/ 92954 w 137459"/>
                  <a:gd name="connsiteY28" fmla="*/ 181024 h 217153"/>
                  <a:gd name="connsiteX29" fmla="*/ 92954 w 137459"/>
                  <a:gd name="connsiteY29" fmla="*/ 123085 h 21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7459" h="217153">
                    <a:moveTo>
                      <a:pt x="114625" y="167179"/>
                    </a:moveTo>
                    <a:cubicBezTo>
                      <a:pt x="114625" y="190412"/>
                      <a:pt x="114910" y="201317"/>
                      <a:pt x="123179" y="201317"/>
                    </a:cubicBezTo>
                    <a:cubicBezTo>
                      <a:pt x="126410" y="201317"/>
                      <a:pt x="131447" y="199800"/>
                      <a:pt x="135820" y="198377"/>
                    </a:cubicBezTo>
                    <a:cubicBezTo>
                      <a:pt x="137911" y="198946"/>
                      <a:pt x="138196" y="206343"/>
                      <a:pt x="135535" y="207765"/>
                    </a:cubicBezTo>
                    <a:cubicBezTo>
                      <a:pt x="123179" y="209567"/>
                      <a:pt x="104930" y="213929"/>
                      <a:pt x="96661" y="217153"/>
                    </a:cubicBezTo>
                    <a:cubicBezTo>
                      <a:pt x="94855" y="217153"/>
                      <a:pt x="93429" y="216300"/>
                      <a:pt x="93429" y="214782"/>
                    </a:cubicBezTo>
                    <a:lnTo>
                      <a:pt x="93429" y="209757"/>
                    </a:lnTo>
                    <a:cubicBezTo>
                      <a:pt x="93429" y="205395"/>
                      <a:pt x="93429" y="201791"/>
                      <a:pt x="92859" y="200653"/>
                    </a:cubicBezTo>
                    <a:lnTo>
                      <a:pt x="91719" y="200653"/>
                    </a:lnTo>
                    <a:cubicBezTo>
                      <a:pt x="78793" y="209472"/>
                      <a:pt x="68718" y="214213"/>
                      <a:pt x="54556" y="214213"/>
                    </a:cubicBezTo>
                    <a:cubicBezTo>
                      <a:pt x="21860" y="214213"/>
                      <a:pt x="0" y="188610"/>
                      <a:pt x="0" y="157792"/>
                    </a:cubicBezTo>
                    <a:cubicBezTo>
                      <a:pt x="0" y="116637"/>
                      <a:pt x="31270" y="90180"/>
                      <a:pt x="71284" y="90180"/>
                    </a:cubicBezTo>
                    <a:cubicBezTo>
                      <a:pt x="81264" y="90180"/>
                      <a:pt x="87822" y="91603"/>
                      <a:pt x="91053" y="92835"/>
                    </a:cubicBezTo>
                    <a:cubicBezTo>
                      <a:pt x="92574" y="92835"/>
                      <a:pt x="92859" y="91034"/>
                      <a:pt x="92859" y="88758"/>
                    </a:cubicBezTo>
                    <a:lnTo>
                      <a:pt x="92859" y="44379"/>
                    </a:lnTo>
                    <a:cubicBezTo>
                      <a:pt x="92859" y="27026"/>
                      <a:pt x="92574" y="25224"/>
                      <a:pt x="83735" y="20008"/>
                    </a:cubicBezTo>
                    <a:lnTo>
                      <a:pt x="80788" y="18207"/>
                    </a:lnTo>
                    <a:cubicBezTo>
                      <a:pt x="79268" y="17353"/>
                      <a:pt x="79268" y="13181"/>
                      <a:pt x="80788" y="12327"/>
                    </a:cubicBezTo>
                    <a:cubicBezTo>
                      <a:pt x="88107" y="9957"/>
                      <a:pt x="101984" y="5595"/>
                      <a:pt x="112629" y="0"/>
                    </a:cubicBezTo>
                    <a:cubicBezTo>
                      <a:pt x="113769" y="0"/>
                      <a:pt x="115005" y="569"/>
                      <a:pt x="115575" y="1802"/>
                    </a:cubicBezTo>
                    <a:cubicBezTo>
                      <a:pt x="115290" y="10621"/>
                      <a:pt x="114720" y="25319"/>
                      <a:pt x="114720" y="38215"/>
                    </a:cubicBezTo>
                    <a:lnTo>
                      <a:pt x="114720" y="167179"/>
                    </a:lnTo>
                    <a:close/>
                    <a:moveTo>
                      <a:pt x="92859" y="123085"/>
                    </a:moveTo>
                    <a:cubicBezTo>
                      <a:pt x="92859" y="117206"/>
                      <a:pt x="91719" y="114551"/>
                      <a:pt x="89628" y="111611"/>
                    </a:cubicBezTo>
                    <a:cubicBezTo>
                      <a:pt x="85256" y="105447"/>
                      <a:pt x="76321" y="99284"/>
                      <a:pt x="64916" y="99284"/>
                    </a:cubicBezTo>
                    <a:cubicBezTo>
                      <a:pt x="38113" y="99284"/>
                      <a:pt x="24237" y="122516"/>
                      <a:pt x="24237" y="148119"/>
                    </a:cubicBezTo>
                    <a:cubicBezTo>
                      <a:pt x="24237" y="174860"/>
                      <a:pt x="39254" y="200179"/>
                      <a:pt x="68147" y="200179"/>
                    </a:cubicBezTo>
                    <a:cubicBezTo>
                      <a:pt x="76131" y="200179"/>
                      <a:pt x="86111" y="196670"/>
                      <a:pt x="90863" y="191929"/>
                    </a:cubicBezTo>
                    <a:cubicBezTo>
                      <a:pt x="92669" y="190127"/>
                      <a:pt x="92954" y="185765"/>
                      <a:pt x="92954" y="181024"/>
                    </a:cubicBezTo>
                    <a:lnTo>
                      <a:pt x="92954" y="123085"/>
                    </a:lnTo>
                    <a:close/>
                  </a:path>
                </a:pathLst>
              </a:custGeom>
              <a:solidFill>
                <a:srgbClr val="FAA41A"/>
              </a:solidFill>
              <a:ln w="9494" cap="flat">
                <a:noFill/>
                <a:prstDash val="solid"/>
                <a:miter/>
              </a:ln>
            </p:spPr>
            <p:txBody>
              <a:bodyPr rtlCol="0" anchor="ctr"/>
              <a:lstStyle/>
              <a:p>
                <a:endParaRPr lang="en-US"/>
              </a:p>
            </p:txBody>
          </p:sp>
          <p:sp>
            <p:nvSpPr>
              <p:cNvPr id="20" name="Freeform 150">
                <a:extLst>
                  <a:ext uri="{FF2B5EF4-FFF2-40B4-BE49-F238E27FC236}">
                    <a16:creationId xmlns:a16="http://schemas.microsoft.com/office/drawing/2014/main" id="{A5F7070D-1AD2-4A5E-BFA9-6AD537E3AEDC}"/>
                  </a:ext>
                </a:extLst>
              </p:cNvPr>
              <p:cNvSpPr/>
              <p:nvPr/>
            </p:nvSpPr>
            <p:spPr>
              <a:xfrm>
                <a:off x="2538423"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2 w 101413"/>
                  <a:gd name="connsiteY10" fmla="*/ 42672 h 124128"/>
                  <a:gd name="connsiteX11" fmla="*/ 82499 w 101413"/>
                  <a:gd name="connsiteY11" fmla="*/ 44758 h 124128"/>
                  <a:gd name="connsiteX12" fmla="*/ 28038 w 101413"/>
                  <a:gd name="connsiteY12" fmla="*/ 44758 h 124128"/>
                  <a:gd name="connsiteX13" fmla="*/ 46287 w 101413"/>
                  <a:gd name="connsiteY13" fmla="*/ 35939 h 124128"/>
                  <a:gd name="connsiteX14" fmla="*/ 76892 w 101413"/>
                  <a:gd name="connsiteY14" fmla="*/ 33000 h 124128"/>
                  <a:gd name="connsiteX15" fmla="*/ 78697 w 101413"/>
                  <a:gd name="connsiteY15" fmla="*/ 27405 h 124128"/>
                  <a:gd name="connsiteX16" fmla="*/ 55982 w 101413"/>
                  <a:gd name="connsiteY16" fmla="*/ 8914 h 124128"/>
                  <a:gd name="connsiteX17" fmla="*/ 23286 w 101413"/>
                  <a:gd name="connsiteY17" fmla="*/ 34517 h 124128"/>
                  <a:gd name="connsiteX18" fmla="*/ 25377 w 101413"/>
                  <a:gd name="connsiteY18" fmla="*/ 36034 h 124128"/>
                  <a:gd name="connsiteX19" fmla="*/ 46287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9"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2" y="42672"/>
                    </a:cubicBezTo>
                    <a:cubicBezTo>
                      <a:pt x="99037" y="44474"/>
                      <a:pt x="94855" y="44758"/>
                      <a:pt x="82499" y="44758"/>
                    </a:cubicBezTo>
                    <a:lnTo>
                      <a:pt x="28038" y="44758"/>
                    </a:lnTo>
                    <a:close/>
                    <a:moveTo>
                      <a:pt x="46287" y="35939"/>
                    </a:moveTo>
                    <a:cubicBezTo>
                      <a:pt x="68052" y="35939"/>
                      <a:pt x="74611" y="34801"/>
                      <a:pt x="76892" y="33000"/>
                    </a:cubicBezTo>
                    <a:cubicBezTo>
                      <a:pt x="77747" y="32431"/>
                      <a:pt x="78697" y="31198"/>
                      <a:pt x="78697" y="27405"/>
                    </a:cubicBezTo>
                    <a:cubicBezTo>
                      <a:pt x="78697" y="19155"/>
                      <a:pt x="73090" y="8914"/>
                      <a:pt x="55982" y="8914"/>
                    </a:cubicBezTo>
                    <a:cubicBezTo>
                      <a:pt x="38588" y="8914"/>
                      <a:pt x="23571" y="24750"/>
                      <a:pt x="23286" y="34517"/>
                    </a:cubicBezTo>
                    <a:cubicBezTo>
                      <a:pt x="23286" y="35086"/>
                      <a:pt x="23286" y="36034"/>
                      <a:pt x="25377" y="36034"/>
                    </a:cubicBezTo>
                    <a:lnTo>
                      <a:pt x="46287" y="36034"/>
                    </a:lnTo>
                    <a:close/>
                  </a:path>
                </a:pathLst>
              </a:custGeom>
              <a:solidFill>
                <a:srgbClr val="FAA41A"/>
              </a:solidFill>
              <a:ln w="9494" cap="flat">
                <a:noFill/>
                <a:prstDash val="solid"/>
                <a:miter/>
              </a:ln>
            </p:spPr>
            <p:txBody>
              <a:bodyPr rtlCol="0" anchor="ctr"/>
              <a:lstStyle/>
              <a:p>
                <a:endParaRPr lang="en-US"/>
              </a:p>
            </p:txBody>
          </p:sp>
          <p:sp>
            <p:nvSpPr>
              <p:cNvPr id="21" name="Freeform 151">
                <a:extLst>
                  <a:ext uri="{FF2B5EF4-FFF2-40B4-BE49-F238E27FC236}">
                    <a16:creationId xmlns:a16="http://schemas.microsoft.com/office/drawing/2014/main" id="{3E32267A-656E-4229-BCF6-3B09530EAC18}"/>
                  </a:ext>
                </a:extLst>
              </p:cNvPr>
              <p:cNvSpPr/>
              <p:nvPr/>
            </p:nvSpPr>
            <p:spPr>
              <a:xfrm>
                <a:off x="2648409" y="5006505"/>
                <a:ext cx="60696" cy="211084"/>
              </a:xfrm>
              <a:custGeom>
                <a:avLst/>
                <a:gdLst>
                  <a:gd name="connsiteX0" fmla="*/ 41136 w 60696"/>
                  <a:gd name="connsiteY0" fmla="*/ 177231 h 211084"/>
                  <a:gd name="connsiteX1" fmla="*/ 52351 w 60696"/>
                  <a:gd name="connsiteY1" fmla="*/ 202834 h 211084"/>
                  <a:gd name="connsiteX2" fmla="*/ 59384 w 60696"/>
                  <a:gd name="connsiteY2" fmla="*/ 203688 h 211084"/>
                  <a:gd name="connsiteX3" fmla="*/ 58814 w 60696"/>
                  <a:gd name="connsiteY3" fmla="*/ 211084 h 211084"/>
                  <a:gd name="connsiteX4" fmla="*/ 30206 w 60696"/>
                  <a:gd name="connsiteY4" fmla="*/ 210231 h 211084"/>
                  <a:gd name="connsiteX5" fmla="*/ 1882 w 60696"/>
                  <a:gd name="connsiteY5" fmla="*/ 211084 h 211084"/>
                  <a:gd name="connsiteX6" fmla="*/ 1312 w 60696"/>
                  <a:gd name="connsiteY6" fmla="*/ 203688 h 211084"/>
                  <a:gd name="connsiteX7" fmla="*/ 8060 w 60696"/>
                  <a:gd name="connsiteY7" fmla="*/ 202834 h 211084"/>
                  <a:gd name="connsiteX8" fmla="*/ 19275 w 60696"/>
                  <a:gd name="connsiteY8" fmla="*/ 177231 h 211084"/>
                  <a:gd name="connsiteX9" fmla="*/ 19275 w 60696"/>
                  <a:gd name="connsiteY9" fmla="*/ 44379 h 211084"/>
                  <a:gd name="connsiteX10" fmla="*/ 10151 w 60696"/>
                  <a:gd name="connsiteY10" fmla="*/ 20008 h 211084"/>
                  <a:gd name="connsiteX11" fmla="*/ 7205 w 60696"/>
                  <a:gd name="connsiteY11" fmla="*/ 18207 h 211084"/>
                  <a:gd name="connsiteX12" fmla="*/ 7205 w 60696"/>
                  <a:gd name="connsiteY12" fmla="*/ 12327 h 211084"/>
                  <a:gd name="connsiteX13" fmla="*/ 39045 w 60696"/>
                  <a:gd name="connsiteY13" fmla="*/ 0 h 211084"/>
                  <a:gd name="connsiteX14" fmla="*/ 41991 w 60696"/>
                  <a:gd name="connsiteY14" fmla="*/ 1802 h 211084"/>
                  <a:gd name="connsiteX15" fmla="*/ 41136 w 60696"/>
                  <a:gd name="connsiteY15" fmla="*/ 38215 h 211084"/>
                  <a:gd name="connsiteX16" fmla="*/ 41136 w 60696"/>
                  <a:gd name="connsiteY16" fmla="*/ 177231 h 21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696" h="211084">
                    <a:moveTo>
                      <a:pt x="41136" y="177231"/>
                    </a:moveTo>
                    <a:cubicBezTo>
                      <a:pt x="41136" y="198377"/>
                      <a:pt x="41706" y="201317"/>
                      <a:pt x="52351" y="202834"/>
                    </a:cubicBezTo>
                    <a:lnTo>
                      <a:pt x="59384" y="203688"/>
                    </a:lnTo>
                    <a:cubicBezTo>
                      <a:pt x="61475" y="205205"/>
                      <a:pt x="60905" y="210136"/>
                      <a:pt x="58814" y="211084"/>
                    </a:cubicBezTo>
                    <a:cubicBezTo>
                      <a:pt x="49120" y="210515"/>
                      <a:pt x="40565" y="210231"/>
                      <a:pt x="30206" y="210231"/>
                    </a:cubicBezTo>
                    <a:cubicBezTo>
                      <a:pt x="19561" y="210231"/>
                      <a:pt x="10721" y="210515"/>
                      <a:pt x="1882" y="211084"/>
                    </a:cubicBezTo>
                    <a:cubicBezTo>
                      <a:pt x="-209" y="210231"/>
                      <a:pt x="-779" y="205205"/>
                      <a:pt x="1312" y="203688"/>
                    </a:cubicBezTo>
                    <a:lnTo>
                      <a:pt x="8060" y="202834"/>
                    </a:lnTo>
                    <a:cubicBezTo>
                      <a:pt x="18990" y="201317"/>
                      <a:pt x="19275" y="198472"/>
                      <a:pt x="19275" y="177231"/>
                    </a:cubicBezTo>
                    <a:lnTo>
                      <a:pt x="19275" y="44379"/>
                    </a:lnTo>
                    <a:cubicBezTo>
                      <a:pt x="19275" y="27026"/>
                      <a:pt x="18990" y="25224"/>
                      <a:pt x="10151" y="20008"/>
                    </a:cubicBezTo>
                    <a:lnTo>
                      <a:pt x="7205" y="18207"/>
                    </a:lnTo>
                    <a:cubicBezTo>
                      <a:pt x="5779" y="17353"/>
                      <a:pt x="5779" y="13181"/>
                      <a:pt x="7205" y="12327"/>
                    </a:cubicBezTo>
                    <a:cubicBezTo>
                      <a:pt x="14618" y="9957"/>
                      <a:pt x="28400" y="5595"/>
                      <a:pt x="39045" y="0"/>
                    </a:cubicBezTo>
                    <a:cubicBezTo>
                      <a:pt x="40185" y="0"/>
                      <a:pt x="41421" y="569"/>
                      <a:pt x="41991" y="1802"/>
                    </a:cubicBezTo>
                    <a:cubicBezTo>
                      <a:pt x="41706" y="10621"/>
                      <a:pt x="41136" y="25319"/>
                      <a:pt x="41136" y="38215"/>
                    </a:cubicBezTo>
                    <a:lnTo>
                      <a:pt x="41136" y="177231"/>
                    </a:lnTo>
                    <a:close/>
                  </a:path>
                </a:pathLst>
              </a:custGeom>
              <a:solidFill>
                <a:srgbClr val="FAA41A"/>
              </a:solidFill>
              <a:ln w="9494" cap="flat">
                <a:noFill/>
                <a:prstDash val="solid"/>
                <a:miter/>
              </a:ln>
            </p:spPr>
            <p:txBody>
              <a:bodyPr rtlCol="0" anchor="ctr"/>
              <a:lstStyle/>
              <a:p>
                <a:endParaRPr lang="en-US"/>
              </a:p>
            </p:txBody>
          </p:sp>
          <p:sp>
            <p:nvSpPr>
              <p:cNvPr id="22" name="Freeform 152">
                <a:extLst>
                  <a:ext uri="{FF2B5EF4-FFF2-40B4-BE49-F238E27FC236}">
                    <a16:creationId xmlns:a16="http://schemas.microsoft.com/office/drawing/2014/main" id="{CF95F12D-79C9-4E1C-8FEF-31D01ED3A956}"/>
                  </a:ext>
                </a:extLst>
              </p:cNvPr>
              <p:cNvSpPr/>
              <p:nvPr/>
            </p:nvSpPr>
            <p:spPr>
              <a:xfrm>
                <a:off x="2721879" y="5033246"/>
                <a:ext cx="59145" cy="184249"/>
              </a:xfrm>
              <a:custGeom>
                <a:avLst/>
                <a:gdLst>
                  <a:gd name="connsiteX0" fmla="*/ 18705 w 59145"/>
                  <a:gd name="connsiteY0" fmla="*/ 99000 h 184249"/>
                  <a:gd name="connsiteX1" fmla="*/ 10721 w 59145"/>
                  <a:gd name="connsiteY1" fmla="*/ 80793 h 184249"/>
                  <a:gd name="connsiteX2" fmla="*/ 8060 w 59145"/>
                  <a:gd name="connsiteY2" fmla="*/ 78992 h 184249"/>
                  <a:gd name="connsiteX3" fmla="*/ 8345 w 59145"/>
                  <a:gd name="connsiteY3" fmla="*/ 73681 h 184249"/>
                  <a:gd name="connsiteX4" fmla="*/ 38665 w 59145"/>
                  <a:gd name="connsiteY4" fmla="*/ 59268 h 184249"/>
                  <a:gd name="connsiteX5" fmla="*/ 41611 w 59145"/>
                  <a:gd name="connsiteY5" fmla="*/ 61069 h 184249"/>
                  <a:gd name="connsiteX6" fmla="*/ 40470 w 59145"/>
                  <a:gd name="connsiteY6" fmla="*/ 97483 h 184249"/>
                  <a:gd name="connsiteX7" fmla="*/ 40470 w 59145"/>
                  <a:gd name="connsiteY7" fmla="*/ 150396 h 184249"/>
                  <a:gd name="connsiteX8" fmla="*/ 51686 w 59145"/>
                  <a:gd name="connsiteY8" fmla="*/ 175999 h 184249"/>
                  <a:gd name="connsiteX9" fmla="*/ 57864 w 59145"/>
                  <a:gd name="connsiteY9" fmla="*/ 176853 h 184249"/>
                  <a:gd name="connsiteX10" fmla="*/ 57294 w 59145"/>
                  <a:gd name="connsiteY10" fmla="*/ 184249 h 184249"/>
                  <a:gd name="connsiteX11" fmla="*/ 29635 w 59145"/>
                  <a:gd name="connsiteY11" fmla="*/ 183396 h 184249"/>
                  <a:gd name="connsiteX12" fmla="*/ 1882 w 59145"/>
                  <a:gd name="connsiteY12" fmla="*/ 184249 h 184249"/>
                  <a:gd name="connsiteX13" fmla="*/ 1312 w 59145"/>
                  <a:gd name="connsiteY13" fmla="*/ 176853 h 184249"/>
                  <a:gd name="connsiteX14" fmla="*/ 7490 w 59145"/>
                  <a:gd name="connsiteY14" fmla="*/ 175999 h 184249"/>
                  <a:gd name="connsiteX15" fmla="*/ 18705 w 59145"/>
                  <a:gd name="connsiteY15" fmla="*/ 150396 h 184249"/>
                  <a:gd name="connsiteX16" fmla="*/ 18705 w 59145"/>
                  <a:gd name="connsiteY16" fmla="*/ 99000 h 184249"/>
                  <a:gd name="connsiteX17" fmla="*/ 43132 w 59145"/>
                  <a:gd name="connsiteY17" fmla="*/ 15268 h 184249"/>
                  <a:gd name="connsiteX18" fmla="*/ 27544 w 59145"/>
                  <a:gd name="connsiteY18" fmla="*/ 30535 h 184249"/>
                  <a:gd name="connsiteX19" fmla="*/ 12527 w 59145"/>
                  <a:gd name="connsiteY19" fmla="*/ 15837 h 184249"/>
                  <a:gd name="connsiteX20" fmla="*/ 28400 w 59145"/>
                  <a:gd name="connsiteY20" fmla="*/ 1 h 184249"/>
                  <a:gd name="connsiteX21" fmla="*/ 43132 w 59145"/>
                  <a:gd name="connsiteY21" fmla="*/ 15268 h 18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145" h="184249">
                    <a:moveTo>
                      <a:pt x="18705" y="99000"/>
                    </a:moveTo>
                    <a:cubicBezTo>
                      <a:pt x="18705" y="87526"/>
                      <a:pt x="18705" y="86104"/>
                      <a:pt x="10721" y="80793"/>
                    </a:cubicBezTo>
                    <a:lnTo>
                      <a:pt x="8060" y="78992"/>
                    </a:lnTo>
                    <a:cubicBezTo>
                      <a:pt x="6920" y="77854"/>
                      <a:pt x="6920" y="74629"/>
                      <a:pt x="8345" y="73681"/>
                    </a:cubicBezTo>
                    <a:cubicBezTo>
                      <a:pt x="15093" y="71311"/>
                      <a:pt x="31916" y="63724"/>
                      <a:pt x="38665" y="59268"/>
                    </a:cubicBezTo>
                    <a:cubicBezTo>
                      <a:pt x="40185" y="59268"/>
                      <a:pt x="41326" y="59837"/>
                      <a:pt x="41611" y="61069"/>
                    </a:cubicBezTo>
                    <a:cubicBezTo>
                      <a:pt x="41041" y="71311"/>
                      <a:pt x="40470" y="85440"/>
                      <a:pt x="40470" y="97483"/>
                    </a:cubicBezTo>
                    <a:lnTo>
                      <a:pt x="40470" y="150396"/>
                    </a:lnTo>
                    <a:cubicBezTo>
                      <a:pt x="40470" y="171542"/>
                      <a:pt x="41041" y="174482"/>
                      <a:pt x="51686" y="175999"/>
                    </a:cubicBezTo>
                    <a:lnTo>
                      <a:pt x="57864" y="176853"/>
                    </a:lnTo>
                    <a:cubicBezTo>
                      <a:pt x="59955" y="178370"/>
                      <a:pt x="59289" y="183301"/>
                      <a:pt x="57294" y="184249"/>
                    </a:cubicBezTo>
                    <a:cubicBezTo>
                      <a:pt x="48454" y="183680"/>
                      <a:pt x="39900" y="183396"/>
                      <a:pt x="29635" y="183396"/>
                    </a:cubicBezTo>
                    <a:cubicBezTo>
                      <a:pt x="18990" y="183396"/>
                      <a:pt x="10151" y="183680"/>
                      <a:pt x="1882" y="184249"/>
                    </a:cubicBezTo>
                    <a:cubicBezTo>
                      <a:pt x="-209" y="183396"/>
                      <a:pt x="-779" y="178370"/>
                      <a:pt x="1312" y="176853"/>
                    </a:cubicBezTo>
                    <a:lnTo>
                      <a:pt x="7490" y="175999"/>
                    </a:lnTo>
                    <a:cubicBezTo>
                      <a:pt x="18420" y="174482"/>
                      <a:pt x="18705" y="171637"/>
                      <a:pt x="18705" y="150396"/>
                    </a:cubicBezTo>
                    <a:lnTo>
                      <a:pt x="18705" y="99000"/>
                    </a:lnTo>
                    <a:close/>
                    <a:moveTo>
                      <a:pt x="43132" y="15268"/>
                    </a:moveTo>
                    <a:cubicBezTo>
                      <a:pt x="43132" y="25889"/>
                      <a:pt x="35813" y="30535"/>
                      <a:pt x="27544" y="30535"/>
                    </a:cubicBezTo>
                    <a:cubicBezTo>
                      <a:pt x="18420" y="30535"/>
                      <a:pt x="12527" y="23802"/>
                      <a:pt x="12527" y="15837"/>
                    </a:cubicBezTo>
                    <a:cubicBezTo>
                      <a:pt x="12527" y="6165"/>
                      <a:pt x="19561" y="1"/>
                      <a:pt x="28400" y="1"/>
                    </a:cubicBezTo>
                    <a:cubicBezTo>
                      <a:pt x="37239" y="-94"/>
                      <a:pt x="43132" y="7018"/>
                      <a:pt x="43132" y="15268"/>
                    </a:cubicBezTo>
                    <a:close/>
                  </a:path>
                </a:pathLst>
              </a:custGeom>
              <a:solidFill>
                <a:srgbClr val="FAA41A"/>
              </a:solidFill>
              <a:ln w="9494" cap="flat">
                <a:noFill/>
                <a:prstDash val="solid"/>
                <a:miter/>
              </a:ln>
            </p:spPr>
            <p:txBody>
              <a:bodyPr rtlCol="0" anchor="ctr"/>
              <a:lstStyle/>
              <a:p>
                <a:endParaRPr lang="en-US"/>
              </a:p>
            </p:txBody>
          </p:sp>
          <p:sp>
            <p:nvSpPr>
              <p:cNvPr id="23" name="Freeform 153">
                <a:extLst>
                  <a:ext uri="{FF2B5EF4-FFF2-40B4-BE49-F238E27FC236}">
                    <a16:creationId xmlns:a16="http://schemas.microsoft.com/office/drawing/2014/main" id="{9CD9269E-CC9B-4D4C-9CF1-0A17238F6644}"/>
                  </a:ext>
                </a:extLst>
              </p:cNvPr>
              <p:cNvSpPr/>
              <p:nvPr/>
            </p:nvSpPr>
            <p:spPr>
              <a:xfrm>
                <a:off x="2778033" y="5099910"/>
                <a:ext cx="131499" cy="121378"/>
              </a:xfrm>
              <a:custGeom>
                <a:avLst/>
                <a:gdLst>
                  <a:gd name="connsiteX0" fmla="*/ 24711 w 131499"/>
                  <a:gd name="connsiteY0" fmla="*/ 29965 h 121378"/>
                  <a:gd name="connsiteX1" fmla="*/ 7033 w 131499"/>
                  <a:gd name="connsiteY1" fmla="*/ 8250 h 121378"/>
                  <a:gd name="connsiteX2" fmla="*/ 1140 w 131499"/>
                  <a:gd name="connsiteY2" fmla="*/ 7396 h 121378"/>
                  <a:gd name="connsiteX3" fmla="*/ 1995 w 131499"/>
                  <a:gd name="connsiteY3" fmla="*/ 0 h 121378"/>
                  <a:gd name="connsiteX4" fmla="*/ 29653 w 131499"/>
                  <a:gd name="connsiteY4" fmla="*/ 853 h 121378"/>
                  <a:gd name="connsiteX5" fmla="*/ 53510 w 131499"/>
                  <a:gd name="connsiteY5" fmla="*/ 0 h 121378"/>
                  <a:gd name="connsiteX6" fmla="*/ 53795 w 131499"/>
                  <a:gd name="connsiteY6" fmla="*/ 7396 h 121378"/>
                  <a:gd name="connsiteX7" fmla="*/ 50278 w 131499"/>
                  <a:gd name="connsiteY7" fmla="*/ 7965 h 121378"/>
                  <a:gd name="connsiteX8" fmla="*/ 43815 w 131499"/>
                  <a:gd name="connsiteY8" fmla="*/ 19724 h 121378"/>
                  <a:gd name="connsiteX9" fmla="*/ 65961 w 131499"/>
                  <a:gd name="connsiteY9" fmla="*/ 75861 h 121378"/>
                  <a:gd name="connsiteX10" fmla="*/ 70713 w 131499"/>
                  <a:gd name="connsiteY10" fmla="*/ 85249 h 121378"/>
                  <a:gd name="connsiteX11" fmla="*/ 76321 w 131499"/>
                  <a:gd name="connsiteY11" fmla="*/ 74060 h 121378"/>
                  <a:gd name="connsiteX12" fmla="*/ 93143 w 131499"/>
                  <a:gd name="connsiteY12" fmla="*/ 30819 h 121378"/>
                  <a:gd name="connsiteX13" fmla="*/ 98466 w 131499"/>
                  <a:gd name="connsiteY13" fmla="*/ 12612 h 121378"/>
                  <a:gd name="connsiteX14" fmla="*/ 93143 w 131499"/>
                  <a:gd name="connsiteY14" fmla="*/ 8250 h 121378"/>
                  <a:gd name="connsiteX15" fmla="*/ 86395 w 131499"/>
                  <a:gd name="connsiteY15" fmla="*/ 7396 h 121378"/>
                  <a:gd name="connsiteX16" fmla="*/ 86966 w 131499"/>
                  <a:gd name="connsiteY16" fmla="*/ 0 h 121378"/>
                  <a:gd name="connsiteX17" fmla="*/ 109111 w 131499"/>
                  <a:gd name="connsiteY17" fmla="*/ 853 h 121378"/>
                  <a:gd name="connsiteX18" fmla="*/ 129736 w 131499"/>
                  <a:gd name="connsiteY18" fmla="*/ 0 h 121378"/>
                  <a:gd name="connsiteX19" fmla="*/ 130306 w 131499"/>
                  <a:gd name="connsiteY19" fmla="*/ 7396 h 121378"/>
                  <a:gd name="connsiteX20" fmla="*/ 125934 w 131499"/>
                  <a:gd name="connsiteY20" fmla="*/ 7965 h 121378"/>
                  <a:gd name="connsiteX21" fmla="*/ 104454 w 131499"/>
                  <a:gd name="connsiteY21" fmla="*/ 33569 h 121378"/>
                  <a:gd name="connsiteX22" fmla="*/ 77366 w 131499"/>
                  <a:gd name="connsiteY22" fmla="*/ 96154 h 121378"/>
                  <a:gd name="connsiteX23" fmla="*/ 67671 w 131499"/>
                  <a:gd name="connsiteY23" fmla="*/ 120240 h 121378"/>
                  <a:gd name="connsiteX24" fmla="*/ 64725 w 131499"/>
                  <a:gd name="connsiteY24" fmla="*/ 121378 h 121378"/>
                  <a:gd name="connsiteX25" fmla="*/ 60923 w 131499"/>
                  <a:gd name="connsiteY25" fmla="*/ 120240 h 121378"/>
                  <a:gd name="connsiteX26" fmla="*/ 49708 w 131499"/>
                  <a:gd name="connsiteY26" fmla="*/ 89706 h 121378"/>
                  <a:gd name="connsiteX27" fmla="*/ 24711 w 131499"/>
                  <a:gd name="connsiteY27" fmla="*/ 29965 h 12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1499" h="121378">
                    <a:moveTo>
                      <a:pt x="24711" y="29965"/>
                    </a:moveTo>
                    <a:cubicBezTo>
                      <a:pt x="20244" y="19060"/>
                      <a:pt x="17678" y="9672"/>
                      <a:pt x="7033" y="8250"/>
                    </a:cubicBezTo>
                    <a:lnTo>
                      <a:pt x="1140" y="7396"/>
                    </a:lnTo>
                    <a:cubicBezTo>
                      <a:pt x="-666" y="5026"/>
                      <a:pt x="-286" y="948"/>
                      <a:pt x="1995" y="0"/>
                    </a:cubicBezTo>
                    <a:cubicBezTo>
                      <a:pt x="9314" y="569"/>
                      <a:pt x="19674" y="853"/>
                      <a:pt x="29653" y="853"/>
                    </a:cubicBezTo>
                    <a:cubicBezTo>
                      <a:pt x="37637" y="853"/>
                      <a:pt x="43530" y="569"/>
                      <a:pt x="53510" y="0"/>
                    </a:cubicBezTo>
                    <a:cubicBezTo>
                      <a:pt x="55601" y="1138"/>
                      <a:pt x="55886" y="5879"/>
                      <a:pt x="53795" y="7396"/>
                    </a:cubicBezTo>
                    <a:lnTo>
                      <a:pt x="50278" y="7965"/>
                    </a:lnTo>
                    <a:cubicBezTo>
                      <a:pt x="41154" y="9483"/>
                      <a:pt x="40869" y="10905"/>
                      <a:pt x="43815" y="19724"/>
                    </a:cubicBezTo>
                    <a:cubicBezTo>
                      <a:pt x="50563" y="40017"/>
                      <a:pt x="59117" y="60594"/>
                      <a:pt x="65961" y="75861"/>
                    </a:cubicBezTo>
                    <a:cubicBezTo>
                      <a:pt x="68622" y="81741"/>
                      <a:pt x="69762" y="84396"/>
                      <a:pt x="70713" y="85249"/>
                    </a:cubicBezTo>
                    <a:cubicBezTo>
                      <a:pt x="71853" y="84396"/>
                      <a:pt x="73944" y="80223"/>
                      <a:pt x="76321" y="74060"/>
                    </a:cubicBezTo>
                    <a:lnTo>
                      <a:pt x="93143" y="30819"/>
                    </a:lnTo>
                    <a:cubicBezTo>
                      <a:pt x="97231" y="20483"/>
                      <a:pt x="98466" y="14319"/>
                      <a:pt x="98466" y="12612"/>
                    </a:cubicBezTo>
                    <a:cubicBezTo>
                      <a:pt x="98466" y="9957"/>
                      <a:pt x="96660" y="8819"/>
                      <a:pt x="93143" y="8250"/>
                    </a:cubicBezTo>
                    <a:lnTo>
                      <a:pt x="86395" y="7396"/>
                    </a:lnTo>
                    <a:cubicBezTo>
                      <a:pt x="84589" y="5310"/>
                      <a:pt x="84970" y="1233"/>
                      <a:pt x="86966" y="0"/>
                    </a:cubicBezTo>
                    <a:cubicBezTo>
                      <a:pt x="96090" y="569"/>
                      <a:pt x="103504" y="853"/>
                      <a:pt x="109111" y="853"/>
                    </a:cubicBezTo>
                    <a:cubicBezTo>
                      <a:pt x="116525" y="853"/>
                      <a:pt x="121467" y="569"/>
                      <a:pt x="129736" y="0"/>
                    </a:cubicBezTo>
                    <a:cubicBezTo>
                      <a:pt x="131827" y="1138"/>
                      <a:pt x="132112" y="5595"/>
                      <a:pt x="130306" y="7396"/>
                    </a:cubicBezTo>
                    <a:lnTo>
                      <a:pt x="125934" y="7965"/>
                    </a:lnTo>
                    <a:cubicBezTo>
                      <a:pt x="115574" y="9483"/>
                      <a:pt x="113008" y="17069"/>
                      <a:pt x="104454" y="33569"/>
                    </a:cubicBezTo>
                    <a:cubicBezTo>
                      <a:pt x="100367" y="41534"/>
                      <a:pt x="82023" y="84111"/>
                      <a:pt x="77366" y="96154"/>
                    </a:cubicBezTo>
                    <a:cubicBezTo>
                      <a:pt x="74420" y="103551"/>
                      <a:pt x="71473" y="110283"/>
                      <a:pt x="67671" y="120240"/>
                    </a:cubicBezTo>
                    <a:cubicBezTo>
                      <a:pt x="67101" y="121094"/>
                      <a:pt x="65866" y="121378"/>
                      <a:pt x="64725" y="121378"/>
                    </a:cubicBezTo>
                    <a:cubicBezTo>
                      <a:pt x="63204" y="121378"/>
                      <a:pt x="61779" y="121094"/>
                      <a:pt x="60923" y="120240"/>
                    </a:cubicBezTo>
                    <a:cubicBezTo>
                      <a:pt x="58547" y="111990"/>
                      <a:pt x="54175" y="100516"/>
                      <a:pt x="49708" y="89706"/>
                    </a:cubicBezTo>
                    <a:lnTo>
                      <a:pt x="24711" y="29965"/>
                    </a:lnTo>
                    <a:close/>
                  </a:path>
                </a:pathLst>
              </a:custGeom>
              <a:solidFill>
                <a:srgbClr val="FAA41A"/>
              </a:solidFill>
              <a:ln w="9494" cap="flat">
                <a:noFill/>
                <a:prstDash val="solid"/>
                <a:miter/>
              </a:ln>
            </p:spPr>
            <p:txBody>
              <a:bodyPr rtlCol="0" anchor="ctr"/>
              <a:lstStyle/>
              <a:p>
                <a:endParaRPr lang="en-US"/>
              </a:p>
            </p:txBody>
          </p:sp>
          <p:sp>
            <p:nvSpPr>
              <p:cNvPr id="24" name="Freeform 154">
                <a:extLst>
                  <a:ext uri="{FF2B5EF4-FFF2-40B4-BE49-F238E27FC236}">
                    <a16:creationId xmlns:a16="http://schemas.microsoft.com/office/drawing/2014/main" id="{815D9C82-C043-4FAD-B350-7FC94BDC2107}"/>
                  </a:ext>
                </a:extLst>
              </p:cNvPr>
              <p:cNvSpPr/>
              <p:nvPr/>
            </p:nvSpPr>
            <p:spPr>
              <a:xfrm>
                <a:off x="2905487"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3 w 101413"/>
                  <a:gd name="connsiteY10" fmla="*/ 42672 h 124128"/>
                  <a:gd name="connsiteX11" fmla="*/ 82499 w 101413"/>
                  <a:gd name="connsiteY11" fmla="*/ 44758 h 124128"/>
                  <a:gd name="connsiteX12" fmla="*/ 28038 w 101413"/>
                  <a:gd name="connsiteY12" fmla="*/ 44758 h 124128"/>
                  <a:gd name="connsiteX13" fmla="*/ 46287 w 101413"/>
                  <a:gd name="connsiteY13" fmla="*/ 35939 h 124128"/>
                  <a:gd name="connsiteX14" fmla="*/ 76892 w 101413"/>
                  <a:gd name="connsiteY14" fmla="*/ 33000 h 124128"/>
                  <a:gd name="connsiteX15" fmla="*/ 78697 w 101413"/>
                  <a:gd name="connsiteY15" fmla="*/ 27405 h 124128"/>
                  <a:gd name="connsiteX16" fmla="*/ 55982 w 101413"/>
                  <a:gd name="connsiteY16" fmla="*/ 8914 h 124128"/>
                  <a:gd name="connsiteX17" fmla="*/ 23286 w 101413"/>
                  <a:gd name="connsiteY17" fmla="*/ 34517 h 124128"/>
                  <a:gd name="connsiteX18" fmla="*/ 25377 w 101413"/>
                  <a:gd name="connsiteY18" fmla="*/ 36034 h 124128"/>
                  <a:gd name="connsiteX19" fmla="*/ 46287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9"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3" y="42672"/>
                    </a:cubicBezTo>
                    <a:cubicBezTo>
                      <a:pt x="99037" y="44474"/>
                      <a:pt x="94855" y="44758"/>
                      <a:pt x="82499" y="44758"/>
                    </a:cubicBezTo>
                    <a:lnTo>
                      <a:pt x="28038" y="44758"/>
                    </a:lnTo>
                    <a:close/>
                    <a:moveTo>
                      <a:pt x="46287" y="35939"/>
                    </a:moveTo>
                    <a:cubicBezTo>
                      <a:pt x="68052" y="35939"/>
                      <a:pt x="74611" y="34801"/>
                      <a:pt x="76892" y="33000"/>
                    </a:cubicBezTo>
                    <a:cubicBezTo>
                      <a:pt x="77747" y="32431"/>
                      <a:pt x="78697" y="31198"/>
                      <a:pt x="78697" y="27405"/>
                    </a:cubicBezTo>
                    <a:cubicBezTo>
                      <a:pt x="78697" y="19155"/>
                      <a:pt x="73090" y="8914"/>
                      <a:pt x="55982" y="8914"/>
                    </a:cubicBezTo>
                    <a:cubicBezTo>
                      <a:pt x="38588" y="8914"/>
                      <a:pt x="23571" y="24750"/>
                      <a:pt x="23286" y="34517"/>
                    </a:cubicBezTo>
                    <a:cubicBezTo>
                      <a:pt x="23286" y="35086"/>
                      <a:pt x="23286" y="36034"/>
                      <a:pt x="25377" y="36034"/>
                    </a:cubicBezTo>
                    <a:lnTo>
                      <a:pt x="46287" y="36034"/>
                    </a:lnTo>
                    <a:close/>
                  </a:path>
                </a:pathLst>
              </a:custGeom>
              <a:solidFill>
                <a:srgbClr val="FAA41A"/>
              </a:solidFill>
              <a:ln w="9494" cap="flat">
                <a:noFill/>
                <a:prstDash val="solid"/>
                <a:miter/>
              </a:ln>
            </p:spPr>
            <p:txBody>
              <a:bodyPr rtlCol="0" anchor="ctr"/>
              <a:lstStyle/>
              <a:p>
                <a:endParaRPr lang="en-US"/>
              </a:p>
            </p:txBody>
          </p:sp>
          <p:sp>
            <p:nvSpPr>
              <p:cNvPr id="25" name="Freeform 155">
                <a:extLst>
                  <a:ext uri="{FF2B5EF4-FFF2-40B4-BE49-F238E27FC236}">
                    <a16:creationId xmlns:a16="http://schemas.microsoft.com/office/drawing/2014/main" id="{32E4B35E-4E41-4177-B731-96A7AF4FD228}"/>
                  </a:ext>
                </a:extLst>
              </p:cNvPr>
              <p:cNvSpPr/>
              <p:nvPr/>
            </p:nvSpPr>
            <p:spPr>
              <a:xfrm>
                <a:off x="3019941" y="5092513"/>
                <a:ext cx="86282" cy="125076"/>
              </a:xfrm>
              <a:custGeom>
                <a:avLst/>
                <a:gdLst>
                  <a:gd name="connsiteX0" fmla="*/ 17945 w 86282"/>
                  <a:gd name="connsiteY0" fmla="*/ 39732 h 125076"/>
                  <a:gd name="connsiteX1" fmla="*/ 9961 w 86282"/>
                  <a:gd name="connsiteY1" fmla="*/ 21526 h 125076"/>
                  <a:gd name="connsiteX2" fmla="*/ 7300 w 86282"/>
                  <a:gd name="connsiteY2" fmla="*/ 19724 h 125076"/>
                  <a:gd name="connsiteX3" fmla="*/ 7585 w 86282"/>
                  <a:gd name="connsiteY3" fmla="*/ 14414 h 125076"/>
                  <a:gd name="connsiteX4" fmla="*/ 37334 w 86282"/>
                  <a:gd name="connsiteY4" fmla="*/ 0 h 125076"/>
                  <a:gd name="connsiteX5" fmla="*/ 39710 w 86282"/>
                  <a:gd name="connsiteY5" fmla="*/ 2086 h 125076"/>
                  <a:gd name="connsiteX6" fmla="*/ 39710 w 86282"/>
                  <a:gd name="connsiteY6" fmla="*/ 19155 h 125076"/>
                  <a:gd name="connsiteX7" fmla="*/ 40566 w 86282"/>
                  <a:gd name="connsiteY7" fmla="*/ 21810 h 125076"/>
                  <a:gd name="connsiteX8" fmla="*/ 72976 w 86282"/>
                  <a:gd name="connsiteY8" fmla="*/ 4172 h 125076"/>
                  <a:gd name="connsiteX9" fmla="*/ 86282 w 86282"/>
                  <a:gd name="connsiteY9" fmla="*/ 15931 h 125076"/>
                  <a:gd name="connsiteX10" fmla="*/ 73641 w 86282"/>
                  <a:gd name="connsiteY10" fmla="*/ 29491 h 125076"/>
                  <a:gd name="connsiteX11" fmla="*/ 67178 w 86282"/>
                  <a:gd name="connsiteY11" fmla="*/ 27405 h 125076"/>
                  <a:gd name="connsiteX12" fmla="*/ 54252 w 86282"/>
                  <a:gd name="connsiteY12" fmla="*/ 22664 h 125076"/>
                  <a:gd name="connsiteX13" fmla="*/ 43607 w 86282"/>
                  <a:gd name="connsiteY13" fmla="*/ 28543 h 125076"/>
                  <a:gd name="connsiteX14" fmla="*/ 39805 w 86282"/>
                  <a:gd name="connsiteY14" fmla="*/ 51206 h 125076"/>
                  <a:gd name="connsiteX15" fmla="*/ 39805 w 86282"/>
                  <a:gd name="connsiteY15" fmla="*/ 91223 h 125076"/>
                  <a:gd name="connsiteX16" fmla="*/ 51591 w 86282"/>
                  <a:gd name="connsiteY16" fmla="*/ 116826 h 125076"/>
                  <a:gd name="connsiteX17" fmla="*/ 62236 w 86282"/>
                  <a:gd name="connsiteY17" fmla="*/ 117680 h 125076"/>
                  <a:gd name="connsiteX18" fmla="*/ 61666 w 86282"/>
                  <a:gd name="connsiteY18" fmla="*/ 125076 h 125076"/>
                  <a:gd name="connsiteX19" fmla="*/ 28970 w 86282"/>
                  <a:gd name="connsiteY19" fmla="*/ 124223 h 125076"/>
                  <a:gd name="connsiteX20" fmla="*/ 1882 w 86282"/>
                  <a:gd name="connsiteY20" fmla="*/ 125076 h 125076"/>
                  <a:gd name="connsiteX21" fmla="*/ 1312 w 86282"/>
                  <a:gd name="connsiteY21" fmla="*/ 117680 h 125076"/>
                  <a:gd name="connsiteX22" fmla="*/ 6920 w 86282"/>
                  <a:gd name="connsiteY22" fmla="*/ 116826 h 125076"/>
                  <a:gd name="connsiteX23" fmla="*/ 18135 w 86282"/>
                  <a:gd name="connsiteY23" fmla="*/ 91223 h 125076"/>
                  <a:gd name="connsiteX24" fmla="*/ 18135 w 86282"/>
                  <a:gd name="connsiteY24" fmla="*/ 39732 h 12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282" h="125076">
                    <a:moveTo>
                      <a:pt x="17945" y="39732"/>
                    </a:moveTo>
                    <a:cubicBezTo>
                      <a:pt x="17945" y="28258"/>
                      <a:pt x="17945" y="26836"/>
                      <a:pt x="9961" y="21526"/>
                    </a:cubicBezTo>
                    <a:lnTo>
                      <a:pt x="7300" y="19724"/>
                    </a:lnTo>
                    <a:cubicBezTo>
                      <a:pt x="6159" y="18586"/>
                      <a:pt x="6159" y="15362"/>
                      <a:pt x="7585" y="14414"/>
                    </a:cubicBezTo>
                    <a:cubicBezTo>
                      <a:pt x="14333" y="12043"/>
                      <a:pt x="30015" y="4457"/>
                      <a:pt x="37334" y="0"/>
                    </a:cubicBezTo>
                    <a:cubicBezTo>
                      <a:pt x="38855" y="284"/>
                      <a:pt x="39710" y="853"/>
                      <a:pt x="39710" y="2086"/>
                    </a:cubicBezTo>
                    <a:lnTo>
                      <a:pt x="39710" y="19155"/>
                    </a:lnTo>
                    <a:cubicBezTo>
                      <a:pt x="39710" y="20672"/>
                      <a:pt x="39995" y="21526"/>
                      <a:pt x="40566" y="21810"/>
                    </a:cubicBezTo>
                    <a:cubicBezTo>
                      <a:pt x="50926" y="13276"/>
                      <a:pt x="62046" y="4172"/>
                      <a:pt x="72976" y="4172"/>
                    </a:cubicBezTo>
                    <a:cubicBezTo>
                      <a:pt x="80294" y="4172"/>
                      <a:pt x="86282" y="8914"/>
                      <a:pt x="86282" y="15931"/>
                    </a:cubicBezTo>
                    <a:cubicBezTo>
                      <a:pt x="86282" y="25603"/>
                      <a:pt x="78299" y="29491"/>
                      <a:pt x="73641" y="29491"/>
                    </a:cubicBezTo>
                    <a:cubicBezTo>
                      <a:pt x="70695" y="29491"/>
                      <a:pt x="69269" y="28638"/>
                      <a:pt x="67178" y="27405"/>
                    </a:cubicBezTo>
                    <a:cubicBezTo>
                      <a:pt x="62711" y="24465"/>
                      <a:pt x="58339" y="22664"/>
                      <a:pt x="54252" y="22664"/>
                    </a:cubicBezTo>
                    <a:cubicBezTo>
                      <a:pt x="49500" y="22664"/>
                      <a:pt x="45983" y="25319"/>
                      <a:pt x="43607" y="28543"/>
                    </a:cubicBezTo>
                    <a:cubicBezTo>
                      <a:pt x="40660" y="32620"/>
                      <a:pt x="39805" y="41155"/>
                      <a:pt x="39805" y="51206"/>
                    </a:cubicBezTo>
                    <a:lnTo>
                      <a:pt x="39805" y="91223"/>
                    </a:lnTo>
                    <a:cubicBezTo>
                      <a:pt x="39805" y="112370"/>
                      <a:pt x="40375" y="115878"/>
                      <a:pt x="51591" y="116826"/>
                    </a:cubicBezTo>
                    <a:lnTo>
                      <a:pt x="62236" y="117680"/>
                    </a:lnTo>
                    <a:cubicBezTo>
                      <a:pt x="64327" y="119197"/>
                      <a:pt x="63757" y="124128"/>
                      <a:pt x="61666" y="125076"/>
                    </a:cubicBezTo>
                    <a:cubicBezTo>
                      <a:pt x="47789" y="124507"/>
                      <a:pt x="39235" y="124223"/>
                      <a:pt x="28970" y="124223"/>
                    </a:cubicBezTo>
                    <a:cubicBezTo>
                      <a:pt x="18325" y="124223"/>
                      <a:pt x="9486" y="124507"/>
                      <a:pt x="1882" y="125076"/>
                    </a:cubicBezTo>
                    <a:cubicBezTo>
                      <a:pt x="-209" y="124223"/>
                      <a:pt x="-779" y="119197"/>
                      <a:pt x="1312" y="117680"/>
                    </a:cubicBezTo>
                    <a:lnTo>
                      <a:pt x="6920" y="116826"/>
                    </a:lnTo>
                    <a:cubicBezTo>
                      <a:pt x="17850" y="115025"/>
                      <a:pt x="18135" y="112464"/>
                      <a:pt x="18135" y="91223"/>
                    </a:cubicBezTo>
                    <a:lnTo>
                      <a:pt x="18135" y="39732"/>
                    </a:lnTo>
                    <a:close/>
                  </a:path>
                </a:pathLst>
              </a:custGeom>
              <a:solidFill>
                <a:srgbClr val="FAA41A"/>
              </a:solidFill>
              <a:ln w="9494" cap="flat">
                <a:noFill/>
                <a:prstDash val="solid"/>
                <a:miter/>
              </a:ln>
            </p:spPr>
            <p:txBody>
              <a:bodyPr rtlCol="0" anchor="ctr"/>
              <a:lstStyle/>
              <a:p>
                <a:endParaRPr lang="en-US"/>
              </a:p>
            </p:txBody>
          </p:sp>
        </p:grpSp>
      </p:grpSp>
      <p:sp>
        <p:nvSpPr>
          <p:cNvPr id="48" name="Text Placeholder 48">
            <a:extLst>
              <a:ext uri="{FF2B5EF4-FFF2-40B4-BE49-F238E27FC236}">
                <a16:creationId xmlns:a16="http://schemas.microsoft.com/office/drawing/2014/main" id="{C397702F-39D8-4327-A929-40DA0E364997}"/>
              </a:ext>
            </a:extLst>
          </p:cNvPr>
          <p:cNvSpPr>
            <a:spLocks noGrp="1"/>
          </p:cNvSpPr>
          <p:nvPr>
            <p:ph type="body" sz="quarter" idx="10" hasCustomPrompt="1"/>
          </p:nvPr>
        </p:nvSpPr>
        <p:spPr>
          <a:xfrm>
            <a:off x="185027" y="2584112"/>
            <a:ext cx="3181350" cy="804862"/>
          </a:xfrm>
          <a:prstGeom prst="rect">
            <a:avLst/>
          </a:prstGeom>
        </p:spPr>
        <p:txBody>
          <a:bodyPr anchor="ctr"/>
          <a:lstStyle>
            <a:lvl1pPr marL="0" indent="0" algn="ctr">
              <a:buNone/>
              <a:defRPr sz="2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en-US" dirty="0"/>
              <a:t>Presentation Title</a:t>
            </a:r>
          </a:p>
        </p:txBody>
      </p:sp>
      <p:sp>
        <p:nvSpPr>
          <p:cNvPr id="49" name="Text Placeholder 50">
            <a:extLst>
              <a:ext uri="{FF2B5EF4-FFF2-40B4-BE49-F238E27FC236}">
                <a16:creationId xmlns:a16="http://schemas.microsoft.com/office/drawing/2014/main" id="{2102011A-0124-44B8-8DB1-BDEA9395133A}"/>
              </a:ext>
            </a:extLst>
          </p:cNvPr>
          <p:cNvSpPr>
            <a:spLocks noGrp="1"/>
          </p:cNvSpPr>
          <p:nvPr>
            <p:ph type="body" sz="quarter" idx="11" hasCustomPrompt="1"/>
          </p:nvPr>
        </p:nvSpPr>
        <p:spPr>
          <a:xfrm>
            <a:off x="185738" y="3627438"/>
            <a:ext cx="3181350" cy="554037"/>
          </a:xfrm>
          <a:prstGeom prst="rect">
            <a:avLst/>
          </a:prstGeom>
        </p:spPr>
        <p:txBody>
          <a:bodyPr anchor="ctr"/>
          <a:lstStyle>
            <a:lvl1pPr marL="0" indent="0" algn="ctr">
              <a:buNone/>
              <a:defRPr sz="1800" i="1">
                <a:solidFill>
                  <a:schemeClr val="bg1"/>
                </a:solidFill>
              </a:defRPr>
            </a:lvl1pPr>
            <a:lvl2pPr>
              <a:defRPr sz="1800" i="1">
                <a:solidFill>
                  <a:schemeClr val="bg1"/>
                </a:solidFill>
              </a:defRPr>
            </a:lvl2pPr>
            <a:lvl3pPr>
              <a:defRPr sz="1800" i="1">
                <a:solidFill>
                  <a:schemeClr val="bg1"/>
                </a:solidFill>
              </a:defRPr>
            </a:lvl3pPr>
            <a:lvl4pPr>
              <a:defRPr sz="1800" i="1">
                <a:solidFill>
                  <a:schemeClr val="bg1"/>
                </a:solidFill>
              </a:defRPr>
            </a:lvl4pPr>
            <a:lvl5pPr>
              <a:defRPr sz="1800" i="1">
                <a:solidFill>
                  <a:schemeClr val="bg1"/>
                </a:solidFill>
              </a:defRPr>
            </a:lvl5pPr>
          </a:lstStyle>
          <a:p>
            <a:pPr lvl="0"/>
            <a:r>
              <a:rPr lang="en-US" dirty="0"/>
              <a:t>Month DD, YYYY</a:t>
            </a:r>
          </a:p>
        </p:txBody>
      </p:sp>
      <p:sp>
        <p:nvSpPr>
          <p:cNvPr id="50" name="TextBox 49">
            <a:extLst>
              <a:ext uri="{FF2B5EF4-FFF2-40B4-BE49-F238E27FC236}">
                <a16:creationId xmlns:a16="http://schemas.microsoft.com/office/drawing/2014/main" id="{9C467398-3DA3-45BC-881B-1C8762C534F3}"/>
              </a:ext>
            </a:extLst>
          </p:cNvPr>
          <p:cNvSpPr txBox="1"/>
          <p:nvPr userDrawn="1"/>
        </p:nvSpPr>
        <p:spPr>
          <a:xfrm>
            <a:off x="3712029" y="6363583"/>
            <a:ext cx="5431971" cy="323165"/>
          </a:xfrm>
          <a:prstGeom prst="rect">
            <a:avLst/>
          </a:prstGeom>
          <a:noFill/>
        </p:spPr>
        <p:txBody>
          <a:bodyPr wrap="square">
            <a:spAutoFit/>
          </a:bodyPr>
          <a:lstStyle/>
          <a:p>
            <a:pPr algn="ctr">
              <a:defRPr/>
            </a:pPr>
            <a:r>
              <a:rPr lang="en-US" sz="1500" b="1" kern="1300" dirty="0">
                <a:solidFill>
                  <a:schemeClr val="tx1">
                    <a:lumMod val="50000"/>
                    <a:lumOff val="50000"/>
                  </a:schemeClr>
                </a:solidFill>
                <a:latin typeface="Calibri"/>
                <a:cs typeface="Calibri"/>
              </a:rPr>
              <a:t>Confidential &amp; Proprietary</a:t>
            </a:r>
          </a:p>
        </p:txBody>
      </p:sp>
    </p:spTree>
    <p:extLst>
      <p:ext uri="{BB962C8B-B14F-4D97-AF65-F5344CB8AC3E}">
        <p14:creationId xmlns:p14="http://schemas.microsoft.com/office/powerpoint/2010/main" val="2597710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Page - Option 4">
    <p:spTree>
      <p:nvGrpSpPr>
        <p:cNvPr id="1" name=""/>
        <p:cNvGrpSpPr/>
        <p:nvPr/>
      </p:nvGrpSpPr>
      <p:grpSpPr>
        <a:xfrm>
          <a:off x="0" y="0"/>
          <a:ext cx="0" cy="0"/>
          <a:chOff x="0" y="0"/>
          <a:chExt cx="0" cy="0"/>
        </a:xfrm>
      </p:grpSpPr>
      <p:pic>
        <p:nvPicPr>
          <p:cNvPr id="3" name="Picture 2" descr="A group of people wearing masks&#10;&#10;Description automatically generated with low confidence">
            <a:extLst>
              <a:ext uri="{FF2B5EF4-FFF2-40B4-BE49-F238E27FC236}">
                <a16:creationId xmlns:a16="http://schemas.microsoft.com/office/drawing/2014/main" id="{C0068248-36FB-4CB2-90CF-BB3A8CF95790}"/>
              </a:ext>
            </a:extLst>
          </p:cNvPr>
          <p:cNvPicPr>
            <a:picLocks noChangeAspect="1"/>
          </p:cNvPicPr>
          <p:nvPr userDrawn="1"/>
        </p:nvPicPr>
        <p:blipFill>
          <a:blip r:embed="rId2"/>
          <a:stretch>
            <a:fillRect/>
          </a:stretch>
        </p:blipFill>
        <p:spPr>
          <a:xfrm>
            <a:off x="0" y="4197"/>
            <a:ext cx="9144000" cy="6849606"/>
          </a:xfrm>
          <a:prstGeom prst="rect">
            <a:avLst/>
          </a:prstGeom>
        </p:spPr>
      </p:pic>
      <p:sp>
        <p:nvSpPr>
          <p:cNvPr id="4" name="TextBox 3">
            <a:extLst>
              <a:ext uri="{FF2B5EF4-FFF2-40B4-BE49-F238E27FC236}">
                <a16:creationId xmlns:a16="http://schemas.microsoft.com/office/drawing/2014/main" id="{DA30F781-0EBD-4A40-A72F-D488FF531BE4}"/>
              </a:ext>
            </a:extLst>
          </p:cNvPr>
          <p:cNvSpPr txBox="1"/>
          <p:nvPr userDrawn="1"/>
        </p:nvSpPr>
        <p:spPr>
          <a:xfrm>
            <a:off x="3712029" y="6363583"/>
            <a:ext cx="5431971" cy="323165"/>
          </a:xfrm>
          <a:prstGeom prst="rect">
            <a:avLst/>
          </a:prstGeom>
          <a:noFill/>
        </p:spPr>
        <p:txBody>
          <a:bodyPr wrap="square">
            <a:spAutoFit/>
          </a:bodyPr>
          <a:lstStyle/>
          <a:p>
            <a:pPr algn="ctr">
              <a:defRPr/>
            </a:pPr>
            <a:r>
              <a:rPr lang="en-US" sz="1500" b="1" kern="1300" dirty="0">
                <a:solidFill>
                  <a:schemeClr val="tx1">
                    <a:lumMod val="50000"/>
                    <a:lumOff val="50000"/>
                  </a:schemeClr>
                </a:solidFill>
                <a:latin typeface="Calibri"/>
                <a:cs typeface="Calibri"/>
              </a:rPr>
              <a:t>Confidential &amp; Proprietary</a:t>
            </a:r>
          </a:p>
        </p:txBody>
      </p:sp>
      <p:sp>
        <p:nvSpPr>
          <p:cNvPr id="5" name="TextBox 4">
            <a:extLst>
              <a:ext uri="{FF2B5EF4-FFF2-40B4-BE49-F238E27FC236}">
                <a16:creationId xmlns:a16="http://schemas.microsoft.com/office/drawing/2014/main" id="{19E51B2F-A68F-424A-B815-355961622D76}"/>
              </a:ext>
            </a:extLst>
          </p:cNvPr>
          <p:cNvSpPr txBox="1"/>
          <p:nvPr userDrawn="1"/>
        </p:nvSpPr>
        <p:spPr>
          <a:xfrm>
            <a:off x="0" y="6355259"/>
            <a:ext cx="3668485" cy="323165"/>
          </a:xfrm>
          <a:prstGeom prst="rect">
            <a:avLst/>
          </a:prstGeom>
          <a:noFill/>
        </p:spPr>
        <p:txBody>
          <a:bodyPr wrap="square">
            <a:spAutoFit/>
          </a:bodyPr>
          <a:lstStyle/>
          <a:p>
            <a:pPr algn="ctr">
              <a:defRPr/>
            </a:pPr>
            <a:r>
              <a:rPr lang="en-US" sz="1500" b="1" kern="1300" dirty="0">
                <a:solidFill>
                  <a:schemeClr val="bg1"/>
                </a:solidFill>
                <a:latin typeface="Calibri"/>
                <a:cs typeface="Calibri"/>
              </a:rPr>
              <a:t>www.OBHG.com</a:t>
            </a:r>
          </a:p>
        </p:txBody>
      </p:sp>
      <p:grpSp>
        <p:nvGrpSpPr>
          <p:cNvPr id="6" name="Graphic 54">
            <a:extLst>
              <a:ext uri="{FF2B5EF4-FFF2-40B4-BE49-F238E27FC236}">
                <a16:creationId xmlns:a16="http://schemas.microsoft.com/office/drawing/2014/main" id="{74B6658B-63C4-4B3B-9AE0-FBB949E88603}"/>
              </a:ext>
            </a:extLst>
          </p:cNvPr>
          <p:cNvGrpSpPr/>
          <p:nvPr userDrawn="1"/>
        </p:nvGrpSpPr>
        <p:grpSpPr>
          <a:xfrm>
            <a:off x="447957" y="873847"/>
            <a:ext cx="2693595" cy="1170913"/>
            <a:chOff x="744256" y="4168048"/>
            <a:chExt cx="2594352" cy="1127773"/>
          </a:xfrm>
        </p:grpSpPr>
        <p:grpSp>
          <p:nvGrpSpPr>
            <p:cNvPr id="7" name="Graphic 54">
              <a:extLst>
                <a:ext uri="{FF2B5EF4-FFF2-40B4-BE49-F238E27FC236}">
                  <a16:creationId xmlns:a16="http://schemas.microsoft.com/office/drawing/2014/main" id="{5A8F6E6E-DB56-4218-81BB-0D5B5D55921B}"/>
                </a:ext>
              </a:extLst>
            </p:cNvPr>
            <p:cNvGrpSpPr/>
            <p:nvPr/>
          </p:nvGrpSpPr>
          <p:grpSpPr>
            <a:xfrm>
              <a:off x="806510" y="4168048"/>
              <a:ext cx="2492559" cy="663312"/>
              <a:chOff x="806510" y="4168048"/>
              <a:chExt cx="2492559" cy="663312"/>
            </a:xfrm>
          </p:grpSpPr>
          <p:grpSp>
            <p:nvGrpSpPr>
              <p:cNvPr id="27" name="Graphic 54">
                <a:extLst>
                  <a:ext uri="{FF2B5EF4-FFF2-40B4-BE49-F238E27FC236}">
                    <a16:creationId xmlns:a16="http://schemas.microsoft.com/office/drawing/2014/main" id="{366D622F-7BC3-4A31-AACC-0B42102AB126}"/>
                  </a:ext>
                </a:extLst>
              </p:cNvPr>
              <p:cNvGrpSpPr/>
              <p:nvPr/>
            </p:nvGrpSpPr>
            <p:grpSpPr>
              <a:xfrm>
                <a:off x="806510" y="4168048"/>
                <a:ext cx="2456537" cy="663312"/>
                <a:chOff x="806510" y="4168048"/>
                <a:chExt cx="2456537" cy="663312"/>
              </a:xfrm>
            </p:grpSpPr>
            <p:grpSp>
              <p:nvGrpSpPr>
                <p:cNvPr id="29" name="Graphic 54">
                  <a:extLst>
                    <a:ext uri="{FF2B5EF4-FFF2-40B4-BE49-F238E27FC236}">
                      <a16:creationId xmlns:a16="http://schemas.microsoft.com/office/drawing/2014/main" id="{CA7E54C8-3A62-4800-A4D7-A28864359747}"/>
                    </a:ext>
                  </a:extLst>
                </p:cNvPr>
                <p:cNvGrpSpPr/>
                <p:nvPr/>
              </p:nvGrpSpPr>
              <p:grpSpPr>
                <a:xfrm>
                  <a:off x="806510" y="4168048"/>
                  <a:ext cx="2426493" cy="663312"/>
                  <a:chOff x="806510" y="4168048"/>
                  <a:chExt cx="2426493" cy="663312"/>
                </a:xfrm>
              </p:grpSpPr>
              <p:sp>
                <p:nvSpPr>
                  <p:cNvPr id="31" name="Freeform 160">
                    <a:extLst>
                      <a:ext uri="{FF2B5EF4-FFF2-40B4-BE49-F238E27FC236}">
                        <a16:creationId xmlns:a16="http://schemas.microsoft.com/office/drawing/2014/main" id="{3A079901-AA22-4E8B-BAD1-90CD9A2D05D5}"/>
                      </a:ext>
                    </a:extLst>
                  </p:cNvPr>
                  <p:cNvSpPr/>
                  <p:nvPr/>
                </p:nvSpPr>
                <p:spPr>
                  <a:xfrm>
                    <a:off x="806510" y="4168048"/>
                    <a:ext cx="552117" cy="559382"/>
                  </a:xfrm>
                  <a:custGeom>
                    <a:avLst/>
                    <a:gdLst>
                      <a:gd name="connsiteX0" fmla="*/ 541092 w 552117"/>
                      <a:gd name="connsiteY0" fmla="*/ 100611 h 559382"/>
                      <a:gd name="connsiteX1" fmla="*/ 512198 w 552117"/>
                      <a:gd name="connsiteY1" fmla="*/ 34707 h 559382"/>
                      <a:gd name="connsiteX2" fmla="*/ 436162 w 552117"/>
                      <a:gd name="connsiteY2" fmla="*/ 9767 h 559382"/>
                      <a:gd name="connsiteX3" fmla="*/ 247117 w 552117"/>
                      <a:gd name="connsiteY3" fmla="*/ 71784 h 559382"/>
                      <a:gd name="connsiteX4" fmla="*/ 97041 w 552117"/>
                      <a:gd name="connsiteY4" fmla="*/ 224550 h 559382"/>
                      <a:gd name="connsiteX5" fmla="*/ 35642 w 552117"/>
                      <a:gd name="connsiteY5" fmla="*/ 415436 h 559382"/>
                      <a:gd name="connsiteX6" fmla="*/ 71189 w 552117"/>
                      <a:gd name="connsiteY6" fmla="*/ 513107 h 559382"/>
                      <a:gd name="connsiteX7" fmla="*/ 162907 w 552117"/>
                      <a:gd name="connsiteY7" fmla="*/ 550753 h 559382"/>
                      <a:gd name="connsiteX8" fmla="*/ 391776 w 552117"/>
                      <a:gd name="connsiteY8" fmla="*/ 433927 h 559382"/>
                      <a:gd name="connsiteX9" fmla="*/ 519422 w 552117"/>
                      <a:gd name="connsiteY9" fmla="*/ 189274 h 559382"/>
                      <a:gd name="connsiteX10" fmla="*/ 469998 w 552117"/>
                      <a:gd name="connsiteY10" fmla="*/ 246644 h 559382"/>
                      <a:gd name="connsiteX11" fmla="*/ 421810 w 552117"/>
                      <a:gd name="connsiteY11" fmla="*/ 279739 h 559382"/>
                      <a:gd name="connsiteX12" fmla="*/ 418579 w 552117"/>
                      <a:gd name="connsiteY12" fmla="*/ 276515 h 559382"/>
                      <a:gd name="connsiteX13" fmla="*/ 425042 w 552117"/>
                      <a:gd name="connsiteY13" fmla="*/ 270825 h 559382"/>
                      <a:gd name="connsiteX14" fmla="*/ 520182 w 552117"/>
                      <a:gd name="connsiteY14" fmla="*/ 174291 h 559382"/>
                      <a:gd name="connsiteX15" fmla="*/ 490528 w 552117"/>
                      <a:gd name="connsiteY15" fmla="*/ 93784 h 559382"/>
                      <a:gd name="connsiteX16" fmla="*/ 410025 w 552117"/>
                      <a:gd name="connsiteY16" fmla="*/ 64008 h 559382"/>
                      <a:gd name="connsiteX17" fmla="*/ 216323 w 552117"/>
                      <a:gd name="connsiteY17" fmla="*/ 164429 h 559382"/>
                      <a:gd name="connsiteX18" fmla="*/ 116906 w 552117"/>
                      <a:gd name="connsiteY18" fmla="*/ 360531 h 559382"/>
                      <a:gd name="connsiteX19" fmla="*/ 134774 w 552117"/>
                      <a:gd name="connsiteY19" fmla="*/ 422358 h 559382"/>
                      <a:gd name="connsiteX20" fmla="*/ 181916 w 552117"/>
                      <a:gd name="connsiteY20" fmla="*/ 446065 h 559382"/>
                      <a:gd name="connsiteX21" fmla="*/ 210145 w 552117"/>
                      <a:gd name="connsiteY21" fmla="*/ 437910 h 559382"/>
                      <a:gd name="connsiteX22" fmla="*/ 224592 w 552117"/>
                      <a:gd name="connsiteY22" fmla="*/ 422073 h 559382"/>
                      <a:gd name="connsiteX23" fmla="*/ 222976 w 552117"/>
                      <a:gd name="connsiteY23" fmla="*/ 419608 h 559382"/>
                      <a:gd name="connsiteX24" fmla="*/ 219269 w 552117"/>
                      <a:gd name="connsiteY24" fmla="*/ 421220 h 559382"/>
                      <a:gd name="connsiteX25" fmla="*/ 203397 w 552117"/>
                      <a:gd name="connsiteY25" fmla="*/ 426056 h 559382"/>
                      <a:gd name="connsiteX26" fmla="*/ 184293 w 552117"/>
                      <a:gd name="connsiteY26" fmla="*/ 403772 h 559382"/>
                      <a:gd name="connsiteX27" fmla="*/ 193607 w 552117"/>
                      <a:gd name="connsiteY27" fmla="*/ 380634 h 559382"/>
                      <a:gd name="connsiteX28" fmla="*/ 215943 w 552117"/>
                      <a:gd name="connsiteY28" fmla="*/ 371341 h 559382"/>
                      <a:gd name="connsiteX29" fmla="*/ 241985 w 552117"/>
                      <a:gd name="connsiteY29" fmla="*/ 400169 h 559382"/>
                      <a:gd name="connsiteX30" fmla="*/ 223451 w 552117"/>
                      <a:gd name="connsiteY30" fmla="*/ 437530 h 559382"/>
                      <a:gd name="connsiteX31" fmla="*/ 180111 w 552117"/>
                      <a:gd name="connsiteY31" fmla="*/ 453366 h 559382"/>
                      <a:gd name="connsiteX32" fmla="*/ 121753 w 552117"/>
                      <a:gd name="connsiteY32" fmla="*/ 424729 h 559382"/>
                      <a:gd name="connsiteX33" fmla="*/ 98372 w 552117"/>
                      <a:gd name="connsiteY33" fmla="*/ 353135 h 559382"/>
                      <a:gd name="connsiteX34" fmla="*/ 201876 w 552117"/>
                      <a:gd name="connsiteY34" fmla="*/ 155800 h 559382"/>
                      <a:gd name="connsiteX35" fmla="*/ 409074 w 552117"/>
                      <a:gd name="connsiteY35" fmla="*/ 57465 h 559382"/>
                      <a:gd name="connsiteX36" fmla="*/ 488342 w 552117"/>
                      <a:gd name="connsiteY36" fmla="*/ 78327 h 559382"/>
                      <a:gd name="connsiteX37" fmla="*/ 535865 w 552117"/>
                      <a:gd name="connsiteY37" fmla="*/ 132852 h 559382"/>
                      <a:gd name="connsiteX38" fmla="*/ 541092 w 552117"/>
                      <a:gd name="connsiteY38" fmla="*/ 100611 h 559382"/>
                      <a:gd name="connsiteX39" fmla="*/ 552117 w 552117"/>
                      <a:gd name="connsiteY39" fmla="*/ 207670 h 559382"/>
                      <a:gd name="connsiteX40" fmla="*/ 517141 w 552117"/>
                      <a:gd name="connsiteY40" fmla="*/ 333980 h 559382"/>
                      <a:gd name="connsiteX41" fmla="*/ 420385 w 552117"/>
                      <a:gd name="connsiteY41" fmla="*/ 450237 h 559382"/>
                      <a:gd name="connsiteX42" fmla="*/ 292929 w 552117"/>
                      <a:gd name="connsiteY42" fmla="*/ 529986 h 559382"/>
                      <a:gd name="connsiteX43" fmla="*/ 167945 w 552117"/>
                      <a:gd name="connsiteY43" fmla="*/ 559383 h 559382"/>
                      <a:gd name="connsiteX44" fmla="*/ 46572 w 552117"/>
                      <a:gd name="connsiteY44" fmla="*/ 508650 h 559382"/>
                      <a:gd name="connsiteX45" fmla="*/ 0 w 552117"/>
                      <a:gd name="connsiteY45" fmla="*/ 376367 h 559382"/>
                      <a:gd name="connsiteX46" fmla="*/ 46382 w 552117"/>
                      <a:gd name="connsiteY46" fmla="*/ 224265 h 559382"/>
                      <a:gd name="connsiteX47" fmla="*/ 171557 w 552117"/>
                      <a:gd name="connsiteY47" fmla="*/ 90844 h 559382"/>
                      <a:gd name="connsiteX48" fmla="*/ 297777 w 552117"/>
                      <a:gd name="connsiteY48" fmla="*/ 25129 h 559382"/>
                      <a:gd name="connsiteX49" fmla="*/ 424377 w 552117"/>
                      <a:gd name="connsiteY49" fmla="*/ 0 h 559382"/>
                      <a:gd name="connsiteX50" fmla="*/ 514004 w 552117"/>
                      <a:gd name="connsiteY50" fmla="*/ 27215 h 559382"/>
                      <a:gd name="connsiteX51" fmla="*/ 547555 w 552117"/>
                      <a:gd name="connsiteY51" fmla="*/ 99852 h 559382"/>
                      <a:gd name="connsiteX52" fmla="*/ 540997 w 552117"/>
                      <a:gd name="connsiteY52" fmla="*/ 144042 h 559382"/>
                      <a:gd name="connsiteX53" fmla="*/ 552117 w 552117"/>
                      <a:gd name="connsiteY53" fmla="*/ 207670 h 5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52117" h="559382">
                        <a:moveTo>
                          <a:pt x="541092" y="100611"/>
                        </a:moveTo>
                        <a:cubicBezTo>
                          <a:pt x="541092" y="73301"/>
                          <a:pt x="531493" y="51301"/>
                          <a:pt x="512198" y="34707"/>
                        </a:cubicBezTo>
                        <a:cubicBezTo>
                          <a:pt x="492904" y="18112"/>
                          <a:pt x="467622" y="9767"/>
                          <a:pt x="436162" y="9767"/>
                        </a:cubicBezTo>
                        <a:cubicBezTo>
                          <a:pt x="373813" y="9767"/>
                          <a:pt x="310798" y="30439"/>
                          <a:pt x="247117" y="71784"/>
                        </a:cubicBezTo>
                        <a:cubicBezTo>
                          <a:pt x="186098" y="111516"/>
                          <a:pt x="136105" y="162438"/>
                          <a:pt x="97041" y="224550"/>
                        </a:cubicBezTo>
                        <a:cubicBezTo>
                          <a:pt x="56077" y="288842"/>
                          <a:pt x="35642" y="352471"/>
                          <a:pt x="35642" y="415436"/>
                        </a:cubicBezTo>
                        <a:cubicBezTo>
                          <a:pt x="35642" y="455452"/>
                          <a:pt x="47523" y="487978"/>
                          <a:pt x="71189" y="513107"/>
                        </a:cubicBezTo>
                        <a:cubicBezTo>
                          <a:pt x="94950" y="538236"/>
                          <a:pt x="125460" y="550753"/>
                          <a:pt x="162907" y="550753"/>
                        </a:cubicBezTo>
                        <a:cubicBezTo>
                          <a:pt x="238753" y="550753"/>
                          <a:pt x="315075" y="511780"/>
                          <a:pt x="391776" y="433927"/>
                        </a:cubicBezTo>
                        <a:cubicBezTo>
                          <a:pt x="468478" y="356074"/>
                          <a:pt x="511058" y="274523"/>
                          <a:pt x="519422" y="189274"/>
                        </a:cubicBezTo>
                        <a:cubicBezTo>
                          <a:pt x="510202" y="205489"/>
                          <a:pt x="493760" y="224644"/>
                          <a:pt x="469998" y="246644"/>
                        </a:cubicBezTo>
                        <a:cubicBezTo>
                          <a:pt x="446237" y="268644"/>
                          <a:pt x="430174" y="279739"/>
                          <a:pt x="421810" y="279739"/>
                        </a:cubicBezTo>
                        <a:cubicBezTo>
                          <a:pt x="419624" y="279739"/>
                          <a:pt x="418579" y="278696"/>
                          <a:pt x="418579" y="276515"/>
                        </a:cubicBezTo>
                        <a:cubicBezTo>
                          <a:pt x="418579" y="275187"/>
                          <a:pt x="420765" y="273290"/>
                          <a:pt x="425042" y="270825"/>
                        </a:cubicBezTo>
                        <a:cubicBezTo>
                          <a:pt x="468953" y="246455"/>
                          <a:pt x="500698" y="214308"/>
                          <a:pt x="520182" y="174291"/>
                        </a:cubicBezTo>
                        <a:cubicBezTo>
                          <a:pt x="520182" y="140533"/>
                          <a:pt x="510298" y="113602"/>
                          <a:pt x="490528" y="93784"/>
                        </a:cubicBezTo>
                        <a:cubicBezTo>
                          <a:pt x="470759" y="73965"/>
                          <a:pt x="443861" y="64008"/>
                          <a:pt x="410025" y="64008"/>
                        </a:cubicBezTo>
                        <a:cubicBezTo>
                          <a:pt x="347105" y="64008"/>
                          <a:pt x="282569" y="97482"/>
                          <a:pt x="216323" y="164429"/>
                        </a:cubicBezTo>
                        <a:cubicBezTo>
                          <a:pt x="150076" y="231377"/>
                          <a:pt x="116906" y="296713"/>
                          <a:pt x="116906" y="360531"/>
                        </a:cubicBezTo>
                        <a:cubicBezTo>
                          <a:pt x="116906" y="385945"/>
                          <a:pt x="122893" y="406522"/>
                          <a:pt x="134774" y="422358"/>
                        </a:cubicBezTo>
                        <a:cubicBezTo>
                          <a:pt x="146655" y="438194"/>
                          <a:pt x="162432" y="446065"/>
                          <a:pt x="181916" y="446065"/>
                        </a:cubicBezTo>
                        <a:cubicBezTo>
                          <a:pt x="191136" y="446065"/>
                          <a:pt x="200545" y="443315"/>
                          <a:pt x="210145" y="437910"/>
                        </a:cubicBezTo>
                        <a:cubicBezTo>
                          <a:pt x="219744" y="432504"/>
                          <a:pt x="224592" y="427194"/>
                          <a:pt x="224592" y="422073"/>
                        </a:cubicBezTo>
                        <a:cubicBezTo>
                          <a:pt x="224307" y="420461"/>
                          <a:pt x="223736" y="419608"/>
                          <a:pt x="222976" y="419608"/>
                        </a:cubicBezTo>
                        <a:lnTo>
                          <a:pt x="219269" y="421220"/>
                        </a:lnTo>
                        <a:cubicBezTo>
                          <a:pt x="216038" y="424444"/>
                          <a:pt x="210715" y="426056"/>
                          <a:pt x="203397" y="426056"/>
                        </a:cubicBezTo>
                        <a:cubicBezTo>
                          <a:pt x="190661" y="426056"/>
                          <a:pt x="184293" y="418660"/>
                          <a:pt x="184293" y="403772"/>
                        </a:cubicBezTo>
                        <a:cubicBezTo>
                          <a:pt x="184293" y="394574"/>
                          <a:pt x="187429" y="386893"/>
                          <a:pt x="193607" y="380634"/>
                        </a:cubicBezTo>
                        <a:cubicBezTo>
                          <a:pt x="199880" y="374376"/>
                          <a:pt x="207294" y="371341"/>
                          <a:pt x="215943" y="371341"/>
                        </a:cubicBezTo>
                        <a:cubicBezTo>
                          <a:pt x="233241" y="371341"/>
                          <a:pt x="241985" y="380919"/>
                          <a:pt x="241985" y="400169"/>
                        </a:cubicBezTo>
                        <a:cubicBezTo>
                          <a:pt x="241985" y="414487"/>
                          <a:pt x="235807" y="426910"/>
                          <a:pt x="223451" y="437530"/>
                        </a:cubicBezTo>
                        <a:cubicBezTo>
                          <a:pt x="211095" y="448056"/>
                          <a:pt x="196648" y="453366"/>
                          <a:pt x="180111" y="453366"/>
                        </a:cubicBezTo>
                        <a:cubicBezTo>
                          <a:pt x="156825" y="453366"/>
                          <a:pt x="137340" y="443789"/>
                          <a:pt x="121753" y="424729"/>
                        </a:cubicBezTo>
                        <a:cubicBezTo>
                          <a:pt x="106165" y="405668"/>
                          <a:pt x="98372" y="381772"/>
                          <a:pt x="98372" y="353135"/>
                        </a:cubicBezTo>
                        <a:cubicBezTo>
                          <a:pt x="98372" y="287135"/>
                          <a:pt x="132873" y="221420"/>
                          <a:pt x="201876" y="155800"/>
                        </a:cubicBezTo>
                        <a:cubicBezTo>
                          <a:pt x="270879" y="90275"/>
                          <a:pt x="339882" y="57465"/>
                          <a:pt x="409074" y="57465"/>
                        </a:cubicBezTo>
                        <a:cubicBezTo>
                          <a:pt x="438633" y="57465"/>
                          <a:pt x="465056" y="64482"/>
                          <a:pt x="488342" y="78327"/>
                        </a:cubicBezTo>
                        <a:cubicBezTo>
                          <a:pt x="511628" y="92266"/>
                          <a:pt x="527501" y="110473"/>
                          <a:pt x="535865" y="132852"/>
                        </a:cubicBezTo>
                        <a:cubicBezTo>
                          <a:pt x="539476" y="122232"/>
                          <a:pt x="541092" y="111421"/>
                          <a:pt x="541092" y="100611"/>
                        </a:cubicBezTo>
                        <a:moveTo>
                          <a:pt x="552117" y="207670"/>
                        </a:moveTo>
                        <a:cubicBezTo>
                          <a:pt x="552117" y="249015"/>
                          <a:pt x="540427" y="291213"/>
                          <a:pt x="517141" y="333980"/>
                        </a:cubicBezTo>
                        <a:cubicBezTo>
                          <a:pt x="493855" y="376841"/>
                          <a:pt x="461539" y="415625"/>
                          <a:pt x="420385" y="450237"/>
                        </a:cubicBezTo>
                        <a:cubicBezTo>
                          <a:pt x="380846" y="483806"/>
                          <a:pt x="338361" y="510357"/>
                          <a:pt x="292929" y="529986"/>
                        </a:cubicBezTo>
                        <a:cubicBezTo>
                          <a:pt x="247498" y="549615"/>
                          <a:pt x="205868" y="559383"/>
                          <a:pt x="167945" y="559383"/>
                        </a:cubicBezTo>
                        <a:cubicBezTo>
                          <a:pt x="118046" y="559383"/>
                          <a:pt x="77652" y="542503"/>
                          <a:pt x="46572" y="508650"/>
                        </a:cubicBezTo>
                        <a:cubicBezTo>
                          <a:pt x="15492" y="474892"/>
                          <a:pt x="0" y="430798"/>
                          <a:pt x="0" y="376367"/>
                        </a:cubicBezTo>
                        <a:cubicBezTo>
                          <a:pt x="0" y="326583"/>
                          <a:pt x="15492" y="275946"/>
                          <a:pt x="46382" y="224265"/>
                        </a:cubicBezTo>
                        <a:cubicBezTo>
                          <a:pt x="77272" y="172585"/>
                          <a:pt x="118997" y="128111"/>
                          <a:pt x="171557" y="90844"/>
                        </a:cubicBezTo>
                        <a:cubicBezTo>
                          <a:pt x="209004" y="63818"/>
                          <a:pt x="251014" y="41913"/>
                          <a:pt x="297777" y="25129"/>
                        </a:cubicBezTo>
                        <a:cubicBezTo>
                          <a:pt x="344539" y="8345"/>
                          <a:pt x="386739" y="0"/>
                          <a:pt x="424377" y="0"/>
                        </a:cubicBezTo>
                        <a:cubicBezTo>
                          <a:pt x="461824" y="0"/>
                          <a:pt x="491669" y="9103"/>
                          <a:pt x="514004" y="27215"/>
                        </a:cubicBezTo>
                        <a:cubicBezTo>
                          <a:pt x="536340" y="45327"/>
                          <a:pt x="547555" y="69508"/>
                          <a:pt x="547555" y="99852"/>
                        </a:cubicBezTo>
                        <a:cubicBezTo>
                          <a:pt x="547555" y="112275"/>
                          <a:pt x="545369" y="127068"/>
                          <a:pt x="540997" y="144042"/>
                        </a:cubicBezTo>
                        <a:cubicBezTo>
                          <a:pt x="548411" y="165378"/>
                          <a:pt x="552117" y="186619"/>
                          <a:pt x="552117" y="207670"/>
                        </a:cubicBezTo>
                      </a:path>
                    </a:pathLst>
                  </a:custGeom>
                  <a:solidFill>
                    <a:srgbClr val="00AEEF"/>
                  </a:solidFill>
                  <a:ln w="9494" cap="flat">
                    <a:noFill/>
                    <a:prstDash val="solid"/>
                    <a:miter/>
                  </a:ln>
                </p:spPr>
                <p:txBody>
                  <a:bodyPr rtlCol="0" anchor="ctr"/>
                  <a:lstStyle/>
                  <a:p>
                    <a:endParaRPr lang="en-US"/>
                  </a:p>
                </p:txBody>
              </p:sp>
              <p:sp>
                <p:nvSpPr>
                  <p:cNvPr id="32" name="Freeform 161">
                    <a:extLst>
                      <a:ext uri="{FF2B5EF4-FFF2-40B4-BE49-F238E27FC236}">
                        <a16:creationId xmlns:a16="http://schemas.microsoft.com/office/drawing/2014/main" id="{7DB9D6FF-3AAA-4F96-BEE7-28035F71A529}"/>
                      </a:ext>
                    </a:extLst>
                  </p:cNvPr>
                  <p:cNvSpPr/>
                  <p:nvPr/>
                </p:nvSpPr>
                <p:spPr>
                  <a:xfrm>
                    <a:off x="1301695" y="4289237"/>
                    <a:ext cx="255766" cy="419797"/>
                  </a:xfrm>
                  <a:custGeom>
                    <a:avLst/>
                    <a:gdLst>
                      <a:gd name="connsiteX0" fmla="*/ 199215 w 255766"/>
                      <a:gd name="connsiteY0" fmla="*/ 223601 h 419797"/>
                      <a:gd name="connsiteX1" fmla="*/ 176404 w 255766"/>
                      <a:gd name="connsiteY1" fmla="*/ 196386 h 419797"/>
                      <a:gd name="connsiteX2" fmla="*/ 75181 w 255766"/>
                      <a:gd name="connsiteY2" fmla="*/ 294152 h 419797"/>
                      <a:gd name="connsiteX3" fmla="*/ 21480 w 255766"/>
                      <a:gd name="connsiteY3" fmla="*/ 392298 h 419797"/>
                      <a:gd name="connsiteX4" fmla="*/ 42675 w 255766"/>
                      <a:gd name="connsiteY4" fmla="*/ 413824 h 419797"/>
                      <a:gd name="connsiteX5" fmla="*/ 139241 w 255766"/>
                      <a:gd name="connsiteY5" fmla="*/ 340997 h 419797"/>
                      <a:gd name="connsiteX6" fmla="*/ 199215 w 255766"/>
                      <a:gd name="connsiteY6" fmla="*/ 223601 h 419797"/>
                      <a:gd name="connsiteX7" fmla="*/ 255767 w 255766"/>
                      <a:gd name="connsiteY7" fmla="*/ 853 h 419797"/>
                      <a:gd name="connsiteX8" fmla="*/ 73185 w 255766"/>
                      <a:gd name="connsiteY8" fmla="*/ 288463 h 419797"/>
                      <a:gd name="connsiteX9" fmla="*/ 137055 w 255766"/>
                      <a:gd name="connsiteY9" fmla="*/ 210136 h 419797"/>
                      <a:gd name="connsiteX10" fmla="*/ 177259 w 255766"/>
                      <a:gd name="connsiteY10" fmla="*/ 190222 h 419797"/>
                      <a:gd name="connsiteX11" fmla="*/ 214422 w 255766"/>
                      <a:gd name="connsiteY11" fmla="*/ 208714 h 419797"/>
                      <a:gd name="connsiteX12" fmla="*/ 228869 w 255766"/>
                      <a:gd name="connsiteY12" fmla="*/ 255179 h 419797"/>
                      <a:gd name="connsiteX13" fmla="*/ 150837 w 255766"/>
                      <a:gd name="connsiteY13" fmla="*/ 375608 h 419797"/>
                      <a:gd name="connsiteX14" fmla="*/ 47523 w 255766"/>
                      <a:gd name="connsiteY14" fmla="*/ 419798 h 419797"/>
                      <a:gd name="connsiteX15" fmla="*/ 13211 w 255766"/>
                      <a:gd name="connsiteY15" fmla="*/ 403772 h 419797"/>
                      <a:gd name="connsiteX16" fmla="*/ 0 w 255766"/>
                      <a:gd name="connsiteY16" fmla="*/ 362238 h 419797"/>
                      <a:gd name="connsiteX17" fmla="*/ 39064 w 255766"/>
                      <a:gd name="connsiteY17" fmla="*/ 269308 h 419797"/>
                      <a:gd name="connsiteX18" fmla="*/ 207389 w 255766"/>
                      <a:gd name="connsiteY18" fmla="*/ 0 h 419797"/>
                      <a:gd name="connsiteX19" fmla="*/ 230960 w 255766"/>
                      <a:gd name="connsiteY19" fmla="*/ 3224 h 419797"/>
                      <a:gd name="connsiteX20" fmla="*/ 255767 w 255766"/>
                      <a:gd name="connsiteY20" fmla="*/ 853 h 41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5766" h="419797">
                        <a:moveTo>
                          <a:pt x="199215" y="223601"/>
                        </a:moveTo>
                        <a:cubicBezTo>
                          <a:pt x="199215" y="205489"/>
                          <a:pt x="191611" y="196386"/>
                          <a:pt x="176404" y="196386"/>
                        </a:cubicBezTo>
                        <a:cubicBezTo>
                          <a:pt x="156634" y="196386"/>
                          <a:pt x="122893" y="229006"/>
                          <a:pt x="75181" y="294152"/>
                        </a:cubicBezTo>
                        <a:cubicBezTo>
                          <a:pt x="39444" y="342798"/>
                          <a:pt x="21480" y="375514"/>
                          <a:pt x="21480" y="392298"/>
                        </a:cubicBezTo>
                        <a:cubicBezTo>
                          <a:pt x="21480" y="406617"/>
                          <a:pt x="28514" y="413824"/>
                          <a:pt x="42675" y="413824"/>
                        </a:cubicBezTo>
                        <a:cubicBezTo>
                          <a:pt x="67102" y="413824"/>
                          <a:pt x="99227" y="389548"/>
                          <a:pt x="139241" y="340997"/>
                        </a:cubicBezTo>
                        <a:cubicBezTo>
                          <a:pt x="179255" y="292445"/>
                          <a:pt x="199215" y="253377"/>
                          <a:pt x="199215" y="223601"/>
                        </a:cubicBezTo>
                        <a:moveTo>
                          <a:pt x="255767" y="853"/>
                        </a:moveTo>
                        <a:lnTo>
                          <a:pt x="73185" y="288463"/>
                        </a:lnTo>
                        <a:cubicBezTo>
                          <a:pt x="101698" y="249489"/>
                          <a:pt x="122893" y="223412"/>
                          <a:pt x="137055" y="210136"/>
                        </a:cubicBezTo>
                        <a:cubicBezTo>
                          <a:pt x="151122" y="196860"/>
                          <a:pt x="164523" y="190222"/>
                          <a:pt x="177259" y="190222"/>
                        </a:cubicBezTo>
                        <a:cubicBezTo>
                          <a:pt x="192466" y="190222"/>
                          <a:pt x="204822" y="196386"/>
                          <a:pt x="214422" y="208714"/>
                        </a:cubicBezTo>
                        <a:cubicBezTo>
                          <a:pt x="224021" y="221041"/>
                          <a:pt x="228869" y="236498"/>
                          <a:pt x="228869" y="255179"/>
                        </a:cubicBezTo>
                        <a:cubicBezTo>
                          <a:pt x="228869" y="296049"/>
                          <a:pt x="202826" y="336161"/>
                          <a:pt x="150837" y="375608"/>
                        </a:cubicBezTo>
                        <a:cubicBezTo>
                          <a:pt x="112058" y="405100"/>
                          <a:pt x="77652" y="419798"/>
                          <a:pt x="47523" y="419798"/>
                        </a:cubicBezTo>
                        <a:cubicBezTo>
                          <a:pt x="33456" y="419798"/>
                          <a:pt x="21955" y="414487"/>
                          <a:pt x="13211" y="403772"/>
                        </a:cubicBezTo>
                        <a:cubicBezTo>
                          <a:pt x="4372" y="393057"/>
                          <a:pt x="0" y="379212"/>
                          <a:pt x="0" y="362238"/>
                        </a:cubicBezTo>
                        <a:cubicBezTo>
                          <a:pt x="0" y="341945"/>
                          <a:pt x="13021" y="311031"/>
                          <a:pt x="39064" y="269308"/>
                        </a:cubicBezTo>
                        <a:lnTo>
                          <a:pt x="207389" y="0"/>
                        </a:lnTo>
                        <a:cubicBezTo>
                          <a:pt x="214707" y="2181"/>
                          <a:pt x="222596" y="3224"/>
                          <a:pt x="230960" y="3224"/>
                        </a:cubicBezTo>
                        <a:cubicBezTo>
                          <a:pt x="237423" y="3319"/>
                          <a:pt x="245692" y="2560"/>
                          <a:pt x="255767" y="853"/>
                        </a:cubicBezTo>
                      </a:path>
                    </a:pathLst>
                  </a:custGeom>
                  <a:solidFill>
                    <a:srgbClr val="00AEEF"/>
                  </a:solidFill>
                  <a:ln w="9494" cap="flat">
                    <a:noFill/>
                    <a:prstDash val="solid"/>
                    <a:miter/>
                  </a:ln>
                </p:spPr>
                <p:txBody>
                  <a:bodyPr rtlCol="0" anchor="ctr"/>
                  <a:lstStyle/>
                  <a:p>
                    <a:endParaRPr lang="en-US"/>
                  </a:p>
                </p:txBody>
              </p:sp>
              <p:sp>
                <p:nvSpPr>
                  <p:cNvPr id="33" name="Freeform 162">
                    <a:extLst>
                      <a:ext uri="{FF2B5EF4-FFF2-40B4-BE49-F238E27FC236}">
                        <a16:creationId xmlns:a16="http://schemas.microsoft.com/office/drawing/2014/main" id="{864245CF-ACE1-4E20-90DD-19251E1FA10E}"/>
                      </a:ext>
                    </a:extLst>
                  </p:cNvPr>
                  <p:cNvSpPr/>
                  <p:nvPr/>
                </p:nvSpPr>
                <p:spPr>
                  <a:xfrm>
                    <a:off x="1600719" y="4419528"/>
                    <a:ext cx="303266" cy="277273"/>
                  </a:xfrm>
                  <a:custGeom>
                    <a:avLst/>
                    <a:gdLst>
                      <a:gd name="connsiteX0" fmla="*/ 92087 w 303266"/>
                      <a:gd name="connsiteY0" fmla="*/ 141576 h 277273"/>
                      <a:gd name="connsiteX1" fmla="*/ 71177 w 303266"/>
                      <a:gd name="connsiteY1" fmla="*/ 154852 h 277273"/>
                      <a:gd name="connsiteX2" fmla="*/ 71177 w 303266"/>
                      <a:gd name="connsiteY2" fmla="*/ 213550 h 277273"/>
                      <a:gd name="connsiteX3" fmla="*/ 96649 w 303266"/>
                      <a:gd name="connsiteY3" fmla="*/ 265610 h 277273"/>
                      <a:gd name="connsiteX4" fmla="*/ 108720 w 303266"/>
                      <a:gd name="connsiteY4" fmla="*/ 266842 h 277273"/>
                      <a:gd name="connsiteX5" fmla="*/ 107865 w 303266"/>
                      <a:gd name="connsiteY5" fmla="*/ 277273 h 277273"/>
                      <a:gd name="connsiteX6" fmla="*/ 54830 w 303266"/>
                      <a:gd name="connsiteY6" fmla="*/ 276040 h 277273"/>
                      <a:gd name="connsiteX7" fmla="*/ 6452 w 303266"/>
                      <a:gd name="connsiteY7" fmla="*/ 277273 h 277273"/>
                      <a:gd name="connsiteX8" fmla="*/ 5596 w 303266"/>
                      <a:gd name="connsiteY8" fmla="*/ 266842 h 277273"/>
                      <a:gd name="connsiteX9" fmla="*/ 12725 w 303266"/>
                      <a:gd name="connsiteY9" fmla="*/ 265610 h 277273"/>
                      <a:gd name="connsiteX10" fmla="*/ 36961 w 303266"/>
                      <a:gd name="connsiteY10" fmla="*/ 213550 h 277273"/>
                      <a:gd name="connsiteX11" fmla="*/ 36961 w 303266"/>
                      <a:gd name="connsiteY11" fmla="*/ 63724 h 277273"/>
                      <a:gd name="connsiteX12" fmla="*/ 12344 w 303266"/>
                      <a:gd name="connsiteY12" fmla="*/ 11284 h 277273"/>
                      <a:gd name="connsiteX13" fmla="*/ 1509 w 303266"/>
                      <a:gd name="connsiteY13" fmla="*/ 10431 h 277273"/>
                      <a:gd name="connsiteX14" fmla="*/ 2365 w 303266"/>
                      <a:gd name="connsiteY14" fmla="*/ 0 h 277273"/>
                      <a:gd name="connsiteX15" fmla="*/ 54925 w 303266"/>
                      <a:gd name="connsiteY15" fmla="*/ 1233 h 277273"/>
                      <a:gd name="connsiteX16" fmla="*/ 103303 w 303266"/>
                      <a:gd name="connsiteY16" fmla="*/ 0 h 277273"/>
                      <a:gd name="connsiteX17" fmla="*/ 104158 w 303266"/>
                      <a:gd name="connsiteY17" fmla="*/ 10431 h 277273"/>
                      <a:gd name="connsiteX18" fmla="*/ 96269 w 303266"/>
                      <a:gd name="connsiteY18" fmla="*/ 11284 h 277273"/>
                      <a:gd name="connsiteX19" fmla="*/ 71272 w 303266"/>
                      <a:gd name="connsiteY19" fmla="*/ 63724 h 277273"/>
                      <a:gd name="connsiteX20" fmla="*/ 71272 w 303266"/>
                      <a:gd name="connsiteY20" fmla="*/ 111516 h 277273"/>
                      <a:gd name="connsiteX21" fmla="*/ 92182 w 303266"/>
                      <a:gd name="connsiteY21" fmla="*/ 124792 h 277273"/>
                      <a:gd name="connsiteX22" fmla="*/ 211559 w 303266"/>
                      <a:gd name="connsiteY22" fmla="*/ 124792 h 277273"/>
                      <a:gd name="connsiteX23" fmla="*/ 232469 w 303266"/>
                      <a:gd name="connsiteY23" fmla="*/ 111516 h 277273"/>
                      <a:gd name="connsiteX24" fmla="*/ 232469 w 303266"/>
                      <a:gd name="connsiteY24" fmla="*/ 63724 h 277273"/>
                      <a:gd name="connsiteX25" fmla="*/ 206997 w 303266"/>
                      <a:gd name="connsiteY25" fmla="*/ 11284 h 277273"/>
                      <a:gd name="connsiteX26" fmla="*/ 199108 w 303266"/>
                      <a:gd name="connsiteY26" fmla="*/ 10431 h 277273"/>
                      <a:gd name="connsiteX27" fmla="*/ 199963 w 303266"/>
                      <a:gd name="connsiteY27" fmla="*/ 0 h 277273"/>
                      <a:gd name="connsiteX28" fmla="*/ 250433 w 303266"/>
                      <a:gd name="connsiteY28" fmla="*/ 1233 h 277273"/>
                      <a:gd name="connsiteX29" fmla="*/ 299666 w 303266"/>
                      <a:gd name="connsiteY29" fmla="*/ 0 h 277273"/>
                      <a:gd name="connsiteX30" fmla="*/ 300521 w 303266"/>
                      <a:gd name="connsiteY30" fmla="*/ 10431 h 277273"/>
                      <a:gd name="connsiteX31" fmla="*/ 291777 w 303266"/>
                      <a:gd name="connsiteY31" fmla="*/ 11284 h 277273"/>
                      <a:gd name="connsiteX32" fmla="*/ 266780 w 303266"/>
                      <a:gd name="connsiteY32" fmla="*/ 63724 h 277273"/>
                      <a:gd name="connsiteX33" fmla="*/ 266780 w 303266"/>
                      <a:gd name="connsiteY33" fmla="*/ 213550 h 277273"/>
                      <a:gd name="connsiteX34" fmla="*/ 291777 w 303266"/>
                      <a:gd name="connsiteY34" fmla="*/ 265610 h 277273"/>
                      <a:gd name="connsiteX35" fmla="*/ 301757 w 303266"/>
                      <a:gd name="connsiteY35" fmla="*/ 266842 h 277273"/>
                      <a:gd name="connsiteX36" fmla="*/ 300901 w 303266"/>
                      <a:gd name="connsiteY36" fmla="*/ 277273 h 277273"/>
                      <a:gd name="connsiteX37" fmla="*/ 250433 w 303266"/>
                      <a:gd name="connsiteY37" fmla="*/ 276040 h 277273"/>
                      <a:gd name="connsiteX38" fmla="*/ 199963 w 303266"/>
                      <a:gd name="connsiteY38" fmla="*/ 277273 h 277273"/>
                      <a:gd name="connsiteX39" fmla="*/ 199108 w 303266"/>
                      <a:gd name="connsiteY39" fmla="*/ 266842 h 277273"/>
                      <a:gd name="connsiteX40" fmla="*/ 206997 w 303266"/>
                      <a:gd name="connsiteY40" fmla="*/ 265610 h 277273"/>
                      <a:gd name="connsiteX41" fmla="*/ 232469 w 303266"/>
                      <a:gd name="connsiteY41" fmla="*/ 213550 h 277273"/>
                      <a:gd name="connsiteX42" fmla="*/ 232469 w 303266"/>
                      <a:gd name="connsiteY42" fmla="*/ 154852 h 277273"/>
                      <a:gd name="connsiteX43" fmla="*/ 211559 w 303266"/>
                      <a:gd name="connsiteY43" fmla="*/ 141576 h 277273"/>
                      <a:gd name="connsiteX44" fmla="*/ 92087 w 303266"/>
                      <a:gd name="connsiteY44" fmla="*/ 141576 h 27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3266" h="277273">
                        <a:moveTo>
                          <a:pt x="92087" y="141576"/>
                        </a:moveTo>
                        <a:cubicBezTo>
                          <a:pt x="72033" y="141576"/>
                          <a:pt x="71177" y="142430"/>
                          <a:pt x="71177" y="154852"/>
                        </a:cubicBezTo>
                        <a:lnTo>
                          <a:pt x="71177" y="213550"/>
                        </a:lnTo>
                        <a:cubicBezTo>
                          <a:pt x="71177" y="257265"/>
                          <a:pt x="73268" y="263049"/>
                          <a:pt x="96649" y="265610"/>
                        </a:cubicBezTo>
                        <a:lnTo>
                          <a:pt x="108720" y="266842"/>
                        </a:lnTo>
                        <a:cubicBezTo>
                          <a:pt x="111191" y="268549"/>
                          <a:pt x="110431" y="276040"/>
                          <a:pt x="107865" y="277273"/>
                        </a:cubicBezTo>
                        <a:cubicBezTo>
                          <a:pt x="85339" y="276420"/>
                          <a:pt x="71177" y="276040"/>
                          <a:pt x="54830" y="276040"/>
                        </a:cubicBezTo>
                        <a:cubicBezTo>
                          <a:pt x="36866" y="276040"/>
                          <a:pt x="22704" y="276894"/>
                          <a:pt x="6452" y="277273"/>
                        </a:cubicBezTo>
                        <a:cubicBezTo>
                          <a:pt x="3980" y="276040"/>
                          <a:pt x="3125" y="269403"/>
                          <a:pt x="5596" y="266842"/>
                        </a:cubicBezTo>
                        <a:lnTo>
                          <a:pt x="12725" y="265610"/>
                        </a:lnTo>
                        <a:cubicBezTo>
                          <a:pt x="36106" y="261437"/>
                          <a:pt x="36961" y="257265"/>
                          <a:pt x="36961" y="213550"/>
                        </a:cubicBezTo>
                        <a:lnTo>
                          <a:pt x="36961" y="63724"/>
                        </a:lnTo>
                        <a:cubicBezTo>
                          <a:pt x="36961" y="20008"/>
                          <a:pt x="34015" y="12991"/>
                          <a:pt x="12344" y="11284"/>
                        </a:cubicBezTo>
                        <a:lnTo>
                          <a:pt x="1509" y="10431"/>
                        </a:lnTo>
                        <a:cubicBezTo>
                          <a:pt x="-962" y="8724"/>
                          <a:pt x="-202" y="1328"/>
                          <a:pt x="2365" y="0"/>
                        </a:cubicBezTo>
                        <a:cubicBezTo>
                          <a:pt x="22799" y="474"/>
                          <a:pt x="36961" y="1233"/>
                          <a:pt x="54925" y="1233"/>
                        </a:cubicBezTo>
                        <a:cubicBezTo>
                          <a:pt x="71177" y="1233"/>
                          <a:pt x="85434" y="853"/>
                          <a:pt x="103303" y="0"/>
                        </a:cubicBezTo>
                        <a:cubicBezTo>
                          <a:pt x="105774" y="1233"/>
                          <a:pt x="106629" y="8724"/>
                          <a:pt x="104158" y="10431"/>
                        </a:cubicBezTo>
                        <a:lnTo>
                          <a:pt x="96269" y="11284"/>
                        </a:lnTo>
                        <a:cubicBezTo>
                          <a:pt x="72033" y="13750"/>
                          <a:pt x="71272" y="20008"/>
                          <a:pt x="71272" y="63724"/>
                        </a:cubicBezTo>
                        <a:lnTo>
                          <a:pt x="71272" y="111516"/>
                        </a:lnTo>
                        <a:cubicBezTo>
                          <a:pt x="71272" y="124413"/>
                          <a:pt x="72128" y="124792"/>
                          <a:pt x="92182" y="124792"/>
                        </a:cubicBezTo>
                        <a:lnTo>
                          <a:pt x="211559" y="124792"/>
                        </a:lnTo>
                        <a:cubicBezTo>
                          <a:pt x="231614" y="124792"/>
                          <a:pt x="232469" y="124413"/>
                          <a:pt x="232469" y="111516"/>
                        </a:cubicBezTo>
                        <a:lnTo>
                          <a:pt x="232469" y="63724"/>
                        </a:lnTo>
                        <a:cubicBezTo>
                          <a:pt x="232469" y="20008"/>
                          <a:pt x="231614" y="13750"/>
                          <a:pt x="206997" y="11284"/>
                        </a:cubicBezTo>
                        <a:lnTo>
                          <a:pt x="199108" y="10431"/>
                        </a:lnTo>
                        <a:cubicBezTo>
                          <a:pt x="196637" y="8724"/>
                          <a:pt x="197397" y="1328"/>
                          <a:pt x="199963" y="0"/>
                        </a:cubicBezTo>
                        <a:cubicBezTo>
                          <a:pt x="219163" y="853"/>
                          <a:pt x="233324" y="1233"/>
                          <a:pt x="250433" y="1233"/>
                        </a:cubicBezTo>
                        <a:cubicBezTo>
                          <a:pt x="266685" y="1233"/>
                          <a:pt x="280942" y="853"/>
                          <a:pt x="299666" y="0"/>
                        </a:cubicBezTo>
                        <a:cubicBezTo>
                          <a:pt x="302137" y="1233"/>
                          <a:pt x="302992" y="8724"/>
                          <a:pt x="300521" y="10431"/>
                        </a:cubicBezTo>
                        <a:lnTo>
                          <a:pt x="291777" y="11284"/>
                        </a:lnTo>
                        <a:cubicBezTo>
                          <a:pt x="267541" y="13750"/>
                          <a:pt x="266780" y="20008"/>
                          <a:pt x="266780" y="63724"/>
                        </a:cubicBezTo>
                        <a:lnTo>
                          <a:pt x="266780" y="213550"/>
                        </a:lnTo>
                        <a:cubicBezTo>
                          <a:pt x="266780" y="257265"/>
                          <a:pt x="267636" y="262670"/>
                          <a:pt x="291777" y="265610"/>
                        </a:cubicBezTo>
                        <a:lnTo>
                          <a:pt x="301757" y="266842"/>
                        </a:lnTo>
                        <a:cubicBezTo>
                          <a:pt x="304228" y="268549"/>
                          <a:pt x="303468" y="276040"/>
                          <a:pt x="300901" y="277273"/>
                        </a:cubicBezTo>
                        <a:cubicBezTo>
                          <a:pt x="280847" y="276420"/>
                          <a:pt x="266685" y="276040"/>
                          <a:pt x="250433" y="276040"/>
                        </a:cubicBezTo>
                        <a:cubicBezTo>
                          <a:pt x="233324" y="276040"/>
                          <a:pt x="218307" y="276420"/>
                          <a:pt x="199963" y="277273"/>
                        </a:cubicBezTo>
                        <a:cubicBezTo>
                          <a:pt x="197492" y="276040"/>
                          <a:pt x="196637" y="269403"/>
                          <a:pt x="199108" y="266842"/>
                        </a:cubicBezTo>
                        <a:lnTo>
                          <a:pt x="206997" y="265610"/>
                        </a:lnTo>
                        <a:cubicBezTo>
                          <a:pt x="232469" y="262291"/>
                          <a:pt x="231614" y="257265"/>
                          <a:pt x="232469" y="213550"/>
                        </a:cubicBezTo>
                        <a:lnTo>
                          <a:pt x="232469" y="154852"/>
                        </a:lnTo>
                        <a:cubicBezTo>
                          <a:pt x="232469" y="142335"/>
                          <a:pt x="231614" y="141576"/>
                          <a:pt x="211559" y="141576"/>
                        </a:cubicBezTo>
                        <a:lnTo>
                          <a:pt x="92087" y="141576"/>
                        </a:lnTo>
                        <a:close/>
                      </a:path>
                    </a:pathLst>
                  </a:custGeom>
                  <a:solidFill>
                    <a:srgbClr val="FFFFFF"/>
                  </a:solidFill>
                  <a:ln w="9494" cap="flat">
                    <a:noFill/>
                    <a:prstDash val="solid"/>
                    <a:miter/>
                  </a:ln>
                </p:spPr>
                <p:txBody>
                  <a:bodyPr rtlCol="0" anchor="ctr"/>
                  <a:lstStyle/>
                  <a:p>
                    <a:endParaRPr lang="en-US"/>
                  </a:p>
                </p:txBody>
              </p:sp>
              <p:sp>
                <p:nvSpPr>
                  <p:cNvPr id="34" name="Freeform 163">
                    <a:extLst>
                      <a:ext uri="{FF2B5EF4-FFF2-40B4-BE49-F238E27FC236}">
                        <a16:creationId xmlns:a16="http://schemas.microsoft.com/office/drawing/2014/main" id="{C8738D08-4CA8-496F-BA6C-FD1F592B1323}"/>
                      </a:ext>
                    </a:extLst>
                  </p:cNvPr>
                  <p:cNvSpPr/>
                  <p:nvPr/>
                </p:nvSpPr>
                <p:spPr>
                  <a:xfrm>
                    <a:off x="1903997" y="4525639"/>
                    <a:ext cx="173552" cy="175618"/>
                  </a:xfrm>
                  <a:custGeom>
                    <a:avLst/>
                    <a:gdLst>
                      <a:gd name="connsiteX0" fmla="*/ 83830 w 173552"/>
                      <a:gd name="connsiteY0" fmla="*/ 12517 h 175618"/>
                      <a:gd name="connsiteX1" fmla="*/ 35832 w 173552"/>
                      <a:gd name="connsiteY1" fmla="*/ 84491 h 175618"/>
                      <a:gd name="connsiteX2" fmla="*/ 89628 w 173552"/>
                      <a:gd name="connsiteY2" fmla="*/ 163102 h 175618"/>
                      <a:gd name="connsiteX3" fmla="*/ 137625 w 173552"/>
                      <a:gd name="connsiteY3" fmla="*/ 92741 h 175618"/>
                      <a:gd name="connsiteX4" fmla="*/ 83830 w 173552"/>
                      <a:gd name="connsiteY4" fmla="*/ 12517 h 175618"/>
                      <a:gd name="connsiteX5" fmla="*/ 173552 w 173552"/>
                      <a:gd name="connsiteY5" fmla="*/ 86197 h 175618"/>
                      <a:gd name="connsiteX6" fmla="*/ 85541 w 173552"/>
                      <a:gd name="connsiteY6" fmla="*/ 175619 h 175618"/>
                      <a:gd name="connsiteX7" fmla="*/ 0 w 173552"/>
                      <a:gd name="connsiteY7" fmla="*/ 89896 h 175618"/>
                      <a:gd name="connsiteX8" fmla="*/ 88867 w 173552"/>
                      <a:gd name="connsiteY8" fmla="*/ 0 h 175618"/>
                      <a:gd name="connsiteX9" fmla="*/ 173552 w 173552"/>
                      <a:gd name="connsiteY9" fmla="*/ 86197 h 17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552" h="175618">
                        <a:moveTo>
                          <a:pt x="83830" y="12517"/>
                        </a:moveTo>
                        <a:cubicBezTo>
                          <a:pt x="56267" y="12517"/>
                          <a:pt x="35832" y="38689"/>
                          <a:pt x="35832" y="84491"/>
                        </a:cubicBezTo>
                        <a:cubicBezTo>
                          <a:pt x="35832" y="122326"/>
                          <a:pt x="52940" y="163102"/>
                          <a:pt x="89628" y="163102"/>
                        </a:cubicBezTo>
                        <a:cubicBezTo>
                          <a:pt x="126315" y="163102"/>
                          <a:pt x="137625" y="124792"/>
                          <a:pt x="137625" y="92741"/>
                        </a:cubicBezTo>
                        <a:cubicBezTo>
                          <a:pt x="137720" y="57465"/>
                          <a:pt x="123464" y="12517"/>
                          <a:pt x="83830" y="12517"/>
                        </a:cubicBezTo>
                        <a:moveTo>
                          <a:pt x="173552" y="86197"/>
                        </a:moveTo>
                        <a:cubicBezTo>
                          <a:pt x="173552" y="138162"/>
                          <a:pt x="137625" y="175619"/>
                          <a:pt x="85541" y="175619"/>
                        </a:cubicBezTo>
                        <a:cubicBezTo>
                          <a:pt x="37543" y="175619"/>
                          <a:pt x="0" y="141956"/>
                          <a:pt x="0" y="89896"/>
                        </a:cubicBezTo>
                        <a:cubicBezTo>
                          <a:pt x="0" y="37457"/>
                          <a:pt x="39634" y="0"/>
                          <a:pt x="88867" y="0"/>
                        </a:cubicBezTo>
                        <a:cubicBezTo>
                          <a:pt x="135629" y="95"/>
                          <a:pt x="173552" y="34991"/>
                          <a:pt x="173552" y="86197"/>
                        </a:cubicBezTo>
                      </a:path>
                    </a:pathLst>
                  </a:custGeom>
                  <a:solidFill>
                    <a:srgbClr val="FFFFFF"/>
                  </a:solidFill>
                  <a:ln w="9494" cap="flat">
                    <a:noFill/>
                    <a:prstDash val="solid"/>
                    <a:miter/>
                  </a:ln>
                </p:spPr>
                <p:txBody>
                  <a:bodyPr rtlCol="0" anchor="ctr"/>
                  <a:lstStyle/>
                  <a:p>
                    <a:endParaRPr lang="en-US"/>
                  </a:p>
                </p:txBody>
              </p:sp>
              <p:sp>
                <p:nvSpPr>
                  <p:cNvPr id="35" name="Freeform 164">
                    <a:extLst>
                      <a:ext uri="{FF2B5EF4-FFF2-40B4-BE49-F238E27FC236}">
                        <a16:creationId xmlns:a16="http://schemas.microsoft.com/office/drawing/2014/main" id="{535EA95B-C295-4FB5-93C2-C2C198778329}"/>
                      </a:ext>
                    </a:extLst>
                  </p:cNvPr>
                  <p:cNvSpPr/>
                  <p:nvPr/>
                </p:nvSpPr>
                <p:spPr>
                  <a:xfrm>
                    <a:off x="2098293" y="4525545"/>
                    <a:ext cx="109943" cy="175713"/>
                  </a:xfrm>
                  <a:custGeom>
                    <a:avLst/>
                    <a:gdLst>
                      <a:gd name="connsiteX0" fmla="*/ 101959 w 109943"/>
                      <a:gd name="connsiteY0" fmla="*/ 7681 h 175713"/>
                      <a:gd name="connsiteX1" fmla="*/ 108612 w 109943"/>
                      <a:gd name="connsiteY1" fmla="*/ 41344 h 175713"/>
                      <a:gd name="connsiteX2" fmla="*/ 98633 w 109943"/>
                      <a:gd name="connsiteY2" fmla="*/ 42577 h 175713"/>
                      <a:gd name="connsiteX3" fmla="*/ 61945 w 109943"/>
                      <a:gd name="connsiteY3" fmla="*/ 12233 h 175713"/>
                      <a:gd name="connsiteX4" fmla="*/ 35238 w 109943"/>
                      <a:gd name="connsiteY4" fmla="*/ 37646 h 175713"/>
                      <a:gd name="connsiteX5" fmla="*/ 67363 w 109943"/>
                      <a:gd name="connsiteY5" fmla="*/ 72163 h 175713"/>
                      <a:gd name="connsiteX6" fmla="*/ 109943 w 109943"/>
                      <a:gd name="connsiteY6" fmla="*/ 128300 h 175713"/>
                      <a:gd name="connsiteX7" fmla="*/ 49875 w 109943"/>
                      <a:gd name="connsiteY7" fmla="*/ 175714 h 175713"/>
                      <a:gd name="connsiteX8" fmla="*/ 5203 w 109943"/>
                      <a:gd name="connsiteY8" fmla="*/ 163197 h 175713"/>
                      <a:gd name="connsiteX9" fmla="*/ 166 w 109943"/>
                      <a:gd name="connsiteY9" fmla="*/ 121188 h 175713"/>
                      <a:gd name="connsiteX10" fmla="*/ 9766 w 109943"/>
                      <a:gd name="connsiteY10" fmla="*/ 120714 h 175713"/>
                      <a:gd name="connsiteX11" fmla="*/ 53961 w 109943"/>
                      <a:gd name="connsiteY11" fmla="*/ 163576 h 175713"/>
                      <a:gd name="connsiteX12" fmla="*/ 81905 w 109943"/>
                      <a:gd name="connsiteY12" fmla="*/ 136930 h 175713"/>
                      <a:gd name="connsiteX13" fmla="*/ 49779 w 109943"/>
                      <a:gd name="connsiteY13" fmla="*/ 98620 h 175713"/>
                      <a:gd name="connsiteX14" fmla="*/ 8435 w 109943"/>
                      <a:gd name="connsiteY14" fmla="*/ 47413 h 175713"/>
                      <a:gd name="connsiteX15" fmla="*/ 65177 w 109943"/>
                      <a:gd name="connsiteY15" fmla="*/ 0 h 175713"/>
                      <a:gd name="connsiteX16" fmla="*/ 101959 w 109943"/>
                      <a:gd name="connsiteY16" fmla="*/ 7681 h 17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943" h="175713">
                        <a:moveTo>
                          <a:pt x="101959" y="7681"/>
                        </a:moveTo>
                        <a:cubicBezTo>
                          <a:pt x="105666" y="16784"/>
                          <a:pt x="108612" y="30155"/>
                          <a:pt x="108612" y="41344"/>
                        </a:cubicBezTo>
                        <a:cubicBezTo>
                          <a:pt x="106902" y="44284"/>
                          <a:pt x="100724" y="45043"/>
                          <a:pt x="98633" y="42577"/>
                        </a:cubicBezTo>
                        <a:cubicBezTo>
                          <a:pt x="91504" y="24276"/>
                          <a:pt x="79053" y="12233"/>
                          <a:pt x="61945" y="12233"/>
                        </a:cubicBezTo>
                        <a:cubicBezTo>
                          <a:pt x="45693" y="12233"/>
                          <a:pt x="35238" y="22664"/>
                          <a:pt x="35238" y="37646"/>
                        </a:cubicBezTo>
                        <a:cubicBezTo>
                          <a:pt x="35238" y="54715"/>
                          <a:pt x="52726" y="63818"/>
                          <a:pt x="67363" y="72163"/>
                        </a:cubicBezTo>
                        <a:cubicBezTo>
                          <a:pt x="89508" y="84680"/>
                          <a:pt x="109943" y="98809"/>
                          <a:pt x="109943" y="128300"/>
                        </a:cubicBezTo>
                        <a:cubicBezTo>
                          <a:pt x="109943" y="159878"/>
                          <a:pt x="80764" y="175714"/>
                          <a:pt x="49875" y="175714"/>
                        </a:cubicBezTo>
                        <a:cubicBezTo>
                          <a:pt x="30295" y="175714"/>
                          <a:pt x="15658" y="171541"/>
                          <a:pt x="5203" y="163197"/>
                        </a:cubicBezTo>
                        <a:cubicBezTo>
                          <a:pt x="1877" y="155326"/>
                          <a:pt x="-689" y="134938"/>
                          <a:pt x="166" y="121188"/>
                        </a:cubicBezTo>
                        <a:cubicBezTo>
                          <a:pt x="2257" y="118723"/>
                          <a:pt x="7675" y="118249"/>
                          <a:pt x="9766" y="120714"/>
                        </a:cubicBezTo>
                        <a:cubicBezTo>
                          <a:pt x="16894" y="143568"/>
                          <a:pt x="30200" y="163576"/>
                          <a:pt x="53961" y="163576"/>
                        </a:cubicBezTo>
                        <a:cubicBezTo>
                          <a:pt x="68979" y="163576"/>
                          <a:pt x="81905" y="154852"/>
                          <a:pt x="81905" y="136930"/>
                        </a:cubicBezTo>
                        <a:cubicBezTo>
                          <a:pt x="81905" y="117775"/>
                          <a:pt x="65177" y="107344"/>
                          <a:pt x="49779" y="98620"/>
                        </a:cubicBezTo>
                        <a:cubicBezTo>
                          <a:pt x="25543" y="84870"/>
                          <a:pt x="8435" y="70361"/>
                          <a:pt x="8435" y="47413"/>
                        </a:cubicBezTo>
                        <a:cubicBezTo>
                          <a:pt x="8435" y="17069"/>
                          <a:pt x="33432" y="0"/>
                          <a:pt x="65177" y="0"/>
                        </a:cubicBezTo>
                        <a:cubicBezTo>
                          <a:pt x="82760" y="190"/>
                          <a:pt x="98253" y="4362"/>
                          <a:pt x="101959" y="7681"/>
                        </a:cubicBezTo>
                      </a:path>
                    </a:pathLst>
                  </a:custGeom>
                  <a:solidFill>
                    <a:srgbClr val="FFFFFF"/>
                  </a:solidFill>
                  <a:ln w="9494" cap="flat">
                    <a:noFill/>
                    <a:prstDash val="solid"/>
                    <a:miter/>
                  </a:ln>
                </p:spPr>
                <p:txBody>
                  <a:bodyPr rtlCol="0" anchor="ctr"/>
                  <a:lstStyle/>
                  <a:p>
                    <a:endParaRPr lang="en-US"/>
                  </a:p>
                </p:txBody>
              </p:sp>
              <p:sp>
                <p:nvSpPr>
                  <p:cNvPr id="36" name="Freeform 165">
                    <a:extLst>
                      <a:ext uri="{FF2B5EF4-FFF2-40B4-BE49-F238E27FC236}">
                        <a16:creationId xmlns:a16="http://schemas.microsoft.com/office/drawing/2014/main" id="{A750477C-1B59-4EFB-9541-EF8F9196EF6C}"/>
                      </a:ext>
                    </a:extLst>
                  </p:cNvPr>
                  <p:cNvSpPr/>
                  <p:nvPr/>
                </p:nvSpPr>
                <p:spPr>
                  <a:xfrm>
                    <a:off x="2219279" y="4517864"/>
                    <a:ext cx="187981" cy="285143"/>
                  </a:xfrm>
                  <a:custGeom>
                    <a:avLst/>
                    <a:gdLst>
                      <a:gd name="connsiteX0" fmla="*/ 57390 w 187981"/>
                      <a:gd name="connsiteY0" fmla="*/ 135602 h 285143"/>
                      <a:gd name="connsiteX1" fmla="*/ 69936 w 187981"/>
                      <a:gd name="connsiteY1" fmla="*/ 160542 h 285143"/>
                      <a:gd name="connsiteX2" fmla="*/ 99970 w 187981"/>
                      <a:gd name="connsiteY2" fmla="*/ 169645 h 285143"/>
                      <a:gd name="connsiteX3" fmla="*/ 154241 w 187981"/>
                      <a:gd name="connsiteY3" fmla="*/ 94732 h 285143"/>
                      <a:gd name="connsiteX4" fmla="*/ 97879 w 187981"/>
                      <a:gd name="connsiteY4" fmla="*/ 27784 h 285143"/>
                      <a:gd name="connsiteX5" fmla="*/ 62427 w 187981"/>
                      <a:gd name="connsiteY5" fmla="*/ 39448 h 285143"/>
                      <a:gd name="connsiteX6" fmla="*/ 57390 w 187981"/>
                      <a:gd name="connsiteY6" fmla="*/ 64008 h 285143"/>
                      <a:gd name="connsiteX7" fmla="*/ 57390 w 187981"/>
                      <a:gd name="connsiteY7" fmla="*/ 135602 h 285143"/>
                      <a:gd name="connsiteX8" fmla="*/ 26500 w 187981"/>
                      <a:gd name="connsiteY8" fmla="*/ 58224 h 285143"/>
                      <a:gd name="connsiteX9" fmla="*/ 15190 w 187981"/>
                      <a:gd name="connsiteY9" fmla="*/ 32431 h 285143"/>
                      <a:gd name="connsiteX10" fmla="*/ 11483 w 187981"/>
                      <a:gd name="connsiteY10" fmla="*/ 29965 h 285143"/>
                      <a:gd name="connsiteX11" fmla="*/ 11863 w 187981"/>
                      <a:gd name="connsiteY11" fmla="*/ 22474 h 285143"/>
                      <a:gd name="connsiteX12" fmla="*/ 53208 w 187981"/>
                      <a:gd name="connsiteY12" fmla="*/ 0 h 285143"/>
                      <a:gd name="connsiteX13" fmla="*/ 58245 w 187981"/>
                      <a:gd name="connsiteY13" fmla="*/ 2940 h 285143"/>
                      <a:gd name="connsiteX14" fmla="*/ 56534 w 187981"/>
                      <a:gd name="connsiteY14" fmla="*/ 22095 h 285143"/>
                      <a:gd name="connsiteX15" fmla="*/ 60241 w 187981"/>
                      <a:gd name="connsiteY15" fmla="*/ 27500 h 285143"/>
                      <a:gd name="connsiteX16" fmla="*/ 118694 w 187981"/>
                      <a:gd name="connsiteY16" fmla="*/ 7965 h 285143"/>
                      <a:gd name="connsiteX17" fmla="*/ 187982 w 187981"/>
                      <a:gd name="connsiteY17" fmla="*/ 84111 h 285143"/>
                      <a:gd name="connsiteX18" fmla="*/ 86188 w 187981"/>
                      <a:gd name="connsiteY18" fmla="*/ 183584 h 285143"/>
                      <a:gd name="connsiteX19" fmla="*/ 63282 w 187981"/>
                      <a:gd name="connsiteY19" fmla="*/ 181878 h 285143"/>
                      <a:gd name="connsiteX20" fmla="*/ 57390 w 187981"/>
                      <a:gd name="connsiteY20" fmla="*/ 193541 h 285143"/>
                      <a:gd name="connsiteX21" fmla="*/ 57390 w 187981"/>
                      <a:gd name="connsiteY21" fmla="*/ 237256 h 285143"/>
                      <a:gd name="connsiteX22" fmla="*/ 73262 w 187981"/>
                      <a:gd name="connsiteY22" fmla="*/ 272627 h 285143"/>
                      <a:gd name="connsiteX23" fmla="*/ 89515 w 187981"/>
                      <a:gd name="connsiteY23" fmla="*/ 274713 h 285143"/>
                      <a:gd name="connsiteX24" fmla="*/ 88659 w 187981"/>
                      <a:gd name="connsiteY24" fmla="*/ 285144 h 285143"/>
                      <a:gd name="connsiteX25" fmla="*/ 41897 w 187981"/>
                      <a:gd name="connsiteY25" fmla="*/ 283911 h 285143"/>
                      <a:gd name="connsiteX26" fmla="*/ 2644 w 187981"/>
                      <a:gd name="connsiteY26" fmla="*/ 285144 h 285143"/>
                      <a:gd name="connsiteX27" fmla="*/ 1788 w 187981"/>
                      <a:gd name="connsiteY27" fmla="*/ 274713 h 285143"/>
                      <a:gd name="connsiteX28" fmla="*/ 10532 w 187981"/>
                      <a:gd name="connsiteY28" fmla="*/ 273480 h 285143"/>
                      <a:gd name="connsiteX29" fmla="*/ 26405 w 187981"/>
                      <a:gd name="connsiteY29" fmla="*/ 237256 h 285143"/>
                      <a:gd name="connsiteX30" fmla="*/ 26405 w 187981"/>
                      <a:gd name="connsiteY30" fmla="*/ 58224 h 28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7981" h="285143">
                        <a:moveTo>
                          <a:pt x="57390" y="135602"/>
                        </a:moveTo>
                        <a:cubicBezTo>
                          <a:pt x="57390" y="148878"/>
                          <a:pt x="61572" y="153904"/>
                          <a:pt x="69936" y="160542"/>
                        </a:cubicBezTo>
                        <a:cubicBezTo>
                          <a:pt x="78300" y="166800"/>
                          <a:pt x="91226" y="169645"/>
                          <a:pt x="99970" y="169645"/>
                        </a:cubicBezTo>
                        <a:cubicBezTo>
                          <a:pt x="134186" y="169645"/>
                          <a:pt x="154241" y="138068"/>
                          <a:pt x="154241" y="94732"/>
                        </a:cubicBezTo>
                        <a:cubicBezTo>
                          <a:pt x="154241" y="61448"/>
                          <a:pt x="135422" y="27784"/>
                          <a:pt x="97879" y="27784"/>
                        </a:cubicBezTo>
                        <a:cubicBezTo>
                          <a:pt x="79915" y="27784"/>
                          <a:pt x="66989" y="34422"/>
                          <a:pt x="62427" y="39448"/>
                        </a:cubicBezTo>
                        <a:cubicBezTo>
                          <a:pt x="58720" y="44000"/>
                          <a:pt x="57390" y="50258"/>
                          <a:pt x="57390" y="64008"/>
                        </a:cubicBezTo>
                        <a:lnTo>
                          <a:pt x="57390" y="135602"/>
                        </a:lnTo>
                        <a:close/>
                        <a:moveTo>
                          <a:pt x="26500" y="58224"/>
                        </a:moveTo>
                        <a:cubicBezTo>
                          <a:pt x="26500" y="42008"/>
                          <a:pt x="26500" y="39922"/>
                          <a:pt x="15190" y="32431"/>
                        </a:cubicBezTo>
                        <a:lnTo>
                          <a:pt x="11483" y="29965"/>
                        </a:lnTo>
                        <a:cubicBezTo>
                          <a:pt x="9772" y="28258"/>
                          <a:pt x="9772" y="23707"/>
                          <a:pt x="11863" y="22474"/>
                        </a:cubicBezTo>
                        <a:cubicBezTo>
                          <a:pt x="22698" y="17922"/>
                          <a:pt x="42373" y="7871"/>
                          <a:pt x="53208" y="0"/>
                        </a:cubicBezTo>
                        <a:cubicBezTo>
                          <a:pt x="55679" y="0"/>
                          <a:pt x="57390" y="853"/>
                          <a:pt x="58245" y="2940"/>
                        </a:cubicBezTo>
                        <a:cubicBezTo>
                          <a:pt x="57390" y="10431"/>
                          <a:pt x="56534" y="16690"/>
                          <a:pt x="56534" y="22095"/>
                        </a:cubicBezTo>
                        <a:cubicBezTo>
                          <a:pt x="56534" y="25034"/>
                          <a:pt x="57390" y="27500"/>
                          <a:pt x="60241" y="27500"/>
                        </a:cubicBezTo>
                        <a:cubicBezTo>
                          <a:pt x="65659" y="25034"/>
                          <a:pt x="91986" y="7965"/>
                          <a:pt x="118694" y="7965"/>
                        </a:cubicBezTo>
                        <a:cubicBezTo>
                          <a:pt x="160799" y="7965"/>
                          <a:pt x="187982" y="42103"/>
                          <a:pt x="187982" y="84111"/>
                        </a:cubicBezTo>
                        <a:cubicBezTo>
                          <a:pt x="187982" y="141956"/>
                          <a:pt x="145401" y="183584"/>
                          <a:pt x="86188" y="183584"/>
                        </a:cubicBezTo>
                        <a:cubicBezTo>
                          <a:pt x="78680" y="183584"/>
                          <a:pt x="66989" y="182731"/>
                          <a:pt x="63282" y="181878"/>
                        </a:cubicBezTo>
                        <a:cubicBezTo>
                          <a:pt x="59576" y="182731"/>
                          <a:pt x="57390" y="184817"/>
                          <a:pt x="57390" y="193541"/>
                        </a:cubicBezTo>
                        <a:lnTo>
                          <a:pt x="57390" y="237256"/>
                        </a:lnTo>
                        <a:cubicBezTo>
                          <a:pt x="57390" y="266842"/>
                          <a:pt x="58245" y="270541"/>
                          <a:pt x="73262" y="272627"/>
                        </a:cubicBezTo>
                        <a:lnTo>
                          <a:pt x="89515" y="274713"/>
                        </a:lnTo>
                        <a:cubicBezTo>
                          <a:pt x="92461" y="276799"/>
                          <a:pt x="91606" y="283816"/>
                          <a:pt x="88659" y="285144"/>
                        </a:cubicBezTo>
                        <a:cubicBezTo>
                          <a:pt x="68605" y="284290"/>
                          <a:pt x="56534" y="283911"/>
                          <a:pt x="41897" y="283911"/>
                        </a:cubicBezTo>
                        <a:cubicBezTo>
                          <a:pt x="26880" y="283911"/>
                          <a:pt x="14334" y="284290"/>
                          <a:pt x="2644" y="285144"/>
                        </a:cubicBezTo>
                        <a:cubicBezTo>
                          <a:pt x="-303" y="283911"/>
                          <a:pt x="-1063" y="276799"/>
                          <a:pt x="1788" y="274713"/>
                        </a:cubicBezTo>
                        <a:lnTo>
                          <a:pt x="10532" y="273480"/>
                        </a:lnTo>
                        <a:cubicBezTo>
                          <a:pt x="26025" y="271394"/>
                          <a:pt x="26405" y="267222"/>
                          <a:pt x="26405" y="237256"/>
                        </a:cubicBezTo>
                        <a:lnTo>
                          <a:pt x="26405" y="58224"/>
                        </a:lnTo>
                        <a:close/>
                      </a:path>
                    </a:pathLst>
                  </a:custGeom>
                  <a:solidFill>
                    <a:srgbClr val="FFFFFF"/>
                  </a:solidFill>
                  <a:ln w="9494" cap="flat">
                    <a:noFill/>
                    <a:prstDash val="solid"/>
                    <a:miter/>
                  </a:ln>
                </p:spPr>
                <p:txBody>
                  <a:bodyPr rtlCol="0" anchor="ctr"/>
                  <a:lstStyle/>
                  <a:p>
                    <a:endParaRPr lang="en-US"/>
                  </a:p>
                </p:txBody>
              </p:sp>
              <p:sp>
                <p:nvSpPr>
                  <p:cNvPr id="37" name="Freeform 166">
                    <a:extLst>
                      <a:ext uri="{FF2B5EF4-FFF2-40B4-BE49-F238E27FC236}">
                        <a16:creationId xmlns:a16="http://schemas.microsoft.com/office/drawing/2014/main" id="{FE26E7D3-1D38-4927-8048-0580317DD679}"/>
                      </a:ext>
                    </a:extLst>
                  </p:cNvPr>
                  <p:cNvSpPr/>
                  <p:nvPr/>
                </p:nvSpPr>
                <p:spPr>
                  <a:xfrm>
                    <a:off x="2421630" y="4420003"/>
                    <a:ext cx="83834" cy="276799"/>
                  </a:xfrm>
                  <a:custGeom>
                    <a:avLst/>
                    <a:gdLst>
                      <a:gd name="connsiteX0" fmla="*/ 60811 w 83834"/>
                      <a:gd name="connsiteY0" fmla="*/ 21241 h 276799"/>
                      <a:gd name="connsiteX1" fmla="*/ 39141 w 83834"/>
                      <a:gd name="connsiteY1" fmla="*/ 42482 h 276799"/>
                      <a:gd name="connsiteX2" fmla="*/ 17851 w 83834"/>
                      <a:gd name="connsiteY2" fmla="*/ 22095 h 276799"/>
                      <a:gd name="connsiteX3" fmla="*/ 40377 w 83834"/>
                      <a:gd name="connsiteY3" fmla="*/ 0 h 276799"/>
                      <a:gd name="connsiteX4" fmla="*/ 60811 w 83834"/>
                      <a:gd name="connsiteY4" fmla="*/ 21241 h 276799"/>
                      <a:gd name="connsiteX5" fmla="*/ 26595 w 83834"/>
                      <a:gd name="connsiteY5" fmla="*/ 156085 h 276799"/>
                      <a:gd name="connsiteX6" fmla="*/ 15285 w 83834"/>
                      <a:gd name="connsiteY6" fmla="*/ 130292 h 276799"/>
                      <a:gd name="connsiteX7" fmla="*/ 11578 w 83834"/>
                      <a:gd name="connsiteY7" fmla="*/ 127826 h 276799"/>
                      <a:gd name="connsiteX8" fmla="*/ 11958 w 83834"/>
                      <a:gd name="connsiteY8" fmla="*/ 120335 h 276799"/>
                      <a:gd name="connsiteX9" fmla="*/ 54919 w 83834"/>
                      <a:gd name="connsiteY9" fmla="*/ 99947 h 276799"/>
                      <a:gd name="connsiteX10" fmla="*/ 59100 w 83834"/>
                      <a:gd name="connsiteY10" fmla="*/ 102413 h 276799"/>
                      <a:gd name="connsiteX11" fmla="*/ 57390 w 83834"/>
                      <a:gd name="connsiteY11" fmla="*/ 153999 h 276799"/>
                      <a:gd name="connsiteX12" fmla="*/ 57390 w 83834"/>
                      <a:gd name="connsiteY12" fmla="*/ 228912 h 276799"/>
                      <a:gd name="connsiteX13" fmla="*/ 73262 w 83834"/>
                      <a:gd name="connsiteY13" fmla="*/ 265135 h 276799"/>
                      <a:gd name="connsiteX14" fmla="*/ 82006 w 83834"/>
                      <a:gd name="connsiteY14" fmla="*/ 266368 h 276799"/>
                      <a:gd name="connsiteX15" fmla="*/ 81151 w 83834"/>
                      <a:gd name="connsiteY15" fmla="*/ 276799 h 276799"/>
                      <a:gd name="connsiteX16" fmla="*/ 41897 w 83834"/>
                      <a:gd name="connsiteY16" fmla="*/ 275566 h 276799"/>
                      <a:gd name="connsiteX17" fmla="*/ 2644 w 83834"/>
                      <a:gd name="connsiteY17" fmla="*/ 276799 h 276799"/>
                      <a:gd name="connsiteX18" fmla="*/ 1788 w 83834"/>
                      <a:gd name="connsiteY18" fmla="*/ 266368 h 276799"/>
                      <a:gd name="connsiteX19" fmla="*/ 10532 w 83834"/>
                      <a:gd name="connsiteY19" fmla="*/ 265135 h 276799"/>
                      <a:gd name="connsiteX20" fmla="*/ 26405 w 83834"/>
                      <a:gd name="connsiteY20" fmla="*/ 228912 h 276799"/>
                      <a:gd name="connsiteX21" fmla="*/ 26405 w 83834"/>
                      <a:gd name="connsiteY21" fmla="*/ 156085 h 27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834" h="276799">
                        <a:moveTo>
                          <a:pt x="60811" y="21241"/>
                        </a:moveTo>
                        <a:cubicBezTo>
                          <a:pt x="60811" y="35844"/>
                          <a:pt x="50356" y="42482"/>
                          <a:pt x="39141" y="42482"/>
                        </a:cubicBezTo>
                        <a:cubicBezTo>
                          <a:pt x="26215" y="42482"/>
                          <a:pt x="17851" y="33284"/>
                          <a:pt x="17851" y="22095"/>
                        </a:cubicBezTo>
                        <a:cubicBezTo>
                          <a:pt x="17851" y="8345"/>
                          <a:pt x="28306" y="0"/>
                          <a:pt x="40377" y="0"/>
                        </a:cubicBezTo>
                        <a:cubicBezTo>
                          <a:pt x="52827" y="0"/>
                          <a:pt x="60811" y="9578"/>
                          <a:pt x="60811" y="21241"/>
                        </a:cubicBezTo>
                        <a:moveTo>
                          <a:pt x="26595" y="156085"/>
                        </a:moveTo>
                        <a:cubicBezTo>
                          <a:pt x="26595" y="139869"/>
                          <a:pt x="26595" y="137783"/>
                          <a:pt x="15285" y="130292"/>
                        </a:cubicBezTo>
                        <a:lnTo>
                          <a:pt x="11578" y="127826"/>
                        </a:lnTo>
                        <a:cubicBezTo>
                          <a:pt x="9867" y="126119"/>
                          <a:pt x="9867" y="121568"/>
                          <a:pt x="11958" y="120335"/>
                        </a:cubicBezTo>
                        <a:cubicBezTo>
                          <a:pt x="21558" y="117016"/>
                          <a:pt x="45319" y="106206"/>
                          <a:pt x="54919" y="99947"/>
                        </a:cubicBezTo>
                        <a:cubicBezTo>
                          <a:pt x="57010" y="99947"/>
                          <a:pt x="58625" y="100801"/>
                          <a:pt x="59100" y="102413"/>
                        </a:cubicBezTo>
                        <a:cubicBezTo>
                          <a:pt x="58245" y="117016"/>
                          <a:pt x="57390" y="136930"/>
                          <a:pt x="57390" y="153999"/>
                        </a:cubicBezTo>
                        <a:lnTo>
                          <a:pt x="57390" y="228912"/>
                        </a:lnTo>
                        <a:cubicBezTo>
                          <a:pt x="57390" y="258877"/>
                          <a:pt x="58245" y="263049"/>
                          <a:pt x="73262" y="265135"/>
                        </a:cubicBezTo>
                        <a:lnTo>
                          <a:pt x="82006" y="266368"/>
                        </a:lnTo>
                        <a:cubicBezTo>
                          <a:pt x="84953" y="268454"/>
                          <a:pt x="84097" y="275471"/>
                          <a:pt x="81151" y="276799"/>
                        </a:cubicBezTo>
                        <a:cubicBezTo>
                          <a:pt x="68605" y="275946"/>
                          <a:pt x="56534" y="275566"/>
                          <a:pt x="41897" y="275566"/>
                        </a:cubicBezTo>
                        <a:cubicBezTo>
                          <a:pt x="26880" y="275566"/>
                          <a:pt x="14334" y="275946"/>
                          <a:pt x="2644" y="276799"/>
                        </a:cubicBezTo>
                        <a:cubicBezTo>
                          <a:pt x="-303" y="275566"/>
                          <a:pt x="-1063" y="268454"/>
                          <a:pt x="1788" y="266368"/>
                        </a:cubicBezTo>
                        <a:lnTo>
                          <a:pt x="10532" y="265135"/>
                        </a:lnTo>
                        <a:cubicBezTo>
                          <a:pt x="26025" y="263049"/>
                          <a:pt x="26405" y="258877"/>
                          <a:pt x="26405" y="228912"/>
                        </a:cubicBezTo>
                        <a:lnTo>
                          <a:pt x="26405" y="156085"/>
                        </a:lnTo>
                        <a:close/>
                      </a:path>
                    </a:pathLst>
                  </a:custGeom>
                  <a:solidFill>
                    <a:srgbClr val="FFFFFF"/>
                  </a:solidFill>
                  <a:ln w="9494" cap="flat">
                    <a:noFill/>
                    <a:prstDash val="solid"/>
                    <a:miter/>
                  </a:ln>
                </p:spPr>
                <p:txBody>
                  <a:bodyPr rtlCol="0" anchor="ctr"/>
                  <a:lstStyle/>
                  <a:p>
                    <a:endParaRPr lang="en-US"/>
                  </a:p>
                </p:txBody>
              </p:sp>
              <p:sp>
                <p:nvSpPr>
                  <p:cNvPr id="38" name="Freeform 167">
                    <a:extLst>
                      <a:ext uri="{FF2B5EF4-FFF2-40B4-BE49-F238E27FC236}">
                        <a16:creationId xmlns:a16="http://schemas.microsoft.com/office/drawing/2014/main" id="{EEE26E68-8B37-40E1-BA37-ED1BFB57B2D5}"/>
                      </a:ext>
                    </a:extLst>
                  </p:cNvPr>
                  <p:cNvSpPr/>
                  <p:nvPr/>
                </p:nvSpPr>
                <p:spPr>
                  <a:xfrm>
                    <a:off x="2522390" y="4502388"/>
                    <a:ext cx="111258" cy="198870"/>
                  </a:xfrm>
                  <a:custGeom>
                    <a:avLst/>
                    <a:gdLst>
                      <a:gd name="connsiteX0" fmla="*/ 60989 w 111258"/>
                      <a:gd name="connsiteY0" fmla="*/ 46579 h 198870"/>
                      <a:gd name="connsiteX1" fmla="*/ 53481 w 111258"/>
                      <a:gd name="connsiteY1" fmla="*/ 56536 h 198870"/>
                      <a:gd name="connsiteX2" fmla="*/ 53481 w 111258"/>
                      <a:gd name="connsiteY2" fmla="*/ 134293 h 198870"/>
                      <a:gd name="connsiteX3" fmla="*/ 83990 w 111258"/>
                      <a:gd name="connsiteY3" fmla="*/ 180474 h 198870"/>
                      <a:gd name="connsiteX4" fmla="*/ 95301 w 111258"/>
                      <a:gd name="connsiteY4" fmla="*/ 178388 h 198870"/>
                      <a:gd name="connsiteX5" fmla="*/ 105756 w 111258"/>
                      <a:gd name="connsiteY5" fmla="*/ 172603 h 198870"/>
                      <a:gd name="connsiteX6" fmla="*/ 109938 w 111258"/>
                      <a:gd name="connsiteY6" fmla="*/ 179715 h 198870"/>
                      <a:gd name="connsiteX7" fmla="*/ 66122 w 111258"/>
                      <a:gd name="connsiteY7" fmla="*/ 198870 h 198870"/>
                      <a:gd name="connsiteX8" fmla="*/ 22686 w 111258"/>
                      <a:gd name="connsiteY8" fmla="*/ 153923 h 198870"/>
                      <a:gd name="connsiteX9" fmla="*/ 22686 w 111258"/>
                      <a:gd name="connsiteY9" fmla="*/ 58717 h 198870"/>
                      <a:gd name="connsiteX10" fmla="*/ 13942 w 111258"/>
                      <a:gd name="connsiteY10" fmla="*/ 46674 h 198870"/>
                      <a:gd name="connsiteX11" fmla="*/ 2251 w 111258"/>
                      <a:gd name="connsiteY11" fmla="*/ 46674 h 198870"/>
                      <a:gd name="connsiteX12" fmla="*/ 1016 w 111258"/>
                      <a:gd name="connsiteY12" fmla="*/ 37950 h 198870"/>
                      <a:gd name="connsiteX13" fmla="*/ 27724 w 111258"/>
                      <a:gd name="connsiteY13" fmla="*/ 25053 h 198870"/>
                      <a:gd name="connsiteX14" fmla="*/ 45212 w 111258"/>
                      <a:gd name="connsiteY14" fmla="*/ 493 h 198870"/>
                      <a:gd name="connsiteX15" fmla="*/ 53956 w 111258"/>
                      <a:gd name="connsiteY15" fmla="*/ 2579 h 198870"/>
                      <a:gd name="connsiteX16" fmla="*/ 53956 w 111258"/>
                      <a:gd name="connsiteY16" fmla="*/ 21260 h 198870"/>
                      <a:gd name="connsiteX17" fmla="*/ 61465 w 111258"/>
                      <a:gd name="connsiteY17" fmla="*/ 29131 h 198870"/>
                      <a:gd name="connsiteX18" fmla="*/ 107752 w 111258"/>
                      <a:gd name="connsiteY18" fmla="*/ 29131 h 198870"/>
                      <a:gd name="connsiteX19" fmla="*/ 108132 w 111258"/>
                      <a:gd name="connsiteY19" fmla="*/ 46579 h 198870"/>
                      <a:gd name="connsiteX20" fmla="*/ 60989 w 111258"/>
                      <a:gd name="connsiteY20" fmla="*/ 46579 h 19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258" h="198870">
                        <a:moveTo>
                          <a:pt x="60989" y="46579"/>
                        </a:moveTo>
                        <a:cubicBezTo>
                          <a:pt x="53861" y="46579"/>
                          <a:pt x="53481" y="47812"/>
                          <a:pt x="53481" y="56536"/>
                        </a:cubicBezTo>
                        <a:lnTo>
                          <a:pt x="53481" y="134293"/>
                        </a:lnTo>
                        <a:cubicBezTo>
                          <a:pt x="53481" y="158474"/>
                          <a:pt x="56427" y="180474"/>
                          <a:pt x="83990" y="180474"/>
                        </a:cubicBezTo>
                        <a:cubicBezTo>
                          <a:pt x="88172" y="180474"/>
                          <a:pt x="91879" y="179621"/>
                          <a:pt x="95301" y="178388"/>
                        </a:cubicBezTo>
                        <a:cubicBezTo>
                          <a:pt x="99007" y="177155"/>
                          <a:pt x="104520" y="172603"/>
                          <a:pt x="105756" y="172603"/>
                        </a:cubicBezTo>
                        <a:cubicBezTo>
                          <a:pt x="109082" y="172603"/>
                          <a:pt x="110793" y="177155"/>
                          <a:pt x="109938" y="179715"/>
                        </a:cubicBezTo>
                        <a:cubicBezTo>
                          <a:pt x="102429" y="188439"/>
                          <a:pt x="87412" y="198870"/>
                          <a:pt x="66122" y="198870"/>
                        </a:cubicBezTo>
                        <a:cubicBezTo>
                          <a:pt x="30195" y="198870"/>
                          <a:pt x="22686" y="178862"/>
                          <a:pt x="22686" y="153923"/>
                        </a:cubicBezTo>
                        <a:lnTo>
                          <a:pt x="22686" y="58717"/>
                        </a:lnTo>
                        <a:cubicBezTo>
                          <a:pt x="22686" y="47527"/>
                          <a:pt x="22306" y="46674"/>
                          <a:pt x="13942" y="46674"/>
                        </a:cubicBezTo>
                        <a:lnTo>
                          <a:pt x="2251" y="46674"/>
                        </a:lnTo>
                        <a:cubicBezTo>
                          <a:pt x="-220" y="44967"/>
                          <a:pt x="-695" y="40415"/>
                          <a:pt x="1016" y="37950"/>
                        </a:cubicBezTo>
                        <a:cubicBezTo>
                          <a:pt x="13087" y="34251"/>
                          <a:pt x="23542" y="28751"/>
                          <a:pt x="27724" y="25053"/>
                        </a:cubicBezTo>
                        <a:cubicBezTo>
                          <a:pt x="33141" y="20027"/>
                          <a:pt x="41030" y="8838"/>
                          <a:pt x="45212" y="493"/>
                        </a:cubicBezTo>
                        <a:cubicBezTo>
                          <a:pt x="47303" y="-360"/>
                          <a:pt x="52340" y="-360"/>
                          <a:pt x="53956" y="2579"/>
                        </a:cubicBezTo>
                        <a:lnTo>
                          <a:pt x="53956" y="21260"/>
                        </a:lnTo>
                        <a:cubicBezTo>
                          <a:pt x="53956" y="28751"/>
                          <a:pt x="54431" y="29131"/>
                          <a:pt x="61465" y="29131"/>
                        </a:cubicBezTo>
                        <a:lnTo>
                          <a:pt x="107752" y="29131"/>
                        </a:lnTo>
                        <a:cubicBezTo>
                          <a:pt x="112789" y="32829"/>
                          <a:pt x="111934" y="44113"/>
                          <a:pt x="108132" y="46579"/>
                        </a:cubicBezTo>
                        <a:lnTo>
                          <a:pt x="60989" y="46579"/>
                        </a:lnTo>
                        <a:close/>
                      </a:path>
                    </a:pathLst>
                  </a:custGeom>
                  <a:solidFill>
                    <a:srgbClr val="FFFFFF"/>
                  </a:solidFill>
                  <a:ln w="9494" cap="flat">
                    <a:noFill/>
                    <a:prstDash val="solid"/>
                    <a:miter/>
                  </a:ln>
                </p:spPr>
                <p:txBody>
                  <a:bodyPr rtlCol="0" anchor="ctr"/>
                  <a:lstStyle/>
                  <a:p>
                    <a:endParaRPr lang="en-US"/>
                  </a:p>
                </p:txBody>
              </p:sp>
              <p:sp>
                <p:nvSpPr>
                  <p:cNvPr id="39" name="Freeform 168">
                    <a:extLst>
                      <a:ext uri="{FF2B5EF4-FFF2-40B4-BE49-F238E27FC236}">
                        <a16:creationId xmlns:a16="http://schemas.microsoft.com/office/drawing/2014/main" id="{4A27D3CC-133D-4A24-823F-DC25315B222D}"/>
                      </a:ext>
                    </a:extLst>
                  </p:cNvPr>
                  <p:cNvSpPr/>
                  <p:nvPr/>
                </p:nvSpPr>
                <p:spPr>
                  <a:xfrm>
                    <a:off x="2642878" y="4525639"/>
                    <a:ext cx="157204" cy="175618"/>
                  </a:xfrm>
                  <a:custGeom>
                    <a:avLst/>
                    <a:gdLst>
                      <a:gd name="connsiteX0" fmla="*/ 58263 w 157204"/>
                      <a:gd name="connsiteY0" fmla="*/ 156938 h 175618"/>
                      <a:gd name="connsiteX1" fmla="*/ 83735 w 157204"/>
                      <a:gd name="connsiteY1" fmla="*/ 146507 h 175618"/>
                      <a:gd name="connsiteX2" fmla="*/ 89152 w 157204"/>
                      <a:gd name="connsiteY2" fmla="*/ 126973 h 175618"/>
                      <a:gd name="connsiteX3" fmla="*/ 90008 w 157204"/>
                      <a:gd name="connsiteY3" fmla="*/ 102413 h 175618"/>
                      <a:gd name="connsiteX4" fmla="*/ 85826 w 157204"/>
                      <a:gd name="connsiteY4" fmla="*/ 97008 h 175618"/>
                      <a:gd name="connsiteX5" fmla="*/ 68718 w 157204"/>
                      <a:gd name="connsiteY5" fmla="*/ 101180 h 175618"/>
                      <a:gd name="connsiteX6" fmla="*/ 32030 w 157204"/>
                      <a:gd name="connsiteY6" fmla="*/ 131999 h 175618"/>
                      <a:gd name="connsiteX7" fmla="*/ 58263 w 157204"/>
                      <a:gd name="connsiteY7" fmla="*/ 156938 h 175618"/>
                      <a:gd name="connsiteX8" fmla="*/ 84115 w 157204"/>
                      <a:gd name="connsiteY8" fmla="*/ 83732 h 175618"/>
                      <a:gd name="connsiteX9" fmla="*/ 91243 w 157204"/>
                      <a:gd name="connsiteY9" fmla="*/ 71689 h 175618"/>
                      <a:gd name="connsiteX10" fmla="*/ 91624 w 157204"/>
                      <a:gd name="connsiteY10" fmla="*/ 52534 h 175618"/>
                      <a:gd name="connsiteX11" fmla="*/ 61114 w 157204"/>
                      <a:gd name="connsiteY11" fmla="*/ 16310 h 175618"/>
                      <a:gd name="connsiteX12" fmla="*/ 34406 w 157204"/>
                      <a:gd name="connsiteY12" fmla="*/ 34991 h 175618"/>
                      <a:gd name="connsiteX13" fmla="*/ 30224 w 157204"/>
                      <a:gd name="connsiteY13" fmla="*/ 49120 h 175618"/>
                      <a:gd name="connsiteX14" fmla="*/ 6463 w 157204"/>
                      <a:gd name="connsiteY14" fmla="*/ 56991 h 175618"/>
                      <a:gd name="connsiteX15" fmla="*/ 570 w 157204"/>
                      <a:gd name="connsiteY15" fmla="*/ 51206 h 175618"/>
                      <a:gd name="connsiteX16" fmla="*/ 78222 w 157204"/>
                      <a:gd name="connsiteY16" fmla="*/ 0 h 175618"/>
                      <a:gd name="connsiteX17" fmla="*/ 121658 w 157204"/>
                      <a:gd name="connsiteY17" fmla="*/ 48646 h 175618"/>
                      <a:gd name="connsiteX18" fmla="*/ 119187 w 157204"/>
                      <a:gd name="connsiteY18" fmla="*/ 120999 h 175618"/>
                      <a:gd name="connsiteX19" fmla="*/ 138386 w 157204"/>
                      <a:gd name="connsiteY19" fmla="*/ 157223 h 175618"/>
                      <a:gd name="connsiteX20" fmla="*/ 148841 w 157204"/>
                      <a:gd name="connsiteY20" fmla="*/ 154757 h 175618"/>
                      <a:gd name="connsiteX21" fmla="*/ 154258 w 157204"/>
                      <a:gd name="connsiteY21" fmla="*/ 151817 h 175618"/>
                      <a:gd name="connsiteX22" fmla="*/ 157205 w 157204"/>
                      <a:gd name="connsiteY22" fmla="*/ 157223 h 175618"/>
                      <a:gd name="connsiteX23" fmla="*/ 122133 w 157204"/>
                      <a:gd name="connsiteY23" fmla="*/ 175524 h 175618"/>
                      <a:gd name="connsiteX24" fmla="*/ 95045 w 157204"/>
                      <a:gd name="connsiteY24" fmla="*/ 162628 h 175618"/>
                      <a:gd name="connsiteX25" fmla="*/ 88392 w 157204"/>
                      <a:gd name="connsiteY25" fmla="*/ 156843 h 175618"/>
                      <a:gd name="connsiteX26" fmla="*/ 72139 w 157204"/>
                      <a:gd name="connsiteY26" fmla="*/ 165188 h 175618"/>
                      <a:gd name="connsiteX27" fmla="*/ 42105 w 157204"/>
                      <a:gd name="connsiteY27" fmla="*/ 175619 h 175618"/>
                      <a:gd name="connsiteX28" fmla="*/ 12926 w 157204"/>
                      <a:gd name="connsiteY28" fmla="*/ 166041 h 175618"/>
                      <a:gd name="connsiteX29" fmla="*/ 0 w 157204"/>
                      <a:gd name="connsiteY29" fmla="*/ 136930 h 175618"/>
                      <a:gd name="connsiteX30" fmla="*/ 34596 w 157204"/>
                      <a:gd name="connsiteY30" fmla="*/ 101559 h 175618"/>
                      <a:gd name="connsiteX31" fmla="*/ 84115 w 157204"/>
                      <a:gd name="connsiteY31" fmla="*/ 83732 h 17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7204" h="175618">
                        <a:moveTo>
                          <a:pt x="58263" y="156938"/>
                        </a:moveTo>
                        <a:cubicBezTo>
                          <a:pt x="66627" y="156938"/>
                          <a:pt x="79553" y="150680"/>
                          <a:pt x="83735" y="146507"/>
                        </a:cubicBezTo>
                        <a:cubicBezTo>
                          <a:pt x="88772" y="141481"/>
                          <a:pt x="89152" y="135697"/>
                          <a:pt x="89152" y="126973"/>
                        </a:cubicBezTo>
                        <a:lnTo>
                          <a:pt x="90008" y="102413"/>
                        </a:lnTo>
                        <a:cubicBezTo>
                          <a:pt x="90008" y="97861"/>
                          <a:pt x="88297" y="97008"/>
                          <a:pt x="85826" y="97008"/>
                        </a:cubicBezTo>
                        <a:cubicBezTo>
                          <a:pt x="83355" y="97008"/>
                          <a:pt x="76226" y="98715"/>
                          <a:pt x="68718" y="101180"/>
                        </a:cubicBezTo>
                        <a:cubicBezTo>
                          <a:pt x="44101" y="109525"/>
                          <a:pt x="32030" y="115783"/>
                          <a:pt x="32030" y="131999"/>
                        </a:cubicBezTo>
                        <a:cubicBezTo>
                          <a:pt x="31935" y="139016"/>
                          <a:pt x="36973" y="156938"/>
                          <a:pt x="58263" y="156938"/>
                        </a:cubicBezTo>
                        <a:moveTo>
                          <a:pt x="84115" y="83732"/>
                        </a:moveTo>
                        <a:cubicBezTo>
                          <a:pt x="90388" y="81646"/>
                          <a:pt x="90768" y="77948"/>
                          <a:pt x="91243" y="71689"/>
                        </a:cubicBezTo>
                        <a:lnTo>
                          <a:pt x="91624" y="52534"/>
                        </a:lnTo>
                        <a:cubicBezTo>
                          <a:pt x="92004" y="37172"/>
                          <a:pt x="87061" y="16310"/>
                          <a:pt x="61114" y="16310"/>
                        </a:cubicBezTo>
                        <a:cubicBezTo>
                          <a:pt x="49423" y="16310"/>
                          <a:pt x="35262" y="22095"/>
                          <a:pt x="34406" y="34991"/>
                        </a:cubicBezTo>
                        <a:cubicBezTo>
                          <a:pt x="34026" y="41629"/>
                          <a:pt x="33551" y="46655"/>
                          <a:pt x="30224" y="49120"/>
                        </a:cubicBezTo>
                        <a:cubicBezTo>
                          <a:pt x="23951" y="54146"/>
                          <a:pt x="12736" y="56991"/>
                          <a:pt x="6463" y="56991"/>
                        </a:cubicBezTo>
                        <a:cubicBezTo>
                          <a:pt x="2661" y="56991"/>
                          <a:pt x="570" y="54905"/>
                          <a:pt x="570" y="51206"/>
                        </a:cubicBezTo>
                        <a:cubicBezTo>
                          <a:pt x="570" y="29586"/>
                          <a:pt x="47713" y="0"/>
                          <a:pt x="78222" y="0"/>
                        </a:cubicBezTo>
                        <a:cubicBezTo>
                          <a:pt x="108256" y="0"/>
                          <a:pt x="122893" y="17448"/>
                          <a:pt x="121658" y="48646"/>
                        </a:cubicBezTo>
                        <a:lnTo>
                          <a:pt x="119187" y="120999"/>
                        </a:lnTo>
                        <a:cubicBezTo>
                          <a:pt x="118331" y="140154"/>
                          <a:pt x="122133" y="157223"/>
                          <a:pt x="138386" y="157223"/>
                        </a:cubicBezTo>
                        <a:cubicBezTo>
                          <a:pt x="142568" y="157223"/>
                          <a:pt x="146275" y="155990"/>
                          <a:pt x="148841" y="154757"/>
                        </a:cubicBezTo>
                        <a:cubicBezTo>
                          <a:pt x="150932" y="153524"/>
                          <a:pt x="153023" y="151817"/>
                          <a:pt x="154258" y="151817"/>
                        </a:cubicBezTo>
                        <a:cubicBezTo>
                          <a:pt x="155969" y="151817"/>
                          <a:pt x="157205" y="154283"/>
                          <a:pt x="157205" y="157223"/>
                        </a:cubicBezTo>
                        <a:cubicBezTo>
                          <a:pt x="157205" y="159309"/>
                          <a:pt x="142568" y="175524"/>
                          <a:pt x="122133" y="175524"/>
                        </a:cubicBezTo>
                        <a:cubicBezTo>
                          <a:pt x="112153" y="175524"/>
                          <a:pt x="102078" y="171826"/>
                          <a:pt x="95045" y="162628"/>
                        </a:cubicBezTo>
                        <a:cubicBezTo>
                          <a:pt x="93334" y="160162"/>
                          <a:pt x="90863" y="156843"/>
                          <a:pt x="88392" y="156843"/>
                        </a:cubicBezTo>
                        <a:cubicBezTo>
                          <a:pt x="85446" y="156843"/>
                          <a:pt x="80503" y="160542"/>
                          <a:pt x="72139" y="165188"/>
                        </a:cubicBezTo>
                        <a:cubicBezTo>
                          <a:pt x="62920" y="170214"/>
                          <a:pt x="53795" y="175619"/>
                          <a:pt x="42105" y="175619"/>
                        </a:cubicBezTo>
                        <a:cubicBezTo>
                          <a:pt x="30034" y="175619"/>
                          <a:pt x="19959" y="172300"/>
                          <a:pt x="12926" y="166041"/>
                        </a:cubicBezTo>
                        <a:cubicBezTo>
                          <a:pt x="5037" y="158929"/>
                          <a:pt x="0" y="148593"/>
                          <a:pt x="0" y="136930"/>
                        </a:cubicBezTo>
                        <a:cubicBezTo>
                          <a:pt x="0" y="120714"/>
                          <a:pt x="7889" y="111137"/>
                          <a:pt x="34596" y="101559"/>
                        </a:cubicBezTo>
                        <a:lnTo>
                          <a:pt x="84115" y="83732"/>
                        </a:lnTo>
                        <a:close/>
                      </a:path>
                    </a:pathLst>
                  </a:custGeom>
                  <a:solidFill>
                    <a:srgbClr val="FFFFFF"/>
                  </a:solidFill>
                  <a:ln w="9494" cap="flat">
                    <a:noFill/>
                    <a:prstDash val="solid"/>
                    <a:miter/>
                  </a:ln>
                </p:spPr>
                <p:txBody>
                  <a:bodyPr rtlCol="0" anchor="ctr"/>
                  <a:lstStyle/>
                  <a:p>
                    <a:endParaRPr lang="en-US"/>
                  </a:p>
                </p:txBody>
              </p:sp>
              <p:sp>
                <p:nvSpPr>
                  <p:cNvPr id="40" name="Freeform 169">
                    <a:extLst>
                      <a:ext uri="{FF2B5EF4-FFF2-40B4-BE49-F238E27FC236}">
                        <a16:creationId xmlns:a16="http://schemas.microsoft.com/office/drawing/2014/main" id="{657408EA-E456-44FD-9396-573023E1D77F}"/>
                      </a:ext>
                    </a:extLst>
                  </p:cNvPr>
                  <p:cNvSpPr/>
                  <p:nvPr/>
                </p:nvSpPr>
                <p:spPr>
                  <a:xfrm>
                    <a:off x="2799910" y="4398003"/>
                    <a:ext cx="85830" cy="298798"/>
                  </a:xfrm>
                  <a:custGeom>
                    <a:avLst/>
                    <a:gdLst>
                      <a:gd name="connsiteX0" fmla="*/ 58150 w 85830"/>
                      <a:gd name="connsiteY0" fmla="*/ 250911 h 298798"/>
                      <a:gd name="connsiteX1" fmla="*/ 74023 w 85830"/>
                      <a:gd name="connsiteY1" fmla="*/ 287135 h 298798"/>
                      <a:gd name="connsiteX2" fmla="*/ 84002 w 85830"/>
                      <a:gd name="connsiteY2" fmla="*/ 288368 h 298798"/>
                      <a:gd name="connsiteX3" fmla="*/ 83147 w 85830"/>
                      <a:gd name="connsiteY3" fmla="*/ 298799 h 298798"/>
                      <a:gd name="connsiteX4" fmla="*/ 42658 w 85830"/>
                      <a:gd name="connsiteY4" fmla="*/ 297566 h 298798"/>
                      <a:gd name="connsiteX5" fmla="*/ 2644 w 85830"/>
                      <a:gd name="connsiteY5" fmla="*/ 298799 h 298798"/>
                      <a:gd name="connsiteX6" fmla="*/ 1788 w 85830"/>
                      <a:gd name="connsiteY6" fmla="*/ 288368 h 298798"/>
                      <a:gd name="connsiteX7" fmla="*/ 11388 w 85830"/>
                      <a:gd name="connsiteY7" fmla="*/ 287135 h 298798"/>
                      <a:gd name="connsiteX8" fmla="*/ 27260 w 85830"/>
                      <a:gd name="connsiteY8" fmla="*/ 250911 h 298798"/>
                      <a:gd name="connsiteX9" fmla="*/ 27260 w 85830"/>
                      <a:gd name="connsiteY9" fmla="*/ 62775 h 298798"/>
                      <a:gd name="connsiteX10" fmla="*/ 14334 w 85830"/>
                      <a:gd name="connsiteY10" fmla="*/ 28258 h 298798"/>
                      <a:gd name="connsiteX11" fmla="*/ 10152 w 85830"/>
                      <a:gd name="connsiteY11" fmla="*/ 25793 h 298798"/>
                      <a:gd name="connsiteX12" fmla="*/ 10152 w 85830"/>
                      <a:gd name="connsiteY12" fmla="*/ 17448 h 298798"/>
                      <a:gd name="connsiteX13" fmla="*/ 55204 w 85830"/>
                      <a:gd name="connsiteY13" fmla="*/ 0 h 298798"/>
                      <a:gd name="connsiteX14" fmla="*/ 59386 w 85830"/>
                      <a:gd name="connsiteY14" fmla="*/ 2465 h 298798"/>
                      <a:gd name="connsiteX15" fmla="*/ 58150 w 85830"/>
                      <a:gd name="connsiteY15" fmla="*/ 54051 h 298798"/>
                      <a:gd name="connsiteX16" fmla="*/ 58150 w 85830"/>
                      <a:gd name="connsiteY16" fmla="*/ 250911 h 29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830" h="298798">
                        <a:moveTo>
                          <a:pt x="58150" y="250911"/>
                        </a:moveTo>
                        <a:cubicBezTo>
                          <a:pt x="58150" y="280877"/>
                          <a:pt x="59005" y="285049"/>
                          <a:pt x="74023" y="287135"/>
                        </a:cubicBezTo>
                        <a:lnTo>
                          <a:pt x="84002" y="288368"/>
                        </a:lnTo>
                        <a:cubicBezTo>
                          <a:pt x="86949" y="290454"/>
                          <a:pt x="86093" y="297471"/>
                          <a:pt x="83147" y="298799"/>
                        </a:cubicBezTo>
                        <a:cubicBezTo>
                          <a:pt x="69365" y="297945"/>
                          <a:pt x="57295" y="297566"/>
                          <a:pt x="42658" y="297566"/>
                        </a:cubicBezTo>
                        <a:cubicBezTo>
                          <a:pt x="27641" y="297566"/>
                          <a:pt x="15095" y="297945"/>
                          <a:pt x="2644" y="298799"/>
                        </a:cubicBezTo>
                        <a:cubicBezTo>
                          <a:pt x="-303" y="297566"/>
                          <a:pt x="-1063" y="290454"/>
                          <a:pt x="1788" y="288368"/>
                        </a:cubicBezTo>
                        <a:lnTo>
                          <a:pt x="11388" y="287135"/>
                        </a:lnTo>
                        <a:cubicBezTo>
                          <a:pt x="26785" y="285049"/>
                          <a:pt x="27260" y="280877"/>
                          <a:pt x="27260" y="250911"/>
                        </a:cubicBezTo>
                        <a:lnTo>
                          <a:pt x="27260" y="62775"/>
                        </a:lnTo>
                        <a:cubicBezTo>
                          <a:pt x="27260" y="38215"/>
                          <a:pt x="26785" y="35750"/>
                          <a:pt x="14334" y="28258"/>
                        </a:cubicBezTo>
                        <a:lnTo>
                          <a:pt x="10152" y="25793"/>
                        </a:lnTo>
                        <a:cubicBezTo>
                          <a:pt x="8061" y="24560"/>
                          <a:pt x="8061" y="18681"/>
                          <a:pt x="10152" y="17448"/>
                        </a:cubicBezTo>
                        <a:cubicBezTo>
                          <a:pt x="20607" y="14129"/>
                          <a:pt x="40187" y="7871"/>
                          <a:pt x="55204" y="0"/>
                        </a:cubicBezTo>
                        <a:cubicBezTo>
                          <a:pt x="56914" y="0"/>
                          <a:pt x="58530" y="853"/>
                          <a:pt x="59386" y="2465"/>
                        </a:cubicBezTo>
                        <a:cubicBezTo>
                          <a:pt x="58910" y="14983"/>
                          <a:pt x="58150" y="35750"/>
                          <a:pt x="58150" y="54051"/>
                        </a:cubicBezTo>
                        <a:lnTo>
                          <a:pt x="58150" y="250911"/>
                        </a:lnTo>
                        <a:close/>
                      </a:path>
                    </a:pathLst>
                  </a:custGeom>
                  <a:solidFill>
                    <a:srgbClr val="FFFFFF"/>
                  </a:solidFill>
                  <a:ln w="9494" cap="flat">
                    <a:noFill/>
                    <a:prstDash val="solid"/>
                    <a:miter/>
                  </a:ln>
                </p:spPr>
                <p:txBody>
                  <a:bodyPr rtlCol="0" anchor="ctr"/>
                  <a:lstStyle/>
                  <a:p>
                    <a:endParaRPr lang="en-US"/>
                  </a:p>
                </p:txBody>
              </p:sp>
              <p:sp>
                <p:nvSpPr>
                  <p:cNvPr id="41" name="Freeform 170">
                    <a:extLst>
                      <a:ext uri="{FF2B5EF4-FFF2-40B4-BE49-F238E27FC236}">
                        <a16:creationId xmlns:a16="http://schemas.microsoft.com/office/drawing/2014/main" id="{B6DD4B47-264D-49D8-A9B6-8CF614AAA188}"/>
                      </a:ext>
                    </a:extLst>
                  </p:cNvPr>
                  <p:cNvSpPr/>
                  <p:nvPr/>
                </p:nvSpPr>
                <p:spPr>
                  <a:xfrm>
                    <a:off x="2896571" y="4420003"/>
                    <a:ext cx="83834" cy="276799"/>
                  </a:xfrm>
                  <a:custGeom>
                    <a:avLst/>
                    <a:gdLst>
                      <a:gd name="connsiteX0" fmla="*/ 60811 w 83834"/>
                      <a:gd name="connsiteY0" fmla="*/ 21241 h 276799"/>
                      <a:gd name="connsiteX1" fmla="*/ 39141 w 83834"/>
                      <a:gd name="connsiteY1" fmla="*/ 42482 h 276799"/>
                      <a:gd name="connsiteX2" fmla="*/ 17851 w 83834"/>
                      <a:gd name="connsiteY2" fmla="*/ 22095 h 276799"/>
                      <a:gd name="connsiteX3" fmla="*/ 40377 w 83834"/>
                      <a:gd name="connsiteY3" fmla="*/ 0 h 276799"/>
                      <a:gd name="connsiteX4" fmla="*/ 60811 w 83834"/>
                      <a:gd name="connsiteY4" fmla="*/ 21241 h 276799"/>
                      <a:gd name="connsiteX5" fmla="*/ 26595 w 83834"/>
                      <a:gd name="connsiteY5" fmla="*/ 156085 h 276799"/>
                      <a:gd name="connsiteX6" fmla="*/ 15285 w 83834"/>
                      <a:gd name="connsiteY6" fmla="*/ 130292 h 276799"/>
                      <a:gd name="connsiteX7" fmla="*/ 11578 w 83834"/>
                      <a:gd name="connsiteY7" fmla="*/ 127826 h 276799"/>
                      <a:gd name="connsiteX8" fmla="*/ 11958 w 83834"/>
                      <a:gd name="connsiteY8" fmla="*/ 120335 h 276799"/>
                      <a:gd name="connsiteX9" fmla="*/ 54919 w 83834"/>
                      <a:gd name="connsiteY9" fmla="*/ 99947 h 276799"/>
                      <a:gd name="connsiteX10" fmla="*/ 59100 w 83834"/>
                      <a:gd name="connsiteY10" fmla="*/ 102413 h 276799"/>
                      <a:gd name="connsiteX11" fmla="*/ 57390 w 83834"/>
                      <a:gd name="connsiteY11" fmla="*/ 153999 h 276799"/>
                      <a:gd name="connsiteX12" fmla="*/ 57390 w 83834"/>
                      <a:gd name="connsiteY12" fmla="*/ 228912 h 276799"/>
                      <a:gd name="connsiteX13" fmla="*/ 73262 w 83834"/>
                      <a:gd name="connsiteY13" fmla="*/ 265135 h 276799"/>
                      <a:gd name="connsiteX14" fmla="*/ 82006 w 83834"/>
                      <a:gd name="connsiteY14" fmla="*/ 266368 h 276799"/>
                      <a:gd name="connsiteX15" fmla="*/ 81151 w 83834"/>
                      <a:gd name="connsiteY15" fmla="*/ 276799 h 276799"/>
                      <a:gd name="connsiteX16" fmla="*/ 41897 w 83834"/>
                      <a:gd name="connsiteY16" fmla="*/ 275566 h 276799"/>
                      <a:gd name="connsiteX17" fmla="*/ 2644 w 83834"/>
                      <a:gd name="connsiteY17" fmla="*/ 276799 h 276799"/>
                      <a:gd name="connsiteX18" fmla="*/ 1788 w 83834"/>
                      <a:gd name="connsiteY18" fmla="*/ 266368 h 276799"/>
                      <a:gd name="connsiteX19" fmla="*/ 10532 w 83834"/>
                      <a:gd name="connsiteY19" fmla="*/ 265135 h 276799"/>
                      <a:gd name="connsiteX20" fmla="*/ 26405 w 83834"/>
                      <a:gd name="connsiteY20" fmla="*/ 228912 h 276799"/>
                      <a:gd name="connsiteX21" fmla="*/ 26405 w 83834"/>
                      <a:gd name="connsiteY21" fmla="*/ 156085 h 27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834" h="276799">
                        <a:moveTo>
                          <a:pt x="60811" y="21241"/>
                        </a:moveTo>
                        <a:cubicBezTo>
                          <a:pt x="60811" y="35844"/>
                          <a:pt x="50356" y="42482"/>
                          <a:pt x="39141" y="42482"/>
                        </a:cubicBezTo>
                        <a:cubicBezTo>
                          <a:pt x="26215" y="42482"/>
                          <a:pt x="17851" y="33284"/>
                          <a:pt x="17851" y="22095"/>
                        </a:cubicBezTo>
                        <a:cubicBezTo>
                          <a:pt x="17851" y="8345"/>
                          <a:pt x="28306" y="0"/>
                          <a:pt x="40377" y="0"/>
                        </a:cubicBezTo>
                        <a:cubicBezTo>
                          <a:pt x="52828" y="0"/>
                          <a:pt x="60811" y="9578"/>
                          <a:pt x="60811" y="21241"/>
                        </a:cubicBezTo>
                        <a:moveTo>
                          <a:pt x="26595" y="156085"/>
                        </a:moveTo>
                        <a:cubicBezTo>
                          <a:pt x="26595" y="139869"/>
                          <a:pt x="26595" y="137783"/>
                          <a:pt x="15285" y="130292"/>
                        </a:cubicBezTo>
                        <a:lnTo>
                          <a:pt x="11578" y="127826"/>
                        </a:lnTo>
                        <a:cubicBezTo>
                          <a:pt x="9867" y="126119"/>
                          <a:pt x="9867" y="121568"/>
                          <a:pt x="11958" y="120335"/>
                        </a:cubicBezTo>
                        <a:cubicBezTo>
                          <a:pt x="21558" y="117016"/>
                          <a:pt x="45319" y="106206"/>
                          <a:pt x="54919" y="99947"/>
                        </a:cubicBezTo>
                        <a:cubicBezTo>
                          <a:pt x="57009" y="99947"/>
                          <a:pt x="58625" y="100801"/>
                          <a:pt x="59100" y="102413"/>
                        </a:cubicBezTo>
                        <a:cubicBezTo>
                          <a:pt x="58245" y="117016"/>
                          <a:pt x="57390" y="136930"/>
                          <a:pt x="57390" y="153999"/>
                        </a:cubicBezTo>
                        <a:lnTo>
                          <a:pt x="57390" y="228912"/>
                        </a:lnTo>
                        <a:cubicBezTo>
                          <a:pt x="57390" y="258877"/>
                          <a:pt x="58245" y="263049"/>
                          <a:pt x="73262" y="265135"/>
                        </a:cubicBezTo>
                        <a:lnTo>
                          <a:pt x="82006" y="266368"/>
                        </a:lnTo>
                        <a:cubicBezTo>
                          <a:pt x="84953" y="268454"/>
                          <a:pt x="84097" y="275471"/>
                          <a:pt x="81151" y="276799"/>
                        </a:cubicBezTo>
                        <a:cubicBezTo>
                          <a:pt x="68605" y="275946"/>
                          <a:pt x="56534" y="275566"/>
                          <a:pt x="41897" y="275566"/>
                        </a:cubicBezTo>
                        <a:cubicBezTo>
                          <a:pt x="26880" y="275566"/>
                          <a:pt x="14334" y="275946"/>
                          <a:pt x="2644" y="276799"/>
                        </a:cubicBezTo>
                        <a:cubicBezTo>
                          <a:pt x="-303" y="275566"/>
                          <a:pt x="-1063" y="268454"/>
                          <a:pt x="1788" y="266368"/>
                        </a:cubicBezTo>
                        <a:lnTo>
                          <a:pt x="10532" y="265135"/>
                        </a:lnTo>
                        <a:cubicBezTo>
                          <a:pt x="26025" y="263049"/>
                          <a:pt x="26405" y="258877"/>
                          <a:pt x="26405" y="228912"/>
                        </a:cubicBezTo>
                        <a:lnTo>
                          <a:pt x="26405" y="156085"/>
                        </a:lnTo>
                        <a:close/>
                      </a:path>
                    </a:pathLst>
                  </a:custGeom>
                  <a:solidFill>
                    <a:srgbClr val="FFFFFF"/>
                  </a:solidFill>
                  <a:ln w="9494" cap="flat">
                    <a:noFill/>
                    <a:prstDash val="solid"/>
                    <a:miter/>
                  </a:ln>
                </p:spPr>
                <p:txBody>
                  <a:bodyPr rtlCol="0" anchor="ctr"/>
                  <a:lstStyle/>
                  <a:p>
                    <a:endParaRPr lang="en-US"/>
                  </a:p>
                </p:txBody>
              </p:sp>
              <p:sp>
                <p:nvSpPr>
                  <p:cNvPr id="42" name="Freeform 171">
                    <a:extLst>
                      <a:ext uri="{FF2B5EF4-FFF2-40B4-BE49-F238E27FC236}">
                        <a16:creationId xmlns:a16="http://schemas.microsoft.com/office/drawing/2014/main" id="{BA39AFD0-2841-48EC-B4DE-3BCFE5ABE9F8}"/>
                      </a:ext>
                    </a:extLst>
                  </p:cNvPr>
                  <p:cNvSpPr/>
                  <p:nvPr/>
                </p:nvSpPr>
                <p:spPr>
                  <a:xfrm>
                    <a:off x="2993523" y="4525545"/>
                    <a:ext cx="109943" cy="175713"/>
                  </a:xfrm>
                  <a:custGeom>
                    <a:avLst/>
                    <a:gdLst>
                      <a:gd name="connsiteX0" fmla="*/ 101959 w 109943"/>
                      <a:gd name="connsiteY0" fmla="*/ 7681 h 175713"/>
                      <a:gd name="connsiteX1" fmla="*/ 108613 w 109943"/>
                      <a:gd name="connsiteY1" fmla="*/ 41344 h 175713"/>
                      <a:gd name="connsiteX2" fmla="*/ 98633 w 109943"/>
                      <a:gd name="connsiteY2" fmla="*/ 42577 h 175713"/>
                      <a:gd name="connsiteX3" fmla="*/ 61945 w 109943"/>
                      <a:gd name="connsiteY3" fmla="*/ 12233 h 175713"/>
                      <a:gd name="connsiteX4" fmla="*/ 35238 w 109943"/>
                      <a:gd name="connsiteY4" fmla="*/ 37646 h 175713"/>
                      <a:gd name="connsiteX5" fmla="*/ 67363 w 109943"/>
                      <a:gd name="connsiteY5" fmla="*/ 72163 h 175713"/>
                      <a:gd name="connsiteX6" fmla="*/ 109943 w 109943"/>
                      <a:gd name="connsiteY6" fmla="*/ 128300 h 175713"/>
                      <a:gd name="connsiteX7" fmla="*/ 49875 w 109943"/>
                      <a:gd name="connsiteY7" fmla="*/ 175714 h 175713"/>
                      <a:gd name="connsiteX8" fmla="*/ 5203 w 109943"/>
                      <a:gd name="connsiteY8" fmla="*/ 163197 h 175713"/>
                      <a:gd name="connsiteX9" fmla="*/ 166 w 109943"/>
                      <a:gd name="connsiteY9" fmla="*/ 121188 h 175713"/>
                      <a:gd name="connsiteX10" fmla="*/ 9766 w 109943"/>
                      <a:gd name="connsiteY10" fmla="*/ 120714 h 175713"/>
                      <a:gd name="connsiteX11" fmla="*/ 53962 w 109943"/>
                      <a:gd name="connsiteY11" fmla="*/ 163576 h 175713"/>
                      <a:gd name="connsiteX12" fmla="*/ 81905 w 109943"/>
                      <a:gd name="connsiteY12" fmla="*/ 136930 h 175713"/>
                      <a:gd name="connsiteX13" fmla="*/ 49780 w 109943"/>
                      <a:gd name="connsiteY13" fmla="*/ 98620 h 175713"/>
                      <a:gd name="connsiteX14" fmla="*/ 8435 w 109943"/>
                      <a:gd name="connsiteY14" fmla="*/ 47413 h 175713"/>
                      <a:gd name="connsiteX15" fmla="*/ 65177 w 109943"/>
                      <a:gd name="connsiteY15" fmla="*/ 0 h 175713"/>
                      <a:gd name="connsiteX16" fmla="*/ 101959 w 109943"/>
                      <a:gd name="connsiteY16" fmla="*/ 7681 h 17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943" h="175713">
                        <a:moveTo>
                          <a:pt x="101959" y="7681"/>
                        </a:moveTo>
                        <a:cubicBezTo>
                          <a:pt x="105666" y="16784"/>
                          <a:pt x="108613" y="30155"/>
                          <a:pt x="108613" y="41344"/>
                        </a:cubicBezTo>
                        <a:cubicBezTo>
                          <a:pt x="106902" y="44284"/>
                          <a:pt x="100724" y="45043"/>
                          <a:pt x="98633" y="42577"/>
                        </a:cubicBezTo>
                        <a:cubicBezTo>
                          <a:pt x="91504" y="24276"/>
                          <a:pt x="79054" y="12233"/>
                          <a:pt x="61945" y="12233"/>
                        </a:cubicBezTo>
                        <a:cubicBezTo>
                          <a:pt x="45693" y="12233"/>
                          <a:pt x="35238" y="22664"/>
                          <a:pt x="35238" y="37646"/>
                        </a:cubicBezTo>
                        <a:cubicBezTo>
                          <a:pt x="35238" y="54715"/>
                          <a:pt x="52726" y="63818"/>
                          <a:pt x="67363" y="72163"/>
                        </a:cubicBezTo>
                        <a:cubicBezTo>
                          <a:pt x="89509" y="84680"/>
                          <a:pt x="109943" y="98809"/>
                          <a:pt x="109943" y="128300"/>
                        </a:cubicBezTo>
                        <a:cubicBezTo>
                          <a:pt x="109943" y="159878"/>
                          <a:pt x="80764" y="175714"/>
                          <a:pt x="49875" y="175714"/>
                        </a:cubicBezTo>
                        <a:cubicBezTo>
                          <a:pt x="30295" y="175714"/>
                          <a:pt x="15658" y="171541"/>
                          <a:pt x="5203" y="163197"/>
                        </a:cubicBezTo>
                        <a:cubicBezTo>
                          <a:pt x="1877" y="155326"/>
                          <a:pt x="-689" y="134938"/>
                          <a:pt x="166" y="121188"/>
                        </a:cubicBezTo>
                        <a:cubicBezTo>
                          <a:pt x="2257" y="118723"/>
                          <a:pt x="7675" y="118249"/>
                          <a:pt x="9766" y="120714"/>
                        </a:cubicBezTo>
                        <a:cubicBezTo>
                          <a:pt x="16894" y="143568"/>
                          <a:pt x="30200" y="163576"/>
                          <a:pt x="53962" y="163576"/>
                        </a:cubicBezTo>
                        <a:cubicBezTo>
                          <a:pt x="68979" y="163576"/>
                          <a:pt x="81905" y="154852"/>
                          <a:pt x="81905" y="136930"/>
                        </a:cubicBezTo>
                        <a:cubicBezTo>
                          <a:pt x="81905" y="117775"/>
                          <a:pt x="65177" y="107344"/>
                          <a:pt x="49780" y="98620"/>
                        </a:cubicBezTo>
                        <a:cubicBezTo>
                          <a:pt x="25543" y="84870"/>
                          <a:pt x="8435" y="70361"/>
                          <a:pt x="8435" y="47413"/>
                        </a:cubicBezTo>
                        <a:cubicBezTo>
                          <a:pt x="8435" y="17069"/>
                          <a:pt x="33432" y="0"/>
                          <a:pt x="65177" y="0"/>
                        </a:cubicBezTo>
                        <a:cubicBezTo>
                          <a:pt x="82760" y="190"/>
                          <a:pt x="98253" y="4362"/>
                          <a:pt x="101959" y="7681"/>
                        </a:cubicBezTo>
                      </a:path>
                    </a:pathLst>
                  </a:custGeom>
                  <a:solidFill>
                    <a:srgbClr val="FFFFFF"/>
                  </a:solidFill>
                  <a:ln w="9494" cap="flat">
                    <a:noFill/>
                    <a:prstDash val="solid"/>
                    <a:miter/>
                  </a:ln>
                </p:spPr>
                <p:txBody>
                  <a:bodyPr rtlCol="0" anchor="ctr"/>
                  <a:lstStyle/>
                  <a:p>
                    <a:endParaRPr lang="en-US"/>
                  </a:p>
                </p:txBody>
              </p:sp>
              <p:sp>
                <p:nvSpPr>
                  <p:cNvPr id="43" name="Freeform 172">
                    <a:extLst>
                      <a:ext uri="{FF2B5EF4-FFF2-40B4-BE49-F238E27FC236}">
                        <a16:creationId xmlns:a16="http://schemas.microsoft.com/office/drawing/2014/main" id="{EF5F5FF6-CC21-4EDD-86DC-EE36202BCCA5}"/>
                      </a:ext>
                    </a:extLst>
                  </p:cNvPr>
                  <p:cNvSpPr/>
                  <p:nvPr/>
                </p:nvSpPr>
                <p:spPr>
                  <a:xfrm>
                    <a:off x="3121745" y="4502388"/>
                    <a:ext cx="111258" cy="198870"/>
                  </a:xfrm>
                  <a:custGeom>
                    <a:avLst/>
                    <a:gdLst>
                      <a:gd name="connsiteX0" fmla="*/ 60989 w 111258"/>
                      <a:gd name="connsiteY0" fmla="*/ 46579 h 198870"/>
                      <a:gd name="connsiteX1" fmla="*/ 53481 w 111258"/>
                      <a:gd name="connsiteY1" fmla="*/ 56536 h 198870"/>
                      <a:gd name="connsiteX2" fmla="*/ 53481 w 111258"/>
                      <a:gd name="connsiteY2" fmla="*/ 134293 h 198870"/>
                      <a:gd name="connsiteX3" fmla="*/ 83990 w 111258"/>
                      <a:gd name="connsiteY3" fmla="*/ 180474 h 198870"/>
                      <a:gd name="connsiteX4" fmla="*/ 95301 w 111258"/>
                      <a:gd name="connsiteY4" fmla="*/ 178388 h 198870"/>
                      <a:gd name="connsiteX5" fmla="*/ 105756 w 111258"/>
                      <a:gd name="connsiteY5" fmla="*/ 172603 h 198870"/>
                      <a:gd name="connsiteX6" fmla="*/ 109938 w 111258"/>
                      <a:gd name="connsiteY6" fmla="*/ 179715 h 198870"/>
                      <a:gd name="connsiteX7" fmla="*/ 66122 w 111258"/>
                      <a:gd name="connsiteY7" fmla="*/ 198870 h 198870"/>
                      <a:gd name="connsiteX8" fmla="*/ 22686 w 111258"/>
                      <a:gd name="connsiteY8" fmla="*/ 153923 h 198870"/>
                      <a:gd name="connsiteX9" fmla="*/ 22686 w 111258"/>
                      <a:gd name="connsiteY9" fmla="*/ 58717 h 198870"/>
                      <a:gd name="connsiteX10" fmla="*/ 13942 w 111258"/>
                      <a:gd name="connsiteY10" fmla="*/ 46674 h 198870"/>
                      <a:gd name="connsiteX11" fmla="*/ 2251 w 111258"/>
                      <a:gd name="connsiteY11" fmla="*/ 46674 h 198870"/>
                      <a:gd name="connsiteX12" fmla="*/ 1016 w 111258"/>
                      <a:gd name="connsiteY12" fmla="*/ 37950 h 198870"/>
                      <a:gd name="connsiteX13" fmla="*/ 27724 w 111258"/>
                      <a:gd name="connsiteY13" fmla="*/ 25053 h 198870"/>
                      <a:gd name="connsiteX14" fmla="*/ 45212 w 111258"/>
                      <a:gd name="connsiteY14" fmla="*/ 493 h 198870"/>
                      <a:gd name="connsiteX15" fmla="*/ 53956 w 111258"/>
                      <a:gd name="connsiteY15" fmla="*/ 2579 h 198870"/>
                      <a:gd name="connsiteX16" fmla="*/ 53956 w 111258"/>
                      <a:gd name="connsiteY16" fmla="*/ 21260 h 198870"/>
                      <a:gd name="connsiteX17" fmla="*/ 61465 w 111258"/>
                      <a:gd name="connsiteY17" fmla="*/ 29131 h 198870"/>
                      <a:gd name="connsiteX18" fmla="*/ 107752 w 111258"/>
                      <a:gd name="connsiteY18" fmla="*/ 29131 h 198870"/>
                      <a:gd name="connsiteX19" fmla="*/ 108132 w 111258"/>
                      <a:gd name="connsiteY19" fmla="*/ 46579 h 198870"/>
                      <a:gd name="connsiteX20" fmla="*/ 60989 w 111258"/>
                      <a:gd name="connsiteY20" fmla="*/ 46579 h 19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258" h="198870">
                        <a:moveTo>
                          <a:pt x="60989" y="46579"/>
                        </a:moveTo>
                        <a:cubicBezTo>
                          <a:pt x="53861" y="46579"/>
                          <a:pt x="53481" y="47812"/>
                          <a:pt x="53481" y="56536"/>
                        </a:cubicBezTo>
                        <a:lnTo>
                          <a:pt x="53481" y="134293"/>
                        </a:lnTo>
                        <a:cubicBezTo>
                          <a:pt x="53481" y="158474"/>
                          <a:pt x="56427" y="180474"/>
                          <a:pt x="83990" y="180474"/>
                        </a:cubicBezTo>
                        <a:cubicBezTo>
                          <a:pt x="88172" y="180474"/>
                          <a:pt x="91879" y="179621"/>
                          <a:pt x="95301" y="178388"/>
                        </a:cubicBezTo>
                        <a:cubicBezTo>
                          <a:pt x="99007" y="177155"/>
                          <a:pt x="104520" y="172603"/>
                          <a:pt x="105756" y="172603"/>
                        </a:cubicBezTo>
                        <a:cubicBezTo>
                          <a:pt x="109082" y="172603"/>
                          <a:pt x="110793" y="177155"/>
                          <a:pt x="109938" y="179715"/>
                        </a:cubicBezTo>
                        <a:cubicBezTo>
                          <a:pt x="102429" y="188439"/>
                          <a:pt x="87412" y="198870"/>
                          <a:pt x="66122" y="198870"/>
                        </a:cubicBezTo>
                        <a:cubicBezTo>
                          <a:pt x="30195" y="198870"/>
                          <a:pt x="22686" y="178862"/>
                          <a:pt x="22686" y="153923"/>
                        </a:cubicBezTo>
                        <a:lnTo>
                          <a:pt x="22686" y="58717"/>
                        </a:lnTo>
                        <a:cubicBezTo>
                          <a:pt x="22686" y="47527"/>
                          <a:pt x="22306" y="46674"/>
                          <a:pt x="13942" y="46674"/>
                        </a:cubicBezTo>
                        <a:lnTo>
                          <a:pt x="2251" y="46674"/>
                        </a:lnTo>
                        <a:cubicBezTo>
                          <a:pt x="-220" y="44967"/>
                          <a:pt x="-695" y="40415"/>
                          <a:pt x="1016" y="37950"/>
                        </a:cubicBezTo>
                        <a:cubicBezTo>
                          <a:pt x="13086" y="34251"/>
                          <a:pt x="23542" y="28751"/>
                          <a:pt x="27724" y="25053"/>
                        </a:cubicBezTo>
                        <a:cubicBezTo>
                          <a:pt x="33141" y="20027"/>
                          <a:pt x="41030" y="8838"/>
                          <a:pt x="45212" y="493"/>
                        </a:cubicBezTo>
                        <a:cubicBezTo>
                          <a:pt x="47303" y="-360"/>
                          <a:pt x="52340" y="-360"/>
                          <a:pt x="53956" y="2579"/>
                        </a:cubicBezTo>
                        <a:lnTo>
                          <a:pt x="53956" y="21260"/>
                        </a:lnTo>
                        <a:cubicBezTo>
                          <a:pt x="53956" y="28751"/>
                          <a:pt x="54431" y="29131"/>
                          <a:pt x="61465" y="29131"/>
                        </a:cubicBezTo>
                        <a:lnTo>
                          <a:pt x="107752" y="29131"/>
                        </a:lnTo>
                        <a:cubicBezTo>
                          <a:pt x="112789" y="32829"/>
                          <a:pt x="111934" y="44113"/>
                          <a:pt x="108132" y="46579"/>
                        </a:cubicBezTo>
                        <a:lnTo>
                          <a:pt x="60989" y="46579"/>
                        </a:lnTo>
                        <a:close/>
                      </a:path>
                    </a:pathLst>
                  </a:custGeom>
                  <a:solidFill>
                    <a:srgbClr val="FFFFFF"/>
                  </a:solidFill>
                  <a:ln w="9494" cap="flat">
                    <a:noFill/>
                    <a:prstDash val="solid"/>
                    <a:miter/>
                  </a:ln>
                </p:spPr>
                <p:txBody>
                  <a:bodyPr rtlCol="0" anchor="ctr"/>
                  <a:lstStyle/>
                  <a:p>
                    <a:endParaRPr lang="en-US"/>
                  </a:p>
                </p:txBody>
              </p:sp>
              <p:sp>
                <p:nvSpPr>
                  <p:cNvPr id="44" name="Freeform 173">
                    <a:extLst>
                      <a:ext uri="{FF2B5EF4-FFF2-40B4-BE49-F238E27FC236}">
                        <a16:creationId xmlns:a16="http://schemas.microsoft.com/office/drawing/2014/main" id="{E65F6B54-5F9C-47BF-8E4E-88AD403A9FBA}"/>
                      </a:ext>
                    </a:extLst>
                  </p:cNvPr>
                  <p:cNvSpPr/>
                  <p:nvPr/>
                </p:nvSpPr>
                <p:spPr>
                  <a:xfrm>
                    <a:off x="2498789" y="4756827"/>
                    <a:ext cx="64535" cy="74533"/>
                  </a:xfrm>
                  <a:custGeom>
                    <a:avLst/>
                    <a:gdLst>
                      <a:gd name="connsiteX0" fmla="*/ 36307 w 64535"/>
                      <a:gd name="connsiteY0" fmla="*/ 36793 h 74533"/>
                      <a:gd name="connsiteX1" fmla="*/ 64536 w 64535"/>
                      <a:gd name="connsiteY1" fmla="*/ 36793 h 74533"/>
                      <a:gd name="connsiteX2" fmla="*/ 64536 w 64535"/>
                      <a:gd name="connsiteY2" fmla="*/ 46370 h 74533"/>
                      <a:gd name="connsiteX3" fmla="*/ 62540 w 64535"/>
                      <a:gd name="connsiteY3" fmla="*/ 57275 h 74533"/>
                      <a:gd name="connsiteX4" fmla="*/ 56742 w 64535"/>
                      <a:gd name="connsiteY4" fmla="*/ 66189 h 74533"/>
                      <a:gd name="connsiteX5" fmla="*/ 47237 w 64535"/>
                      <a:gd name="connsiteY5" fmla="*/ 72258 h 74533"/>
                      <a:gd name="connsiteX6" fmla="*/ 34121 w 64535"/>
                      <a:gd name="connsiteY6" fmla="*/ 74534 h 74533"/>
                      <a:gd name="connsiteX7" fmla="*/ 20530 w 64535"/>
                      <a:gd name="connsiteY7" fmla="*/ 72163 h 74533"/>
                      <a:gd name="connsiteX8" fmla="*/ 9695 w 64535"/>
                      <a:gd name="connsiteY8" fmla="*/ 65146 h 74533"/>
                      <a:gd name="connsiteX9" fmla="*/ 2566 w 64535"/>
                      <a:gd name="connsiteY9" fmla="*/ 53577 h 74533"/>
                      <a:gd name="connsiteX10" fmla="*/ 0 w 64535"/>
                      <a:gd name="connsiteY10" fmla="*/ 37362 h 74533"/>
                      <a:gd name="connsiteX11" fmla="*/ 2566 w 64535"/>
                      <a:gd name="connsiteY11" fmla="*/ 21241 h 74533"/>
                      <a:gd name="connsiteX12" fmla="*/ 9790 w 64535"/>
                      <a:gd name="connsiteY12" fmla="*/ 9483 h 74533"/>
                      <a:gd name="connsiteX13" fmla="*/ 20625 w 64535"/>
                      <a:gd name="connsiteY13" fmla="*/ 2371 h 74533"/>
                      <a:gd name="connsiteX14" fmla="*/ 34311 w 64535"/>
                      <a:gd name="connsiteY14" fmla="*/ 0 h 74533"/>
                      <a:gd name="connsiteX15" fmla="*/ 49518 w 64535"/>
                      <a:gd name="connsiteY15" fmla="*/ 3129 h 74533"/>
                      <a:gd name="connsiteX16" fmla="*/ 61019 w 64535"/>
                      <a:gd name="connsiteY16" fmla="*/ 13465 h 74533"/>
                      <a:gd name="connsiteX17" fmla="*/ 52560 w 64535"/>
                      <a:gd name="connsiteY17" fmla="*/ 19155 h 74533"/>
                      <a:gd name="connsiteX18" fmla="*/ 44006 w 64535"/>
                      <a:gd name="connsiteY18" fmla="*/ 12612 h 74533"/>
                      <a:gd name="connsiteX19" fmla="*/ 34026 w 64535"/>
                      <a:gd name="connsiteY19" fmla="*/ 10431 h 74533"/>
                      <a:gd name="connsiteX20" fmla="*/ 24712 w 64535"/>
                      <a:gd name="connsiteY20" fmla="*/ 12138 h 74533"/>
                      <a:gd name="connsiteX21" fmla="*/ 17583 w 64535"/>
                      <a:gd name="connsiteY21" fmla="*/ 17258 h 74533"/>
                      <a:gd name="connsiteX22" fmla="*/ 12926 w 64535"/>
                      <a:gd name="connsiteY22" fmla="*/ 25698 h 74533"/>
                      <a:gd name="connsiteX23" fmla="*/ 11310 w 64535"/>
                      <a:gd name="connsiteY23" fmla="*/ 37551 h 74533"/>
                      <a:gd name="connsiteX24" fmla="*/ 12926 w 64535"/>
                      <a:gd name="connsiteY24" fmla="*/ 49405 h 74533"/>
                      <a:gd name="connsiteX25" fmla="*/ 17583 w 64535"/>
                      <a:gd name="connsiteY25" fmla="*/ 57844 h 74533"/>
                      <a:gd name="connsiteX26" fmla="*/ 24712 w 64535"/>
                      <a:gd name="connsiteY26" fmla="*/ 62965 h 74533"/>
                      <a:gd name="connsiteX27" fmla="*/ 34026 w 64535"/>
                      <a:gd name="connsiteY27" fmla="*/ 64672 h 74533"/>
                      <a:gd name="connsiteX28" fmla="*/ 41250 w 64535"/>
                      <a:gd name="connsiteY28" fmla="*/ 63439 h 74533"/>
                      <a:gd name="connsiteX29" fmla="*/ 47237 w 64535"/>
                      <a:gd name="connsiteY29" fmla="*/ 60025 h 74533"/>
                      <a:gd name="connsiteX30" fmla="*/ 51324 w 64535"/>
                      <a:gd name="connsiteY30" fmla="*/ 55094 h 74533"/>
                      <a:gd name="connsiteX31" fmla="*/ 52845 w 64535"/>
                      <a:gd name="connsiteY31" fmla="*/ 49025 h 74533"/>
                      <a:gd name="connsiteX32" fmla="*/ 52845 w 64535"/>
                      <a:gd name="connsiteY32" fmla="*/ 46844 h 74533"/>
                      <a:gd name="connsiteX33" fmla="*/ 36307 w 64535"/>
                      <a:gd name="connsiteY33" fmla="*/ 46844 h 74533"/>
                      <a:gd name="connsiteX34" fmla="*/ 36307 w 64535"/>
                      <a:gd name="connsiteY34" fmla="*/ 36793 h 7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535" h="74533">
                        <a:moveTo>
                          <a:pt x="36307" y="36793"/>
                        </a:moveTo>
                        <a:lnTo>
                          <a:pt x="64536" y="36793"/>
                        </a:lnTo>
                        <a:lnTo>
                          <a:pt x="64536" y="46370"/>
                        </a:lnTo>
                        <a:cubicBezTo>
                          <a:pt x="64536" y="50258"/>
                          <a:pt x="63870" y="53862"/>
                          <a:pt x="62540" y="57275"/>
                        </a:cubicBezTo>
                        <a:cubicBezTo>
                          <a:pt x="61209" y="60689"/>
                          <a:pt x="59308" y="63629"/>
                          <a:pt x="56742" y="66189"/>
                        </a:cubicBezTo>
                        <a:cubicBezTo>
                          <a:pt x="54176" y="68749"/>
                          <a:pt x="51039" y="70741"/>
                          <a:pt x="47237" y="72258"/>
                        </a:cubicBezTo>
                        <a:cubicBezTo>
                          <a:pt x="43436" y="73775"/>
                          <a:pt x="39064" y="74534"/>
                          <a:pt x="34121" y="74534"/>
                        </a:cubicBezTo>
                        <a:cubicBezTo>
                          <a:pt x="29274" y="74534"/>
                          <a:pt x="24712" y="73775"/>
                          <a:pt x="20530" y="72163"/>
                        </a:cubicBezTo>
                        <a:cubicBezTo>
                          <a:pt x="16348" y="70551"/>
                          <a:pt x="12736" y="68180"/>
                          <a:pt x="9695" y="65146"/>
                        </a:cubicBezTo>
                        <a:cubicBezTo>
                          <a:pt x="6653" y="62017"/>
                          <a:pt x="4277" y="58129"/>
                          <a:pt x="2566" y="53577"/>
                        </a:cubicBezTo>
                        <a:cubicBezTo>
                          <a:pt x="855" y="48931"/>
                          <a:pt x="0" y="43525"/>
                          <a:pt x="0" y="37362"/>
                        </a:cubicBezTo>
                        <a:cubicBezTo>
                          <a:pt x="0" y="31293"/>
                          <a:pt x="855" y="25888"/>
                          <a:pt x="2566" y="21241"/>
                        </a:cubicBezTo>
                        <a:cubicBezTo>
                          <a:pt x="4277" y="16595"/>
                          <a:pt x="6653" y="12707"/>
                          <a:pt x="9790" y="9483"/>
                        </a:cubicBezTo>
                        <a:cubicBezTo>
                          <a:pt x="12831" y="6259"/>
                          <a:pt x="16538" y="3888"/>
                          <a:pt x="20625" y="2371"/>
                        </a:cubicBezTo>
                        <a:cubicBezTo>
                          <a:pt x="24807" y="759"/>
                          <a:pt x="29369" y="0"/>
                          <a:pt x="34311" y="0"/>
                        </a:cubicBezTo>
                        <a:cubicBezTo>
                          <a:pt x="39919" y="0"/>
                          <a:pt x="45051" y="1043"/>
                          <a:pt x="49518" y="3129"/>
                        </a:cubicBezTo>
                        <a:cubicBezTo>
                          <a:pt x="53986" y="5215"/>
                          <a:pt x="57882" y="8724"/>
                          <a:pt x="61019" y="13465"/>
                        </a:cubicBezTo>
                        <a:lnTo>
                          <a:pt x="52560" y="19155"/>
                        </a:lnTo>
                        <a:cubicBezTo>
                          <a:pt x="50089" y="16215"/>
                          <a:pt x="47237" y="14034"/>
                          <a:pt x="44006" y="12612"/>
                        </a:cubicBezTo>
                        <a:cubicBezTo>
                          <a:pt x="40869" y="11095"/>
                          <a:pt x="37543" y="10431"/>
                          <a:pt x="34026" y="10431"/>
                        </a:cubicBezTo>
                        <a:cubicBezTo>
                          <a:pt x="30605" y="10431"/>
                          <a:pt x="27468" y="11000"/>
                          <a:pt x="24712" y="12138"/>
                        </a:cubicBezTo>
                        <a:cubicBezTo>
                          <a:pt x="21955" y="13276"/>
                          <a:pt x="19579" y="14983"/>
                          <a:pt x="17583" y="17258"/>
                        </a:cubicBezTo>
                        <a:cubicBezTo>
                          <a:pt x="15587" y="19534"/>
                          <a:pt x="14067" y="22284"/>
                          <a:pt x="12926" y="25698"/>
                        </a:cubicBezTo>
                        <a:cubicBezTo>
                          <a:pt x="11786" y="29112"/>
                          <a:pt x="11310" y="33000"/>
                          <a:pt x="11310" y="37551"/>
                        </a:cubicBezTo>
                        <a:cubicBezTo>
                          <a:pt x="11310" y="42103"/>
                          <a:pt x="11881" y="45991"/>
                          <a:pt x="12926" y="49405"/>
                        </a:cubicBezTo>
                        <a:cubicBezTo>
                          <a:pt x="14067" y="52818"/>
                          <a:pt x="15587" y="55568"/>
                          <a:pt x="17583" y="57844"/>
                        </a:cubicBezTo>
                        <a:cubicBezTo>
                          <a:pt x="19579" y="60120"/>
                          <a:pt x="21955" y="61827"/>
                          <a:pt x="24712" y="62965"/>
                        </a:cubicBezTo>
                        <a:cubicBezTo>
                          <a:pt x="27468" y="64103"/>
                          <a:pt x="30605" y="64672"/>
                          <a:pt x="34026" y="64672"/>
                        </a:cubicBezTo>
                        <a:cubicBezTo>
                          <a:pt x="36497" y="64672"/>
                          <a:pt x="38968" y="64292"/>
                          <a:pt x="41250" y="63439"/>
                        </a:cubicBezTo>
                        <a:cubicBezTo>
                          <a:pt x="43531" y="62586"/>
                          <a:pt x="45527" y="61448"/>
                          <a:pt x="47237" y="60025"/>
                        </a:cubicBezTo>
                        <a:cubicBezTo>
                          <a:pt x="48948" y="58603"/>
                          <a:pt x="50374" y="56991"/>
                          <a:pt x="51324" y="55094"/>
                        </a:cubicBezTo>
                        <a:cubicBezTo>
                          <a:pt x="52370" y="53198"/>
                          <a:pt x="52845" y="51206"/>
                          <a:pt x="52845" y="49025"/>
                        </a:cubicBezTo>
                        <a:lnTo>
                          <a:pt x="52845" y="46844"/>
                        </a:lnTo>
                        <a:lnTo>
                          <a:pt x="36307" y="46844"/>
                        </a:lnTo>
                        <a:lnTo>
                          <a:pt x="36307" y="36793"/>
                        </a:lnTo>
                        <a:close/>
                      </a:path>
                    </a:pathLst>
                  </a:custGeom>
                  <a:solidFill>
                    <a:srgbClr val="FFFFFF"/>
                  </a:solidFill>
                  <a:ln w="9494" cap="flat">
                    <a:noFill/>
                    <a:prstDash val="solid"/>
                    <a:miter/>
                  </a:ln>
                </p:spPr>
                <p:txBody>
                  <a:bodyPr rtlCol="0" anchor="ctr"/>
                  <a:lstStyle/>
                  <a:p>
                    <a:endParaRPr lang="en-US"/>
                  </a:p>
                </p:txBody>
              </p:sp>
              <p:sp>
                <p:nvSpPr>
                  <p:cNvPr id="45" name="Freeform 174">
                    <a:extLst>
                      <a:ext uri="{FF2B5EF4-FFF2-40B4-BE49-F238E27FC236}">
                        <a16:creationId xmlns:a16="http://schemas.microsoft.com/office/drawing/2014/main" id="{7D64831B-3AE3-4965-AAC3-0B2D11D72CA3}"/>
                      </a:ext>
                    </a:extLst>
                  </p:cNvPr>
                  <p:cNvSpPr/>
                  <p:nvPr/>
                </p:nvSpPr>
                <p:spPr>
                  <a:xfrm>
                    <a:off x="2662267" y="4757965"/>
                    <a:ext cx="57407" cy="71878"/>
                  </a:xfrm>
                  <a:custGeom>
                    <a:avLst/>
                    <a:gdLst>
                      <a:gd name="connsiteX0" fmla="*/ 11310 w 57407"/>
                      <a:gd name="connsiteY0" fmla="*/ 33758 h 71878"/>
                      <a:gd name="connsiteX1" fmla="*/ 30700 w 57407"/>
                      <a:gd name="connsiteY1" fmla="*/ 33758 h 71878"/>
                      <a:gd name="connsiteX2" fmla="*/ 41155 w 57407"/>
                      <a:gd name="connsiteY2" fmla="*/ 30913 h 71878"/>
                      <a:gd name="connsiteX3" fmla="*/ 45241 w 57407"/>
                      <a:gd name="connsiteY3" fmla="*/ 21810 h 71878"/>
                      <a:gd name="connsiteX4" fmla="*/ 44196 w 57407"/>
                      <a:gd name="connsiteY4" fmla="*/ 16500 h 71878"/>
                      <a:gd name="connsiteX5" fmla="*/ 41155 w 57407"/>
                      <a:gd name="connsiteY5" fmla="*/ 12896 h 71878"/>
                      <a:gd name="connsiteX6" fmla="*/ 36592 w 57407"/>
                      <a:gd name="connsiteY6" fmla="*/ 10810 h 71878"/>
                      <a:gd name="connsiteX7" fmla="*/ 30795 w 57407"/>
                      <a:gd name="connsiteY7" fmla="*/ 10146 h 71878"/>
                      <a:gd name="connsiteX8" fmla="*/ 11405 w 57407"/>
                      <a:gd name="connsiteY8" fmla="*/ 10146 h 71878"/>
                      <a:gd name="connsiteX9" fmla="*/ 11405 w 57407"/>
                      <a:gd name="connsiteY9" fmla="*/ 33758 h 71878"/>
                      <a:gd name="connsiteX10" fmla="*/ 27753 w 57407"/>
                      <a:gd name="connsiteY10" fmla="*/ 43525 h 71878"/>
                      <a:gd name="connsiteX11" fmla="*/ 11310 w 57407"/>
                      <a:gd name="connsiteY11" fmla="*/ 43525 h 71878"/>
                      <a:gd name="connsiteX12" fmla="*/ 11310 w 57407"/>
                      <a:gd name="connsiteY12" fmla="*/ 71784 h 71878"/>
                      <a:gd name="connsiteX13" fmla="*/ 0 w 57407"/>
                      <a:gd name="connsiteY13" fmla="*/ 71784 h 71878"/>
                      <a:gd name="connsiteX14" fmla="*/ 0 w 57407"/>
                      <a:gd name="connsiteY14" fmla="*/ 0 h 71878"/>
                      <a:gd name="connsiteX15" fmla="*/ 30414 w 57407"/>
                      <a:gd name="connsiteY15" fmla="*/ 0 h 71878"/>
                      <a:gd name="connsiteX16" fmla="*/ 40964 w 57407"/>
                      <a:gd name="connsiteY16" fmla="*/ 1328 h 71878"/>
                      <a:gd name="connsiteX17" fmla="*/ 49043 w 57407"/>
                      <a:gd name="connsiteY17" fmla="*/ 5405 h 71878"/>
                      <a:gd name="connsiteX18" fmla="*/ 54271 w 57407"/>
                      <a:gd name="connsiteY18" fmla="*/ 12138 h 71878"/>
                      <a:gd name="connsiteX19" fmla="*/ 56077 w 57407"/>
                      <a:gd name="connsiteY19" fmla="*/ 21336 h 71878"/>
                      <a:gd name="connsiteX20" fmla="*/ 51229 w 57407"/>
                      <a:gd name="connsiteY20" fmla="*/ 35465 h 71878"/>
                      <a:gd name="connsiteX21" fmla="*/ 39159 w 57407"/>
                      <a:gd name="connsiteY21" fmla="*/ 42103 h 71878"/>
                      <a:gd name="connsiteX22" fmla="*/ 57407 w 57407"/>
                      <a:gd name="connsiteY22" fmla="*/ 71879 h 71878"/>
                      <a:gd name="connsiteX23" fmla="*/ 43911 w 57407"/>
                      <a:gd name="connsiteY23" fmla="*/ 71879 h 71878"/>
                      <a:gd name="connsiteX24" fmla="*/ 27753 w 57407"/>
                      <a:gd name="connsiteY24" fmla="*/ 43525 h 7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407" h="71878">
                        <a:moveTo>
                          <a:pt x="11310" y="33758"/>
                        </a:moveTo>
                        <a:lnTo>
                          <a:pt x="30700" y="33758"/>
                        </a:lnTo>
                        <a:cubicBezTo>
                          <a:pt x="34977" y="33758"/>
                          <a:pt x="38493" y="32810"/>
                          <a:pt x="41155" y="30913"/>
                        </a:cubicBezTo>
                        <a:cubicBezTo>
                          <a:pt x="43816" y="29017"/>
                          <a:pt x="45241" y="25982"/>
                          <a:pt x="45241" y="21810"/>
                        </a:cubicBezTo>
                        <a:cubicBezTo>
                          <a:pt x="45241" y="19724"/>
                          <a:pt x="44861" y="18017"/>
                          <a:pt x="44196" y="16500"/>
                        </a:cubicBezTo>
                        <a:cubicBezTo>
                          <a:pt x="43436" y="15077"/>
                          <a:pt x="42485" y="13845"/>
                          <a:pt x="41155" y="12896"/>
                        </a:cubicBezTo>
                        <a:cubicBezTo>
                          <a:pt x="39824" y="11948"/>
                          <a:pt x="38303" y="11284"/>
                          <a:pt x="36592" y="10810"/>
                        </a:cubicBezTo>
                        <a:cubicBezTo>
                          <a:pt x="34882" y="10336"/>
                          <a:pt x="32886" y="10146"/>
                          <a:pt x="30795" y="10146"/>
                        </a:cubicBezTo>
                        <a:lnTo>
                          <a:pt x="11405" y="10146"/>
                        </a:lnTo>
                        <a:lnTo>
                          <a:pt x="11405" y="33758"/>
                        </a:lnTo>
                        <a:close/>
                        <a:moveTo>
                          <a:pt x="27753" y="43525"/>
                        </a:moveTo>
                        <a:lnTo>
                          <a:pt x="11310" y="43525"/>
                        </a:lnTo>
                        <a:lnTo>
                          <a:pt x="11310" y="71784"/>
                        </a:lnTo>
                        <a:lnTo>
                          <a:pt x="0" y="71784"/>
                        </a:lnTo>
                        <a:lnTo>
                          <a:pt x="0" y="0"/>
                        </a:lnTo>
                        <a:lnTo>
                          <a:pt x="30414" y="0"/>
                        </a:lnTo>
                        <a:cubicBezTo>
                          <a:pt x="34311" y="0"/>
                          <a:pt x="37828" y="474"/>
                          <a:pt x="40964" y="1328"/>
                        </a:cubicBezTo>
                        <a:cubicBezTo>
                          <a:pt x="44101" y="2181"/>
                          <a:pt x="46857" y="3603"/>
                          <a:pt x="49043" y="5405"/>
                        </a:cubicBezTo>
                        <a:cubicBezTo>
                          <a:pt x="51324" y="7207"/>
                          <a:pt x="53035" y="9388"/>
                          <a:pt x="54271" y="12138"/>
                        </a:cubicBezTo>
                        <a:cubicBezTo>
                          <a:pt x="55506" y="14793"/>
                          <a:pt x="56077" y="17827"/>
                          <a:pt x="56077" y="21336"/>
                        </a:cubicBezTo>
                        <a:cubicBezTo>
                          <a:pt x="56077" y="27310"/>
                          <a:pt x="54461" y="32051"/>
                          <a:pt x="51229" y="35465"/>
                        </a:cubicBezTo>
                        <a:cubicBezTo>
                          <a:pt x="47998" y="38879"/>
                          <a:pt x="44006" y="41060"/>
                          <a:pt x="39159" y="42103"/>
                        </a:cubicBezTo>
                        <a:lnTo>
                          <a:pt x="57407" y="71879"/>
                        </a:lnTo>
                        <a:lnTo>
                          <a:pt x="43911" y="71879"/>
                        </a:lnTo>
                        <a:lnTo>
                          <a:pt x="27753" y="43525"/>
                        </a:lnTo>
                        <a:close/>
                      </a:path>
                    </a:pathLst>
                  </a:custGeom>
                  <a:solidFill>
                    <a:srgbClr val="FFFFFF"/>
                  </a:solidFill>
                  <a:ln w="9494" cap="flat">
                    <a:noFill/>
                    <a:prstDash val="solid"/>
                    <a:miter/>
                  </a:ln>
                </p:spPr>
                <p:txBody>
                  <a:bodyPr rtlCol="0" anchor="ctr"/>
                  <a:lstStyle/>
                  <a:p>
                    <a:endParaRPr lang="en-US"/>
                  </a:p>
                </p:txBody>
              </p:sp>
              <p:sp>
                <p:nvSpPr>
                  <p:cNvPr id="46" name="Freeform 175">
                    <a:extLst>
                      <a:ext uri="{FF2B5EF4-FFF2-40B4-BE49-F238E27FC236}">
                        <a16:creationId xmlns:a16="http://schemas.microsoft.com/office/drawing/2014/main" id="{187DF86F-6479-4A16-B213-77117F8A8FF6}"/>
                      </a:ext>
                    </a:extLst>
                  </p:cNvPr>
                  <p:cNvSpPr/>
                  <p:nvPr/>
                </p:nvSpPr>
                <p:spPr>
                  <a:xfrm>
                    <a:off x="2817381" y="4756637"/>
                    <a:ext cx="66911" cy="74533"/>
                  </a:xfrm>
                  <a:custGeom>
                    <a:avLst/>
                    <a:gdLst>
                      <a:gd name="connsiteX0" fmla="*/ 33361 w 66911"/>
                      <a:gd name="connsiteY0" fmla="*/ 10336 h 74533"/>
                      <a:gd name="connsiteX1" fmla="*/ 17203 w 66911"/>
                      <a:gd name="connsiteY1" fmla="*/ 17069 h 74533"/>
                      <a:gd name="connsiteX2" fmla="*/ 11215 w 66911"/>
                      <a:gd name="connsiteY2" fmla="*/ 37362 h 74533"/>
                      <a:gd name="connsiteX3" fmla="*/ 17203 w 66911"/>
                      <a:gd name="connsiteY3" fmla="*/ 57655 h 74533"/>
                      <a:gd name="connsiteX4" fmla="*/ 33361 w 66911"/>
                      <a:gd name="connsiteY4" fmla="*/ 64387 h 74533"/>
                      <a:gd name="connsiteX5" fmla="*/ 49518 w 66911"/>
                      <a:gd name="connsiteY5" fmla="*/ 57560 h 74533"/>
                      <a:gd name="connsiteX6" fmla="*/ 55506 w 66911"/>
                      <a:gd name="connsiteY6" fmla="*/ 37267 h 74533"/>
                      <a:gd name="connsiteX7" fmla="*/ 49518 w 66911"/>
                      <a:gd name="connsiteY7" fmla="*/ 16974 h 74533"/>
                      <a:gd name="connsiteX8" fmla="*/ 33361 w 66911"/>
                      <a:gd name="connsiteY8" fmla="*/ 10336 h 74533"/>
                      <a:gd name="connsiteX9" fmla="*/ 33361 w 66911"/>
                      <a:gd name="connsiteY9" fmla="*/ 0 h 74533"/>
                      <a:gd name="connsiteX10" fmla="*/ 46857 w 66911"/>
                      <a:gd name="connsiteY10" fmla="*/ 2371 h 74533"/>
                      <a:gd name="connsiteX11" fmla="*/ 57502 w 66911"/>
                      <a:gd name="connsiteY11" fmla="*/ 9483 h 74533"/>
                      <a:gd name="connsiteX12" fmla="*/ 64441 w 66911"/>
                      <a:gd name="connsiteY12" fmla="*/ 21241 h 74533"/>
                      <a:gd name="connsiteX13" fmla="*/ 66912 w 66911"/>
                      <a:gd name="connsiteY13" fmla="*/ 37362 h 74533"/>
                      <a:gd name="connsiteX14" fmla="*/ 64441 w 66911"/>
                      <a:gd name="connsiteY14" fmla="*/ 53482 h 74533"/>
                      <a:gd name="connsiteX15" fmla="*/ 57502 w 66911"/>
                      <a:gd name="connsiteY15" fmla="*/ 65146 h 74533"/>
                      <a:gd name="connsiteX16" fmla="*/ 46857 w 66911"/>
                      <a:gd name="connsiteY16" fmla="*/ 72163 h 74533"/>
                      <a:gd name="connsiteX17" fmla="*/ 33361 w 66911"/>
                      <a:gd name="connsiteY17" fmla="*/ 74534 h 74533"/>
                      <a:gd name="connsiteX18" fmla="*/ 19959 w 66911"/>
                      <a:gd name="connsiteY18" fmla="*/ 72163 h 74533"/>
                      <a:gd name="connsiteX19" fmla="*/ 9409 w 66911"/>
                      <a:gd name="connsiteY19" fmla="*/ 65146 h 74533"/>
                      <a:gd name="connsiteX20" fmla="*/ 2471 w 66911"/>
                      <a:gd name="connsiteY20" fmla="*/ 53482 h 74533"/>
                      <a:gd name="connsiteX21" fmla="*/ 0 w 66911"/>
                      <a:gd name="connsiteY21" fmla="*/ 37362 h 74533"/>
                      <a:gd name="connsiteX22" fmla="*/ 2471 w 66911"/>
                      <a:gd name="connsiteY22" fmla="*/ 21241 h 74533"/>
                      <a:gd name="connsiteX23" fmla="*/ 9409 w 66911"/>
                      <a:gd name="connsiteY23" fmla="*/ 9483 h 74533"/>
                      <a:gd name="connsiteX24" fmla="*/ 19959 w 66911"/>
                      <a:gd name="connsiteY24" fmla="*/ 2371 h 74533"/>
                      <a:gd name="connsiteX25" fmla="*/ 33361 w 66911"/>
                      <a:gd name="connsiteY25" fmla="*/ 0 h 7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911" h="74533">
                        <a:moveTo>
                          <a:pt x="33361" y="10336"/>
                        </a:moveTo>
                        <a:cubicBezTo>
                          <a:pt x="26613" y="10336"/>
                          <a:pt x="21195" y="12612"/>
                          <a:pt x="17203" y="17069"/>
                        </a:cubicBezTo>
                        <a:cubicBezTo>
                          <a:pt x="13211" y="21526"/>
                          <a:pt x="11215" y="28353"/>
                          <a:pt x="11215" y="37362"/>
                        </a:cubicBezTo>
                        <a:cubicBezTo>
                          <a:pt x="11215" y="46370"/>
                          <a:pt x="13211" y="53198"/>
                          <a:pt x="17203" y="57655"/>
                        </a:cubicBezTo>
                        <a:cubicBezTo>
                          <a:pt x="21195" y="62111"/>
                          <a:pt x="26518" y="64387"/>
                          <a:pt x="33361" y="64387"/>
                        </a:cubicBezTo>
                        <a:cubicBezTo>
                          <a:pt x="40109" y="64387"/>
                          <a:pt x="45527" y="62111"/>
                          <a:pt x="49518" y="57560"/>
                        </a:cubicBezTo>
                        <a:cubicBezTo>
                          <a:pt x="53510" y="53008"/>
                          <a:pt x="55506" y="46275"/>
                          <a:pt x="55506" y="37267"/>
                        </a:cubicBezTo>
                        <a:cubicBezTo>
                          <a:pt x="55506" y="28258"/>
                          <a:pt x="53510" y="21431"/>
                          <a:pt x="49518" y="16974"/>
                        </a:cubicBezTo>
                        <a:cubicBezTo>
                          <a:pt x="45622" y="12612"/>
                          <a:pt x="40204" y="10336"/>
                          <a:pt x="33361" y="10336"/>
                        </a:cubicBezTo>
                        <a:moveTo>
                          <a:pt x="33361" y="0"/>
                        </a:moveTo>
                        <a:cubicBezTo>
                          <a:pt x="38208" y="0"/>
                          <a:pt x="42770" y="759"/>
                          <a:pt x="46857" y="2371"/>
                        </a:cubicBezTo>
                        <a:cubicBezTo>
                          <a:pt x="50944" y="3983"/>
                          <a:pt x="54556" y="6353"/>
                          <a:pt x="57502" y="9483"/>
                        </a:cubicBezTo>
                        <a:cubicBezTo>
                          <a:pt x="60449" y="12707"/>
                          <a:pt x="62825" y="16595"/>
                          <a:pt x="64441" y="21241"/>
                        </a:cubicBezTo>
                        <a:cubicBezTo>
                          <a:pt x="66056" y="25888"/>
                          <a:pt x="66912" y="31293"/>
                          <a:pt x="66912" y="37362"/>
                        </a:cubicBezTo>
                        <a:cubicBezTo>
                          <a:pt x="66912" y="43525"/>
                          <a:pt x="66056" y="48931"/>
                          <a:pt x="64441" y="53482"/>
                        </a:cubicBezTo>
                        <a:cubicBezTo>
                          <a:pt x="62825" y="58129"/>
                          <a:pt x="60449" y="62017"/>
                          <a:pt x="57502" y="65146"/>
                        </a:cubicBezTo>
                        <a:cubicBezTo>
                          <a:pt x="54556" y="68275"/>
                          <a:pt x="50944" y="70551"/>
                          <a:pt x="46857" y="72163"/>
                        </a:cubicBezTo>
                        <a:cubicBezTo>
                          <a:pt x="42770" y="73775"/>
                          <a:pt x="38303" y="74534"/>
                          <a:pt x="33361" y="74534"/>
                        </a:cubicBezTo>
                        <a:cubicBezTo>
                          <a:pt x="28514" y="74534"/>
                          <a:pt x="24046" y="73775"/>
                          <a:pt x="19959" y="72163"/>
                        </a:cubicBezTo>
                        <a:cubicBezTo>
                          <a:pt x="15873" y="70551"/>
                          <a:pt x="12356" y="68180"/>
                          <a:pt x="9409" y="65146"/>
                        </a:cubicBezTo>
                        <a:cubicBezTo>
                          <a:pt x="6463" y="62017"/>
                          <a:pt x="4087" y="58129"/>
                          <a:pt x="2471" y="53482"/>
                        </a:cubicBezTo>
                        <a:cubicBezTo>
                          <a:pt x="855" y="48836"/>
                          <a:pt x="0" y="43431"/>
                          <a:pt x="0" y="37362"/>
                        </a:cubicBezTo>
                        <a:cubicBezTo>
                          <a:pt x="0" y="31293"/>
                          <a:pt x="855" y="25888"/>
                          <a:pt x="2471" y="21241"/>
                        </a:cubicBezTo>
                        <a:cubicBezTo>
                          <a:pt x="4087" y="16595"/>
                          <a:pt x="6463" y="12707"/>
                          <a:pt x="9409" y="9483"/>
                        </a:cubicBezTo>
                        <a:cubicBezTo>
                          <a:pt x="12356" y="6353"/>
                          <a:pt x="15873" y="3888"/>
                          <a:pt x="19959" y="2371"/>
                        </a:cubicBezTo>
                        <a:cubicBezTo>
                          <a:pt x="24046" y="759"/>
                          <a:pt x="28514" y="0"/>
                          <a:pt x="33361" y="0"/>
                        </a:cubicBezTo>
                      </a:path>
                    </a:pathLst>
                  </a:custGeom>
                  <a:solidFill>
                    <a:srgbClr val="FFFFFF"/>
                  </a:solidFill>
                  <a:ln w="9494" cap="flat">
                    <a:noFill/>
                    <a:prstDash val="solid"/>
                    <a:miter/>
                  </a:ln>
                </p:spPr>
                <p:txBody>
                  <a:bodyPr rtlCol="0" anchor="ctr"/>
                  <a:lstStyle/>
                  <a:p>
                    <a:endParaRPr lang="en-US"/>
                  </a:p>
                </p:txBody>
              </p:sp>
              <p:sp>
                <p:nvSpPr>
                  <p:cNvPr id="47" name="Freeform 176">
                    <a:extLst>
                      <a:ext uri="{FF2B5EF4-FFF2-40B4-BE49-F238E27FC236}">
                        <a16:creationId xmlns:a16="http://schemas.microsoft.com/office/drawing/2014/main" id="{B076BB14-C924-40AB-B76F-803E8ED78A15}"/>
                      </a:ext>
                    </a:extLst>
                  </p:cNvPr>
                  <p:cNvSpPr/>
                  <p:nvPr/>
                </p:nvSpPr>
                <p:spPr>
                  <a:xfrm>
                    <a:off x="2983234" y="4758060"/>
                    <a:ext cx="56741" cy="72352"/>
                  </a:xfrm>
                  <a:custGeom>
                    <a:avLst/>
                    <a:gdLst>
                      <a:gd name="connsiteX0" fmla="*/ 11215 w 56741"/>
                      <a:gd name="connsiteY0" fmla="*/ 45801 h 72352"/>
                      <a:gd name="connsiteX1" fmla="*/ 12546 w 56741"/>
                      <a:gd name="connsiteY1" fmla="*/ 52155 h 72352"/>
                      <a:gd name="connsiteX2" fmla="*/ 16253 w 56741"/>
                      <a:gd name="connsiteY2" fmla="*/ 57465 h 72352"/>
                      <a:gd name="connsiteX3" fmla="*/ 21670 w 56741"/>
                      <a:gd name="connsiteY3" fmla="*/ 61068 h 72352"/>
                      <a:gd name="connsiteX4" fmla="*/ 28323 w 56741"/>
                      <a:gd name="connsiteY4" fmla="*/ 62396 h 72352"/>
                      <a:gd name="connsiteX5" fmla="*/ 34977 w 56741"/>
                      <a:gd name="connsiteY5" fmla="*/ 61068 h 72352"/>
                      <a:gd name="connsiteX6" fmla="*/ 40394 w 56741"/>
                      <a:gd name="connsiteY6" fmla="*/ 57465 h 72352"/>
                      <a:gd name="connsiteX7" fmla="*/ 44101 w 56741"/>
                      <a:gd name="connsiteY7" fmla="*/ 52155 h 72352"/>
                      <a:gd name="connsiteX8" fmla="*/ 45432 w 56741"/>
                      <a:gd name="connsiteY8" fmla="*/ 45801 h 72352"/>
                      <a:gd name="connsiteX9" fmla="*/ 45432 w 56741"/>
                      <a:gd name="connsiteY9" fmla="*/ 0 h 72352"/>
                      <a:gd name="connsiteX10" fmla="*/ 56742 w 56741"/>
                      <a:gd name="connsiteY10" fmla="*/ 0 h 72352"/>
                      <a:gd name="connsiteX11" fmla="*/ 56742 w 56741"/>
                      <a:gd name="connsiteY11" fmla="*/ 45801 h 72352"/>
                      <a:gd name="connsiteX12" fmla="*/ 54461 w 56741"/>
                      <a:gd name="connsiteY12" fmla="*/ 56327 h 72352"/>
                      <a:gd name="connsiteX13" fmla="*/ 48378 w 56741"/>
                      <a:gd name="connsiteY13" fmla="*/ 64767 h 72352"/>
                      <a:gd name="connsiteX14" fmla="*/ 39349 w 56741"/>
                      <a:gd name="connsiteY14" fmla="*/ 70361 h 72352"/>
                      <a:gd name="connsiteX15" fmla="*/ 28323 w 56741"/>
                      <a:gd name="connsiteY15" fmla="*/ 72353 h 72352"/>
                      <a:gd name="connsiteX16" fmla="*/ 17298 w 56741"/>
                      <a:gd name="connsiteY16" fmla="*/ 70361 h 72352"/>
                      <a:gd name="connsiteX17" fmla="*/ 8364 w 56741"/>
                      <a:gd name="connsiteY17" fmla="*/ 64767 h 72352"/>
                      <a:gd name="connsiteX18" fmla="*/ 2281 w 56741"/>
                      <a:gd name="connsiteY18" fmla="*/ 56327 h 72352"/>
                      <a:gd name="connsiteX19" fmla="*/ 0 w 56741"/>
                      <a:gd name="connsiteY19" fmla="*/ 45801 h 72352"/>
                      <a:gd name="connsiteX20" fmla="*/ 0 w 56741"/>
                      <a:gd name="connsiteY20" fmla="*/ 0 h 72352"/>
                      <a:gd name="connsiteX21" fmla="*/ 11310 w 56741"/>
                      <a:gd name="connsiteY21" fmla="*/ 0 h 72352"/>
                      <a:gd name="connsiteX22" fmla="*/ 11310 w 56741"/>
                      <a:gd name="connsiteY22" fmla="*/ 45801 h 7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741" h="72352">
                        <a:moveTo>
                          <a:pt x="11215" y="45801"/>
                        </a:moveTo>
                        <a:cubicBezTo>
                          <a:pt x="11215" y="47982"/>
                          <a:pt x="11691" y="50163"/>
                          <a:pt x="12546" y="52155"/>
                        </a:cubicBezTo>
                        <a:cubicBezTo>
                          <a:pt x="13401" y="54146"/>
                          <a:pt x="14637" y="55948"/>
                          <a:pt x="16253" y="57465"/>
                        </a:cubicBezTo>
                        <a:cubicBezTo>
                          <a:pt x="17773" y="58982"/>
                          <a:pt x="19579" y="60215"/>
                          <a:pt x="21670" y="61068"/>
                        </a:cubicBezTo>
                        <a:cubicBezTo>
                          <a:pt x="23761" y="61922"/>
                          <a:pt x="25947" y="62396"/>
                          <a:pt x="28323" y="62396"/>
                        </a:cubicBezTo>
                        <a:cubicBezTo>
                          <a:pt x="30700" y="62396"/>
                          <a:pt x="32886" y="61922"/>
                          <a:pt x="34977" y="61068"/>
                        </a:cubicBezTo>
                        <a:cubicBezTo>
                          <a:pt x="37068" y="60215"/>
                          <a:pt x="38873" y="58982"/>
                          <a:pt x="40394" y="57465"/>
                        </a:cubicBezTo>
                        <a:cubicBezTo>
                          <a:pt x="41915" y="55948"/>
                          <a:pt x="43151" y="54146"/>
                          <a:pt x="44101" y="52155"/>
                        </a:cubicBezTo>
                        <a:cubicBezTo>
                          <a:pt x="45051" y="50163"/>
                          <a:pt x="45432" y="48077"/>
                          <a:pt x="45432" y="45801"/>
                        </a:cubicBezTo>
                        <a:lnTo>
                          <a:pt x="45432" y="0"/>
                        </a:lnTo>
                        <a:lnTo>
                          <a:pt x="56742" y="0"/>
                        </a:lnTo>
                        <a:lnTo>
                          <a:pt x="56742" y="45801"/>
                        </a:lnTo>
                        <a:cubicBezTo>
                          <a:pt x="56742" y="49594"/>
                          <a:pt x="55981" y="53103"/>
                          <a:pt x="54461" y="56327"/>
                        </a:cubicBezTo>
                        <a:cubicBezTo>
                          <a:pt x="52940" y="59551"/>
                          <a:pt x="50849" y="62396"/>
                          <a:pt x="48378" y="64767"/>
                        </a:cubicBezTo>
                        <a:cubicBezTo>
                          <a:pt x="45812" y="67137"/>
                          <a:pt x="42770" y="69034"/>
                          <a:pt x="39349" y="70361"/>
                        </a:cubicBezTo>
                        <a:cubicBezTo>
                          <a:pt x="35927" y="71689"/>
                          <a:pt x="32220" y="72353"/>
                          <a:pt x="28323" y="72353"/>
                        </a:cubicBezTo>
                        <a:cubicBezTo>
                          <a:pt x="24427" y="72353"/>
                          <a:pt x="20815" y="71689"/>
                          <a:pt x="17298" y="70361"/>
                        </a:cubicBezTo>
                        <a:cubicBezTo>
                          <a:pt x="13877" y="69034"/>
                          <a:pt x="10835" y="67137"/>
                          <a:pt x="8364" y="64767"/>
                        </a:cubicBezTo>
                        <a:cubicBezTo>
                          <a:pt x="5798" y="62396"/>
                          <a:pt x="3802" y="59551"/>
                          <a:pt x="2281" y="56327"/>
                        </a:cubicBezTo>
                        <a:cubicBezTo>
                          <a:pt x="760" y="53103"/>
                          <a:pt x="0" y="49594"/>
                          <a:pt x="0" y="45801"/>
                        </a:cubicBezTo>
                        <a:lnTo>
                          <a:pt x="0" y="0"/>
                        </a:lnTo>
                        <a:lnTo>
                          <a:pt x="11310" y="0"/>
                        </a:lnTo>
                        <a:lnTo>
                          <a:pt x="11310" y="45801"/>
                        </a:lnTo>
                        <a:close/>
                      </a:path>
                    </a:pathLst>
                  </a:custGeom>
                  <a:solidFill>
                    <a:srgbClr val="FFFFFF"/>
                  </a:solidFill>
                  <a:ln w="9494" cap="flat">
                    <a:noFill/>
                    <a:prstDash val="solid"/>
                    <a:miter/>
                  </a:ln>
                </p:spPr>
                <p:txBody>
                  <a:bodyPr rtlCol="0" anchor="ctr"/>
                  <a:lstStyle/>
                  <a:p>
                    <a:endParaRPr lang="en-US"/>
                  </a:p>
                </p:txBody>
              </p:sp>
              <p:sp>
                <p:nvSpPr>
                  <p:cNvPr id="48" name="Freeform 177">
                    <a:extLst>
                      <a:ext uri="{FF2B5EF4-FFF2-40B4-BE49-F238E27FC236}">
                        <a16:creationId xmlns:a16="http://schemas.microsoft.com/office/drawing/2014/main" id="{D2E3B99D-3C8C-44E2-818B-7C17781411A9}"/>
                      </a:ext>
                    </a:extLst>
                  </p:cNvPr>
                  <p:cNvSpPr/>
                  <p:nvPr/>
                </p:nvSpPr>
                <p:spPr>
                  <a:xfrm>
                    <a:off x="3139964" y="4757965"/>
                    <a:ext cx="56076" cy="71783"/>
                  </a:xfrm>
                  <a:custGeom>
                    <a:avLst/>
                    <a:gdLst>
                      <a:gd name="connsiteX0" fmla="*/ 11406 w 56076"/>
                      <a:gd name="connsiteY0" fmla="*/ 33853 h 71783"/>
                      <a:gd name="connsiteX1" fmla="*/ 30700 w 56076"/>
                      <a:gd name="connsiteY1" fmla="*/ 33853 h 71783"/>
                      <a:gd name="connsiteX2" fmla="*/ 41250 w 56076"/>
                      <a:gd name="connsiteY2" fmla="*/ 31008 h 71783"/>
                      <a:gd name="connsiteX3" fmla="*/ 45337 w 56076"/>
                      <a:gd name="connsiteY3" fmla="*/ 21905 h 71783"/>
                      <a:gd name="connsiteX4" fmla="*/ 41250 w 56076"/>
                      <a:gd name="connsiteY4" fmla="*/ 13086 h 71783"/>
                      <a:gd name="connsiteX5" fmla="*/ 30700 w 56076"/>
                      <a:gd name="connsiteY5" fmla="*/ 10336 h 71783"/>
                      <a:gd name="connsiteX6" fmla="*/ 11406 w 56076"/>
                      <a:gd name="connsiteY6" fmla="*/ 10336 h 71783"/>
                      <a:gd name="connsiteX7" fmla="*/ 11406 w 56076"/>
                      <a:gd name="connsiteY7" fmla="*/ 33853 h 71783"/>
                      <a:gd name="connsiteX8" fmla="*/ 30415 w 56076"/>
                      <a:gd name="connsiteY8" fmla="*/ 95 h 71783"/>
                      <a:gd name="connsiteX9" fmla="*/ 40964 w 56076"/>
                      <a:gd name="connsiteY9" fmla="*/ 1517 h 71783"/>
                      <a:gd name="connsiteX10" fmla="*/ 49043 w 56076"/>
                      <a:gd name="connsiteY10" fmla="*/ 5595 h 71783"/>
                      <a:gd name="connsiteX11" fmla="*/ 54271 w 56076"/>
                      <a:gd name="connsiteY11" fmla="*/ 12327 h 71783"/>
                      <a:gd name="connsiteX12" fmla="*/ 56077 w 56076"/>
                      <a:gd name="connsiteY12" fmla="*/ 21715 h 71783"/>
                      <a:gd name="connsiteX13" fmla="*/ 54271 w 56076"/>
                      <a:gd name="connsiteY13" fmla="*/ 31103 h 71783"/>
                      <a:gd name="connsiteX14" fmla="*/ 49043 w 56076"/>
                      <a:gd name="connsiteY14" fmla="*/ 37931 h 71783"/>
                      <a:gd name="connsiteX15" fmla="*/ 40964 w 56076"/>
                      <a:gd name="connsiteY15" fmla="*/ 42103 h 71783"/>
                      <a:gd name="connsiteX16" fmla="*/ 30415 w 56076"/>
                      <a:gd name="connsiteY16" fmla="*/ 43525 h 71783"/>
                      <a:gd name="connsiteX17" fmla="*/ 11310 w 56076"/>
                      <a:gd name="connsiteY17" fmla="*/ 43525 h 71783"/>
                      <a:gd name="connsiteX18" fmla="*/ 11310 w 56076"/>
                      <a:gd name="connsiteY18" fmla="*/ 71784 h 71783"/>
                      <a:gd name="connsiteX19" fmla="*/ 0 w 56076"/>
                      <a:gd name="connsiteY19" fmla="*/ 71784 h 71783"/>
                      <a:gd name="connsiteX20" fmla="*/ 0 w 56076"/>
                      <a:gd name="connsiteY20" fmla="*/ 0 h 71783"/>
                      <a:gd name="connsiteX21" fmla="*/ 30415 w 56076"/>
                      <a:gd name="connsiteY21" fmla="*/ 0 h 7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076" h="71783">
                        <a:moveTo>
                          <a:pt x="11406" y="33853"/>
                        </a:moveTo>
                        <a:lnTo>
                          <a:pt x="30700" y="33853"/>
                        </a:lnTo>
                        <a:cubicBezTo>
                          <a:pt x="35072" y="33853"/>
                          <a:pt x="38588" y="32905"/>
                          <a:pt x="41250" y="31008"/>
                        </a:cubicBezTo>
                        <a:cubicBezTo>
                          <a:pt x="44006" y="29112"/>
                          <a:pt x="45337" y="26077"/>
                          <a:pt x="45337" y="21905"/>
                        </a:cubicBezTo>
                        <a:cubicBezTo>
                          <a:pt x="45337" y="17827"/>
                          <a:pt x="43911" y="14888"/>
                          <a:pt x="41250" y="13086"/>
                        </a:cubicBezTo>
                        <a:cubicBezTo>
                          <a:pt x="38493" y="11284"/>
                          <a:pt x="34977" y="10336"/>
                          <a:pt x="30700" y="10336"/>
                        </a:cubicBezTo>
                        <a:lnTo>
                          <a:pt x="11406" y="10336"/>
                        </a:lnTo>
                        <a:lnTo>
                          <a:pt x="11406" y="33853"/>
                        </a:lnTo>
                        <a:close/>
                        <a:moveTo>
                          <a:pt x="30415" y="95"/>
                        </a:moveTo>
                        <a:cubicBezTo>
                          <a:pt x="34311" y="95"/>
                          <a:pt x="37828" y="569"/>
                          <a:pt x="40964" y="1517"/>
                        </a:cubicBezTo>
                        <a:cubicBezTo>
                          <a:pt x="44101" y="2465"/>
                          <a:pt x="46857" y="3793"/>
                          <a:pt x="49043" y="5595"/>
                        </a:cubicBezTo>
                        <a:cubicBezTo>
                          <a:pt x="51324" y="7396"/>
                          <a:pt x="53035" y="9672"/>
                          <a:pt x="54271" y="12327"/>
                        </a:cubicBezTo>
                        <a:cubicBezTo>
                          <a:pt x="55506" y="14983"/>
                          <a:pt x="56077" y="18207"/>
                          <a:pt x="56077" y="21715"/>
                        </a:cubicBezTo>
                        <a:cubicBezTo>
                          <a:pt x="56077" y="25319"/>
                          <a:pt x="55506" y="28448"/>
                          <a:pt x="54271" y="31103"/>
                        </a:cubicBezTo>
                        <a:cubicBezTo>
                          <a:pt x="53035" y="33758"/>
                          <a:pt x="51324" y="36034"/>
                          <a:pt x="49043" y="37931"/>
                        </a:cubicBezTo>
                        <a:cubicBezTo>
                          <a:pt x="46762" y="39732"/>
                          <a:pt x="44101" y="41155"/>
                          <a:pt x="40964" y="42103"/>
                        </a:cubicBezTo>
                        <a:cubicBezTo>
                          <a:pt x="37828" y="43051"/>
                          <a:pt x="34311" y="43525"/>
                          <a:pt x="30415" y="43525"/>
                        </a:cubicBezTo>
                        <a:lnTo>
                          <a:pt x="11310" y="43525"/>
                        </a:lnTo>
                        <a:lnTo>
                          <a:pt x="11310" y="71784"/>
                        </a:lnTo>
                        <a:lnTo>
                          <a:pt x="0" y="71784"/>
                        </a:lnTo>
                        <a:lnTo>
                          <a:pt x="0" y="0"/>
                        </a:lnTo>
                        <a:lnTo>
                          <a:pt x="30415" y="0"/>
                        </a:lnTo>
                        <a:close/>
                      </a:path>
                    </a:pathLst>
                  </a:custGeom>
                  <a:solidFill>
                    <a:srgbClr val="FFFFFF"/>
                  </a:solidFill>
                  <a:ln w="9494" cap="flat">
                    <a:noFill/>
                    <a:prstDash val="solid"/>
                    <a:miter/>
                  </a:ln>
                </p:spPr>
                <p:txBody>
                  <a:bodyPr rtlCol="0" anchor="ctr"/>
                  <a:lstStyle/>
                  <a:p>
                    <a:endParaRPr lang="en-US"/>
                  </a:p>
                </p:txBody>
              </p:sp>
            </p:grpSp>
            <p:sp>
              <p:nvSpPr>
                <p:cNvPr id="30" name="Freeform 159">
                  <a:extLst>
                    <a:ext uri="{FF2B5EF4-FFF2-40B4-BE49-F238E27FC236}">
                      <a16:creationId xmlns:a16="http://schemas.microsoft.com/office/drawing/2014/main" id="{4FCBE3F6-6351-4549-A620-218EADB01204}"/>
                    </a:ext>
                  </a:extLst>
                </p:cNvPr>
                <p:cNvSpPr/>
                <p:nvPr/>
              </p:nvSpPr>
              <p:spPr>
                <a:xfrm>
                  <a:off x="3235674" y="4463907"/>
                  <a:ext cx="27373" cy="33189"/>
                </a:xfrm>
                <a:custGeom>
                  <a:avLst/>
                  <a:gdLst>
                    <a:gd name="connsiteX0" fmla="*/ 13877 w 27373"/>
                    <a:gd name="connsiteY0" fmla="*/ 0 h 33189"/>
                    <a:gd name="connsiteX1" fmla="*/ 20815 w 27373"/>
                    <a:gd name="connsiteY1" fmla="*/ 1233 h 33189"/>
                    <a:gd name="connsiteX2" fmla="*/ 25472 w 27373"/>
                    <a:gd name="connsiteY2" fmla="*/ 4362 h 33189"/>
                    <a:gd name="connsiteX3" fmla="*/ 21765 w 27373"/>
                    <a:gd name="connsiteY3" fmla="*/ 7491 h 33189"/>
                    <a:gd name="connsiteX4" fmla="*/ 13877 w 27373"/>
                    <a:gd name="connsiteY4" fmla="*/ 4457 h 33189"/>
                    <a:gd name="connsiteX5" fmla="*/ 11310 w 27373"/>
                    <a:gd name="connsiteY5" fmla="*/ 4741 h 33189"/>
                    <a:gd name="connsiteX6" fmla="*/ 9219 w 27373"/>
                    <a:gd name="connsiteY6" fmla="*/ 5500 h 33189"/>
                    <a:gd name="connsiteX7" fmla="*/ 7794 w 27373"/>
                    <a:gd name="connsiteY7" fmla="*/ 6638 h 33189"/>
                    <a:gd name="connsiteX8" fmla="*/ 7224 w 27373"/>
                    <a:gd name="connsiteY8" fmla="*/ 8155 h 33189"/>
                    <a:gd name="connsiteX9" fmla="*/ 7889 w 27373"/>
                    <a:gd name="connsiteY9" fmla="*/ 10052 h 33189"/>
                    <a:gd name="connsiteX10" fmla="*/ 9600 w 27373"/>
                    <a:gd name="connsiteY10" fmla="*/ 11379 h 33189"/>
                    <a:gd name="connsiteX11" fmla="*/ 12166 w 27373"/>
                    <a:gd name="connsiteY11" fmla="*/ 12327 h 33189"/>
                    <a:gd name="connsiteX12" fmla="*/ 15207 w 27373"/>
                    <a:gd name="connsiteY12" fmla="*/ 13181 h 33189"/>
                    <a:gd name="connsiteX13" fmla="*/ 19674 w 27373"/>
                    <a:gd name="connsiteY13" fmla="*/ 14603 h 33189"/>
                    <a:gd name="connsiteX14" fmla="*/ 23571 w 27373"/>
                    <a:gd name="connsiteY14" fmla="*/ 16500 h 33189"/>
                    <a:gd name="connsiteX15" fmla="*/ 26327 w 27373"/>
                    <a:gd name="connsiteY15" fmla="*/ 19345 h 33189"/>
                    <a:gd name="connsiteX16" fmla="*/ 27373 w 27373"/>
                    <a:gd name="connsiteY16" fmla="*/ 23612 h 33189"/>
                    <a:gd name="connsiteX17" fmla="*/ 26137 w 27373"/>
                    <a:gd name="connsiteY17" fmla="*/ 28164 h 33189"/>
                    <a:gd name="connsiteX18" fmla="*/ 23001 w 27373"/>
                    <a:gd name="connsiteY18" fmla="*/ 31103 h 33189"/>
                    <a:gd name="connsiteX19" fmla="*/ 18724 w 27373"/>
                    <a:gd name="connsiteY19" fmla="*/ 32715 h 33189"/>
                    <a:gd name="connsiteX20" fmla="*/ 14162 w 27373"/>
                    <a:gd name="connsiteY20" fmla="*/ 33189 h 33189"/>
                    <a:gd name="connsiteX21" fmla="*/ 5798 w 27373"/>
                    <a:gd name="connsiteY21" fmla="*/ 31957 h 33189"/>
                    <a:gd name="connsiteX22" fmla="*/ 0 w 27373"/>
                    <a:gd name="connsiteY22" fmla="*/ 28353 h 33189"/>
                    <a:gd name="connsiteX23" fmla="*/ 3707 w 27373"/>
                    <a:gd name="connsiteY23" fmla="*/ 25224 h 33189"/>
                    <a:gd name="connsiteX24" fmla="*/ 8079 w 27373"/>
                    <a:gd name="connsiteY24" fmla="*/ 27784 h 33189"/>
                    <a:gd name="connsiteX25" fmla="*/ 14067 w 27373"/>
                    <a:gd name="connsiteY25" fmla="*/ 28732 h 33189"/>
                    <a:gd name="connsiteX26" fmla="*/ 20150 w 27373"/>
                    <a:gd name="connsiteY26" fmla="*/ 27405 h 33189"/>
                    <a:gd name="connsiteX27" fmla="*/ 22431 w 27373"/>
                    <a:gd name="connsiteY27" fmla="*/ 23801 h 33189"/>
                    <a:gd name="connsiteX28" fmla="*/ 21670 w 27373"/>
                    <a:gd name="connsiteY28" fmla="*/ 21431 h 33189"/>
                    <a:gd name="connsiteX29" fmla="*/ 19864 w 27373"/>
                    <a:gd name="connsiteY29" fmla="*/ 19724 h 33189"/>
                    <a:gd name="connsiteX30" fmla="*/ 17393 w 27373"/>
                    <a:gd name="connsiteY30" fmla="*/ 18586 h 33189"/>
                    <a:gd name="connsiteX31" fmla="*/ 14732 w 27373"/>
                    <a:gd name="connsiteY31" fmla="*/ 17827 h 33189"/>
                    <a:gd name="connsiteX32" fmla="*/ 10550 w 27373"/>
                    <a:gd name="connsiteY32" fmla="*/ 16689 h 33189"/>
                    <a:gd name="connsiteX33" fmla="*/ 6558 w 27373"/>
                    <a:gd name="connsiteY33" fmla="*/ 14888 h 33189"/>
                    <a:gd name="connsiteX34" fmla="*/ 3517 w 27373"/>
                    <a:gd name="connsiteY34" fmla="*/ 12138 h 33189"/>
                    <a:gd name="connsiteX35" fmla="*/ 2376 w 27373"/>
                    <a:gd name="connsiteY35" fmla="*/ 8060 h 33189"/>
                    <a:gd name="connsiteX36" fmla="*/ 3232 w 27373"/>
                    <a:gd name="connsiteY36" fmla="*/ 4741 h 33189"/>
                    <a:gd name="connsiteX37" fmla="*/ 5512 w 27373"/>
                    <a:gd name="connsiteY37" fmla="*/ 2181 h 33189"/>
                    <a:gd name="connsiteX38" fmla="*/ 9124 w 27373"/>
                    <a:gd name="connsiteY38" fmla="*/ 474 h 33189"/>
                    <a:gd name="connsiteX39" fmla="*/ 13877 w 27373"/>
                    <a:gd name="connsiteY39" fmla="*/ 0 h 3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373" h="33189">
                      <a:moveTo>
                        <a:pt x="13877" y="0"/>
                      </a:moveTo>
                      <a:cubicBezTo>
                        <a:pt x="16538" y="0"/>
                        <a:pt x="18819" y="474"/>
                        <a:pt x="20815" y="1233"/>
                      </a:cubicBezTo>
                      <a:cubicBezTo>
                        <a:pt x="22811" y="2086"/>
                        <a:pt x="24332" y="3129"/>
                        <a:pt x="25472" y="4362"/>
                      </a:cubicBezTo>
                      <a:lnTo>
                        <a:pt x="21765" y="7491"/>
                      </a:lnTo>
                      <a:cubicBezTo>
                        <a:pt x="19769" y="5500"/>
                        <a:pt x="17108" y="4457"/>
                        <a:pt x="13877" y="4457"/>
                      </a:cubicBezTo>
                      <a:cubicBezTo>
                        <a:pt x="13021" y="4457"/>
                        <a:pt x="12166" y="4552"/>
                        <a:pt x="11310" y="4741"/>
                      </a:cubicBezTo>
                      <a:cubicBezTo>
                        <a:pt x="10550" y="4931"/>
                        <a:pt x="9790" y="5121"/>
                        <a:pt x="9219" y="5500"/>
                      </a:cubicBezTo>
                      <a:cubicBezTo>
                        <a:pt x="8649" y="5784"/>
                        <a:pt x="8079" y="6259"/>
                        <a:pt x="7794" y="6638"/>
                      </a:cubicBezTo>
                      <a:cubicBezTo>
                        <a:pt x="7414" y="7112"/>
                        <a:pt x="7224" y="7586"/>
                        <a:pt x="7224" y="8155"/>
                      </a:cubicBezTo>
                      <a:cubicBezTo>
                        <a:pt x="7224" y="8914"/>
                        <a:pt x="7414" y="9577"/>
                        <a:pt x="7889" y="10052"/>
                      </a:cubicBezTo>
                      <a:cubicBezTo>
                        <a:pt x="8364" y="10526"/>
                        <a:pt x="8934" y="11000"/>
                        <a:pt x="9600" y="11379"/>
                      </a:cubicBezTo>
                      <a:cubicBezTo>
                        <a:pt x="10360" y="11758"/>
                        <a:pt x="11215" y="12043"/>
                        <a:pt x="12166" y="12327"/>
                      </a:cubicBezTo>
                      <a:cubicBezTo>
                        <a:pt x="13116" y="12612"/>
                        <a:pt x="14162" y="12896"/>
                        <a:pt x="15207" y="13181"/>
                      </a:cubicBezTo>
                      <a:cubicBezTo>
                        <a:pt x="16728" y="13655"/>
                        <a:pt x="18249" y="14129"/>
                        <a:pt x="19674" y="14603"/>
                      </a:cubicBezTo>
                      <a:cubicBezTo>
                        <a:pt x="21100" y="15077"/>
                        <a:pt x="22431" y="15741"/>
                        <a:pt x="23571" y="16500"/>
                      </a:cubicBezTo>
                      <a:cubicBezTo>
                        <a:pt x="24712" y="17258"/>
                        <a:pt x="25662" y="18207"/>
                        <a:pt x="26327" y="19345"/>
                      </a:cubicBezTo>
                      <a:cubicBezTo>
                        <a:pt x="26993" y="20483"/>
                        <a:pt x="27373" y="21905"/>
                        <a:pt x="27373" y="23612"/>
                      </a:cubicBezTo>
                      <a:cubicBezTo>
                        <a:pt x="27373" y="25414"/>
                        <a:pt x="26993" y="26931"/>
                        <a:pt x="26137" y="28164"/>
                      </a:cubicBezTo>
                      <a:cubicBezTo>
                        <a:pt x="25282" y="29396"/>
                        <a:pt x="24236" y="30345"/>
                        <a:pt x="23001" y="31103"/>
                      </a:cubicBezTo>
                      <a:cubicBezTo>
                        <a:pt x="21765" y="31862"/>
                        <a:pt x="20340" y="32336"/>
                        <a:pt x="18724" y="32715"/>
                      </a:cubicBezTo>
                      <a:cubicBezTo>
                        <a:pt x="17108" y="33000"/>
                        <a:pt x="15587" y="33189"/>
                        <a:pt x="14162" y="33189"/>
                      </a:cubicBezTo>
                      <a:cubicBezTo>
                        <a:pt x="11025" y="33189"/>
                        <a:pt x="8174" y="32810"/>
                        <a:pt x="5798" y="31957"/>
                      </a:cubicBezTo>
                      <a:cubicBezTo>
                        <a:pt x="3327" y="31198"/>
                        <a:pt x="1426" y="29965"/>
                        <a:pt x="0" y="28353"/>
                      </a:cubicBezTo>
                      <a:lnTo>
                        <a:pt x="3707" y="25224"/>
                      </a:lnTo>
                      <a:cubicBezTo>
                        <a:pt x="4847" y="26362"/>
                        <a:pt x="6368" y="27215"/>
                        <a:pt x="8079" y="27784"/>
                      </a:cubicBezTo>
                      <a:cubicBezTo>
                        <a:pt x="9885" y="28448"/>
                        <a:pt x="11786" y="28732"/>
                        <a:pt x="14067" y="28732"/>
                      </a:cubicBezTo>
                      <a:cubicBezTo>
                        <a:pt x="16633" y="28732"/>
                        <a:pt x="18629" y="28258"/>
                        <a:pt x="20150" y="27405"/>
                      </a:cubicBezTo>
                      <a:cubicBezTo>
                        <a:pt x="21670" y="26551"/>
                        <a:pt x="22431" y="25319"/>
                        <a:pt x="22431" y="23801"/>
                      </a:cubicBezTo>
                      <a:cubicBezTo>
                        <a:pt x="22431" y="22853"/>
                        <a:pt x="22241" y="22095"/>
                        <a:pt x="21670" y="21431"/>
                      </a:cubicBezTo>
                      <a:cubicBezTo>
                        <a:pt x="21195" y="20767"/>
                        <a:pt x="20625" y="20198"/>
                        <a:pt x="19864" y="19724"/>
                      </a:cubicBezTo>
                      <a:cubicBezTo>
                        <a:pt x="19104" y="19250"/>
                        <a:pt x="18344" y="18870"/>
                        <a:pt x="17393" y="18586"/>
                      </a:cubicBezTo>
                      <a:cubicBezTo>
                        <a:pt x="16443" y="18302"/>
                        <a:pt x="15587" y="18017"/>
                        <a:pt x="14732" y="17827"/>
                      </a:cubicBezTo>
                      <a:cubicBezTo>
                        <a:pt x="13401" y="17543"/>
                        <a:pt x="11976" y="17164"/>
                        <a:pt x="10550" y="16689"/>
                      </a:cubicBezTo>
                      <a:cubicBezTo>
                        <a:pt x="9124" y="16215"/>
                        <a:pt x="7699" y="15646"/>
                        <a:pt x="6558" y="14888"/>
                      </a:cubicBezTo>
                      <a:cubicBezTo>
                        <a:pt x="5323" y="14129"/>
                        <a:pt x="4372" y="13181"/>
                        <a:pt x="3517" y="12138"/>
                      </a:cubicBezTo>
                      <a:cubicBezTo>
                        <a:pt x="2756" y="11000"/>
                        <a:pt x="2376" y="9672"/>
                        <a:pt x="2376" y="8060"/>
                      </a:cubicBezTo>
                      <a:cubicBezTo>
                        <a:pt x="2376" y="6828"/>
                        <a:pt x="2661" y="5690"/>
                        <a:pt x="3232" y="4741"/>
                      </a:cubicBezTo>
                      <a:cubicBezTo>
                        <a:pt x="3802" y="3698"/>
                        <a:pt x="4562" y="2845"/>
                        <a:pt x="5512" y="2181"/>
                      </a:cubicBezTo>
                      <a:cubicBezTo>
                        <a:pt x="6558" y="1422"/>
                        <a:pt x="7699" y="853"/>
                        <a:pt x="9124" y="474"/>
                      </a:cubicBezTo>
                      <a:cubicBezTo>
                        <a:pt x="10455" y="190"/>
                        <a:pt x="12071" y="0"/>
                        <a:pt x="13877" y="0"/>
                      </a:cubicBezTo>
                    </a:path>
                  </a:pathLst>
                </a:custGeom>
                <a:solidFill>
                  <a:srgbClr val="FFFFFF"/>
                </a:solidFill>
                <a:ln w="9494" cap="flat">
                  <a:noFill/>
                  <a:prstDash val="solid"/>
                  <a:miter/>
                </a:ln>
              </p:spPr>
              <p:txBody>
                <a:bodyPr rtlCol="0" anchor="ctr"/>
                <a:lstStyle/>
                <a:p>
                  <a:endParaRPr lang="en-US"/>
                </a:p>
              </p:txBody>
            </p:sp>
          </p:grpSp>
          <p:sp>
            <p:nvSpPr>
              <p:cNvPr id="28" name="Freeform 157">
                <a:extLst>
                  <a:ext uri="{FF2B5EF4-FFF2-40B4-BE49-F238E27FC236}">
                    <a16:creationId xmlns:a16="http://schemas.microsoft.com/office/drawing/2014/main" id="{36B42E0E-C2AB-4A39-95E3-24DF0BBD1DB8}"/>
                  </a:ext>
                </a:extLst>
              </p:cNvPr>
              <p:cNvSpPr/>
              <p:nvPr/>
            </p:nvSpPr>
            <p:spPr>
              <a:xfrm>
                <a:off x="3265994" y="4464287"/>
                <a:ext cx="33075" cy="32430"/>
              </a:xfrm>
              <a:custGeom>
                <a:avLst/>
                <a:gdLst>
                  <a:gd name="connsiteX0" fmla="*/ 27373 w 33075"/>
                  <a:gd name="connsiteY0" fmla="*/ 0 h 32430"/>
                  <a:gd name="connsiteX1" fmla="*/ 16538 w 33075"/>
                  <a:gd name="connsiteY1" fmla="*/ 23422 h 32430"/>
                  <a:gd name="connsiteX2" fmla="*/ 5608 w 33075"/>
                  <a:gd name="connsiteY2" fmla="*/ 0 h 32430"/>
                  <a:gd name="connsiteX3" fmla="*/ 0 w 33075"/>
                  <a:gd name="connsiteY3" fmla="*/ 0 h 32430"/>
                  <a:gd name="connsiteX4" fmla="*/ 0 w 33075"/>
                  <a:gd name="connsiteY4" fmla="*/ 32431 h 32430"/>
                  <a:gd name="connsiteX5" fmla="*/ 5037 w 33075"/>
                  <a:gd name="connsiteY5" fmla="*/ 32431 h 32430"/>
                  <a:gd name="connsiteX6" fmla="*/ 5037 w 33075"/>
                  <a:gd name="connsiteY6" fmla="*/ 10336 h 32430"/>
                  <a:gd name="connsiteX7" fmla="*/ 15302 w 33075"/>
                  <a:gd name="connsiteY7" fmla="*/ 32431 h 32430"/>
                  <a:gd name="connsiteX8" fmla="*/ 17773 w 33075"/>
                  <a:gd name="connsiteY8" fmla="*/ 32431 h 32430"/>
                  <a:gd name="connsiteX9" fmla="*/ 28038 w 33075"/>
                  <a:gd name="connsiteY9" fmla="*/ 10336 h 32430"/>
                  <a:gd name="connsiteX10" fmla="*/ 28038 w 33075"/>
                  <a:gd name="connsiteY10" fmla="*/ 32431 h 32430"/>
                  <a:gd name="connsiteX11" fmla="*/ 33076 w 33075"/>
                  <a:gd name="connsiteY11" fmla="*/ 32431 h 32430"/>
                  <a:gd name="connsiteX12" fmla="*/ 33076 w 33075"/>
                  <a:gd name="connsiteY12" fmla="*/ 0 h 3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75" h="32430">
                    <a:moveTo>
                      <a:pt x="27373" y="0"/>
                    </a:moveTo>
                    <a:lnTo>
                      <a:pt x="16538" y="23422"/>
                    </a:lnTo>
                    <a:lnTo>
                      <a:pt x="5608" y="0"/>
                    </a:lnTo>
                    <a:lnTo>
                      <a:pt x="0" y="0"/>
                    </a:lnTo>
                    <a:lnTo>
                      <a:pt x="0" y="32431"/>
                    </a:lnTo>
                    <a:lnTo>
                      <a:pt x="5037" y="32431"/>
                    </a:lnTo>
                    <a:lnTo>
                      <a:pt x="5037" y="10336"/>
                    </a:lnTo>
                    <a:lnTo>
                      <a:pt x="15302" y="32431"/>
                    </a:lnTo>
                    <a:lnTo>
                      <a:pt x="17773" y="32431"/>
                    </a:lnTo>
                    <a:lnTo>
                      <a:pt x="28038" y="10336"/>
                    </a:lnTo>
                    <a:lnTo>
                      <a:pt x="28038" y="32431"/>
                    </a:lnTo>
                    <a:lnTo>
                      <a:pt x="33076" y="32431"/>
                    </a:lnTo>
                    <a:lnTo>
                      <a:pt x="33076" y="0"/>
                    </a:lnTo>
                    <a:close/>
                  </a:path>
                </a:pathLst>
              </a:custGeom>
              <a:solidFill>
                <a:srgbClr val="FFFFFF"/>
              </a:solidFill>
              <a:ln w="9494" cap="flat">
                <a:noFill/>
                <a:prstDash val="solid"/>
                <a:miter/>
              </a:ln>
            </p:spPr>
            <p:txBody>
              <a:bodyPr rtlCol="0" anchor="ctr"/>
              <a:lstStyle/>
              <a:p>
                <a:endParaRPr lang="en-US"/>
              </a:p>
            </p:txBody>
          </p:sp>
        </p:grpSp>
        <p:sp>
          <p:nvSpPr>
            <p:cNvPr id="8" name="Freeform 94">
              <a:extLst>
                <a:ext uri="{FF2B5EF4-FFF2-40B4-BE49-F238E27FC236}">
                  <a16:creationId xmlns:a16="http://schemas.microsoft.com/office/drawing/2014/main" id="{D2D34036-0ED3-4794-A3C1-61A616ABF12D}"/>
                </a:ext>
              </a:extLst>
            </p:cNvPr>
            <p:cNvSpPr/>
            <p:nvPr/>
          </p:nvSpPr>
          <p:spPr>
            <a:xfrm>
              <a:off x="744256" y="4932541"/>
              <a:ext cx="2594352" cy="9482"/>
            </a:xfrm>
            <a:custGeom>
              <a:avLst/>
              <a:gdLst>
                <a:gd name="connsiteX0" fmla="*/ 0 w 2594352"/>
                <a:gd name="connsiteY0" fmla="*/ 0 h 9482"/>
                <a:gd name="connsiteX1" fmla="*/ 2594353 w 2594352"/>
                <a:gd name="connsiteY1" fmla="*/ 0 h 9482"/>
              </a:gdLst>
              <a:ahLst/>
              <a:cxnLst>
                <a:cxn ang="0">
                  <a:pos x="connsiteX0" y="connsiteY0"/>
                </a:cxn>
                <a:cxn ang="0">
                  <a:pos x="connsiteX1" y="connsiteY1"/>
                </a:cxn>
              </a:cxnLst>
              <a:rect l="l" t="t" r="r" b="b"/>
              <a:pathLst>
                <a:path w="2594352" h="9482">
                  <a:moveTo>
                    <a:pt x="0" y="0"/>
                  </a:moveTo>
                  <a:lnTo>
                    <a:pt x="2594353" y="0"/>
                  </a:lnTo>
                </a:path>
              </a:pathLst>
            </a:custGeom>
            <a:ln w="7121" cap="flat">
              <a:solidFill>
                <a:srgbClr val="FAA41A"/>
              </a:solidFill>
              <a:prstDash val="solid"/>
              <a:miter/>
            </a:ln>
          </p:spPr>
          <p:txBody>
            <a:bodyPr rtlCol="0" anchor="ctr"/>
            <a:lstStyle/>
            <a:p>
              <a:endParaRPr lang="en-US"/>
            </a:p>
          </p:txBody>
        </p:sp>
        <p:grpSp>
          <p:nvGrpSpPr>
            <p:cNvPr id="9" name="Graphic 54">
              <a:extLst>
                <a:ext uri="{FF2B5EF4-FFF2-40B4-BE49-F238E27FC236}">
                  <a16:creationId xmlns:a16="http://schemas.microsoft.com/office/drawing/2014/main" id="{DA99654F-12BF-4DEE-9DE4-EB1AF7541B55}"/>
                </a:ext>
              </a:extLst>
            </p:cNvPr>
            <p:cNvGrpSpPr/>
            <p:nvPr/>
          </p:nvGrpSpPr>
          <p:grpSpPr>
            <a:xfrm>
              <a:off x="1025399" y="5006411"/>
              <a:ext cx="2080823" cy="289410"/>
              <a:chOff x="1025399" y="5006411"/>
              <a:chExt cx="2080823" cy="289410"/>
            </a:xfrm>
          </p:grpSpPr>
          <p:sp>
            <p:nvSpPr>
              <p:cNvPr id="10" name="Freeform 139">
                <a:extLst>
                  <a:ext uri="{FF2B5EF4-FFF2-40B4-BE49-F238E27FC236}">
                    <a16:creationId xmlns:a16="http://schemas.microsoft.com/office/drawing/2014/main" id="{6F82984E-D961-4DE3-80DA-9E6FFDFEE346}"/>
                  </a:ext>
                </a:extLst>
              </p:cNvPr>
              <p:cNvSpPr/>
              <p:nvPr/>
            </p:nvSpPr>
            <p:spPr>
              <a:xfrm>
                <a:off x="1025399" y="5012984"/>
                <a:ext cx="189615" cy="204605"/>
              </a:xfrm>
              <a:custGeom>
                <a:avLst/>
                <a:gdLst>
                  <a:gd name="connsiteX0" fmla="*/ 106451 w 189615"/>
                  <a:gd name="connsiteY0" fmla="*/ 159563 h 204605"/>
                  <a:gd name="connsiteX1" fmla="*/ 124129 w 189615"/>
                  <a:gd name="connsiteY1" fmla="*/ 196356 h 204605"/>
                  <a:gd name="connsiteX2" fmla="*/ 133538 w 189615"/>
                  <a:gd name="connsiteY2" fmla="*/ 197209 h 204605"/>
                  <a:gd name="connsiteX3" fmla="*/ 132968 w 189615"/>
                  <a:gd name="connsiteY3" fmla="*/ 204606 h 204605"/>
                  <a:gd name="connsiteX4" fmla="*/ 94380 w 189615"/>
                  <a:gd name="connsiteY4" fmla="*/ 203752 h 204605"/>
                  <a:gd name="connsiteX5" fmla="*/ 53415 w 189615"/>
                  <a:gd name="connsiteY5" fmla="*/ 204606 h 204605"/>
                  <a:gd name="connsiteX6" fmla="*/ 53415 w 189615"/>
                  <a:gd name="connsiteY6" fmla="*/ 197209 h 204605"/>
                  <a:gd name="connsiteX7" fmla="*/ 64060 w 189615"/>
                  <a:gd name="connsiteY7" fmla="*/ 196356 h 204605"/>
                  <a:gd name="connsiteX8" fmla="*/ 82309 w 189615"/>
                  <a:gd name="connsiteY8" fmla="*/ 159563 h 204605"/>
                  <a:gd name="connsiteX9" fmla="*/ 82309 w 189615"/>
                  <a:gd name="connsiteY9" fmla="*/ 28133 h 204605"/>
                  <a:gd name="connsiteX10" fmla="*/ 73470 w 189615"/>
                  <a:gd name="connsiteY10" fmla="*/ 18745 h 204605"/>
                  <a:gd name="connsiteX11" fmla="*/ 57217 w 189615"/>
                  <a:gd name="connsiteY11" fmla="*/ 18745 h 204605"/>
                  <a:gd name="connsiteX12" fmla="*/ 21005 w 189615"/>
                  <a:gd name="connsiteY12" fmla="*/ 26142 h 204605"/>
                  <a:gd name="connsiteX13" fmla="*/ 7699 w 189615"/>
                  <a:gd name="connsiteY13" fmla="*/ 46435 h 204605"/>
                  <a:gd name="connsiteX14" fmla="*/ 0 w 189615"/>
                  <a:gd name="connsiteY14" fmla="*/ 44349 h 204605"/>
                  <a:gd name="connsiteX15" fmla="*/ 11215 w 189615"/>
                  <a:gd name="connsiteY15" fmla="*/ 539 h 204605"/>
                  <a:gd name="connsiteX16" fmla="*/ 16823 w 189615"/>
                  <a:gd name="connsiteY16" fmla="*/ 539 h 204605"/>
                  <a:gd name="connsiteX17" fmla="*/ 41915 w 189615"/>
                  <a:gd name="connsiteY17" fmla="*/ 9642 h 204605"/>
                  <a:gd name="connsiteX18" fmla="*/ 161292 w 189615"/>
                  <a:gd name="connsiteY18" fmla="*/ 9642 h 204605"/>
                  <a:gd name="connsiteX19" fmla="*/ 184293 w 189615"/>
                  <a:gd name="connsiteY19" fmla="*/ 1392 h 204605"/>
                  <a:gd name="connsiteX20" fmla="*/ 189615 w 189615"/>
                  <a:gd name="connsiteY20" fmla="*/ 2245 h 204605"/>
                  <a:gd name="connsiteX21" fmla="*/ 185148 w 189615"/>
                  <a:gd name="connsiteY21" fmla="*/ 46909 h 204605"/>
                  <a:gd name="connsiteX22" fmla="*/ 177449 w 189615"/>
                  <a:gd name="connsiteY22" fmla="*/ 47478 h 204605"/>
                  <a:gd name="connsiteX23" fmla="*/ 170036 w 189615"/>
                  <a:gd name="connsiteY23" fmla="*/ 26047 h 204605"/>
                  <a:gd name="connsiteX24" fmla="*/ 135820 w 189615"/>
                  <a:gd name="connsiteY24" fmla="*/ 18651 h 204605"/>
                  <a:gd name="connsiteX25" fmla="*/ 114910 w 189615"/>
                  <a:gd name="connsiteY25" fmla="*/ 18651 h 204605"/>
                  <a:gd name="connsiteX26" fmla="*/ 106356 w 189615"/>
                  <a:gd name="connsiteY26" fmla="*/ 28607 h 204605"/>
                  <a:gd name="connsiteX27" fmla="*/ 106356 w 189615"/>
                  <a:gd name="connsiteY27" fmla="*/ 159563 h 20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9615" h="204605">
                    <a:moveTo>
                      <a:pt x="106451" y="159563"/>
                    </a:moveTo>
                    <a:cubicBezTo>
                      <a:pt x="106451" y="190476"/>
                      <a:pt x="107021" y="194838"/>
                      <a:pt x="124129" y="196356"/>
                    </a:cubicBezTo>
                    <a:lnTo>
                      <a:pt x="133538" y="197209"/>
                    </a:lnTo>
                    <a:cubicBezTo>
                      <a:pt x="135344" y="198347"/>
                      <a:pt x="134679" y="203657"/>
                      <a:pt x="132968" y="204606"/>
                    </a:cubicBezTo>
                    <a:cubicBezTo>
                      <a:pt x="116145" y="204037"/>
                      <a:pt x="106165" y="203752"/>
                      <a:pt x="94380" y="203752"/>
                    </a:cubicBezTo>
                    <a:cubicBezTo>
                      <a:pt x="82594" y="203752"/>
                      <a:pt x="72234" y="204037"/>
                      <a:pt x="53415" y="204606"/>
                    </a:cubicBezTo>
                    <a:cubicBezTo>
                      <a:pt x="51610" y="203752"/>
                      <a:pt x="51039" y="198726"/>
                      <a:pt x="53415" y="197209"/>
                    </a:cubicBezTo>
                    <a:lnTo>
                      <a:pt x="64060" y="196356"/>
                    </a:lnTo>
                    <a:cubicBezTo>
                      <a:pt x="80883" y="194838"/>
                      <a:pt x="82309" y="190476"/>
                      <a:pt x="82309" y="159563"/>
                    </a:cubicBezTo>
                    <a:lnTo>
                      <a:pt x="82309" y="28133"/>
                    </a:lnTo>
                    <a:cubicBezTo>
                      <a:pt x="82309" y="19030"/>
                      <a:pt x="82309" y="18745"/>
                      <a:pt x="73470" y="18745"/>
                    </a:cubicBezTo>
                    <a:lnTo>
                      <a:pt x="57217" y="18745"/>
                    </a:lnTo>
                    <a:cubicBezTo>
                      <a:pt x="44576" y="18745"/>
                      <a:pt x="28323" y="19314"/>
                      <a:pt x="21005" y="26142"/>
                    </a:cubicBezTo>
                    <a:cubicBezTo>
                      <a:pt x="13972" y="32590"/>
                      <a:pt x="11025" y="39038"/>
                      <a:pt x="7699" y="46435"/>
                    </a:cubicBezTo>
                    <a:cubicBezTo>
                      <a:pt x="5323" y="48236"/>
                      <a:pt x="1236" y="46719"/>
                      <a:pt x="0" y="44349"/>
                    </a:cubicBezTo>
                    <a:cubicBezTo>
                      <a:pt x="4752" y="31073"/>
                      <a:pt x="9124" y="12297"/>
                      <a:pt x="11215" y="539"/>
                    </a:cubicBezTo>
                    <a:cubicBezTo>
                      <a:pt x="12071" y="-30"/>
                      <a:pt x="15968" y="-315"/>
                      <a:pt x="16823" y="539"/>
                    </a:cubicBezTo>
                    <a:cubicBezTo>
                      <a:pt x="18629" y="9926"/>
                      <a:pt x="28323" y="9642"/>
                      <a:pt x="41915" y="9642"/>
                    </a:cubicBezTo>
                    <a:lnTo>
                      <a:pt x="161292" y="9642"/>
                    </a:lnTo>
                    <a:cubicBezTo>
                      <a:pt x="177164" y="9642"/>
                      <a:pt x="179825" y="9073"/>
                      <a:pt x="184293" y="1392"/>
                    </a:cubicBezTo>
                    <a:cubicBezTo>
                      <a:pt x="185813" y="823"/>
                      <a:pt x="189045" y="1108"/>
                      <a:pt x="189615" y="2245"/>
                    </a:cubicBezTo>
                    <a:cubicBezTo>
                      <a:pt x="186384" y="14288"/>
                      <a:pt x="184293" y="38090"/>
                      <a:pt x="185148" y="46909"/>
                    </a:cubicBezTo>
                    <a:cubicBezTo>
                      <a:pt x="184007" y="49280"/>
                      <a:pt x="178970" y="49280"/>
                      <a:pt x="177449" y="47478"/>
                    </a:cubicBezTo>
                    <a:cubicBezTo>
                      <a:pt x="176594" y="40176"/>
                      <a:pt x="174503" y="29271"/>
                      <a:pt x="170036" y="26047"/>
                    </a:cubicBezTo>
                    <a:cubicBezTo>
                      <a:pt x="163288" y="21021"/>
                      <a:pt x="152072" y="18651"/>
                      <a:pt x="135820" y="18651"/>
                    </a:cubicBezTo>
                    <a:lnTo>
                      <a:pt x="114910" y="18651"/>
                    </a:lnTo>
                    <a:cubicBezTo>
                      <a:pt x="106070" y="18651"/>
                      <a:pt x="106356" y="18935"/>
                      <a:pt x="106356" y="28607"/>
                    </a:cubicBezTo>
                    <a:lnTo>
                      <a:pt x="106356" y="159563"/>
                    </a:lnTo>
                    <a:close/>
                  </a:path>
                </a:pathLst>
              </a:custGeom>
              <a:solidFill>
                <a:srgbClr val="FFFFFF"/>
              </a:solidFill>
              <a:ln w="9494" cap="flat">
                <a:noFill/>
                <a:prstDash val="solid"/>
                <a:miter/>
              </a:ln>
            </p:spPr>
            <p:txBody>
              <a:bodyPr rtlCol="0" anchor="ctr"/>
              <a:lstStyle/>
              <a:p>
                <a:endParaRPr lang="en-US"/>
              </a:p>
            </p:txBody>
          </p:sp>
          <p:sp>
            <p:nvSpPr>
              <p:cNvPr id="11" name="Freeform 140">
                <a:extLst>
                  <a:ext uri="{FF2B5EF4-FFF2-40B4-BE49-F238E27FC236}">
                    <a16:creationId xmlns:a16="http://schemas.microsoft.com/office/drawing/2014/main" id="{E78EA615-4EBC-45BA-B4ED-242DCFA3342E}"/>
                  </a:ext>
                </a:extLst>
              </p:cNvPr>
              <p:cNvSpPr/>
              <p:nvPr/>
            </p:nvSpPr>
            <p:spPr>
              <a:xfrm>
                <a:off x="1166256" y="5096686"/>
                <a:ext cx="122608" cy="124128"/>
              </a:xfrm>
              <a:custGeom>
                <a:avLst/>
                <a:gdLst>
                  <a:gd name="connsiteX0" fmla="*/ 122608 w 122608"/>
                  <a:gd name="connsiteY0" fmla="*/ 60879 h 124128"/>
                  <a:gd name="connsiteX1" fmla="*/ 60449 w 122608"/>
                  <a:gd name="connsiteY1" fmla="*/ 124128 h 124128"/>
                  <a:gd name="connsiteX2" fmla="*/ 0 w 122608"/>
                  <a:gd name="connsiteY2" fmla="*/ 63534 h 124128"/>
                  <a:gd name="connsiteX3" fmla="*/ 62730 w 122608"/>
                  <a:gd name="connsiteY3" fmla="*/ 0 h 124128"/>
                  <a:gd name="connsiteX4" fmla="*/ 122608 w 122608"/>
                  <a:gd name="connsiteY4" fmla="*/ 60879 h 124128"/>
                  <a:gd name="connsiteX5" fmla="*/ 59308 w 122608"/>
                  <a:gd name="connsiteY5" fmla="*/ 8819 h 124128"/>
                  <a:gd name="connsiteX6" fmla="*/ 25377 w 122608"/>
                  <a:gd name="connsiteY6" fmla="*/ 59646 h 124128"/>
                  <a:gd name="connsiteX7" fmla="*/ 63395 w 122608"/>
                  <a:gd name="connsiteY7" fmla="*/ 115214 h 124128"/>
                  <a:gd name="connsiteX8" fmla="*/ 97326 w 122608"/>
                  <a:gd name="connsiteY8" fmla="*/ 65525 h 124128"/>
                  <a:gd name="connsiteX9" fmla="*/ 59308 w 122608"/>
                  <a:gd name="connsiteY9" fmla="*/ 8819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608" h="124128">
                    <a:moveTo>
                      <a:pt x="122608" y="60879"/>
                    </a:moveTo>
                    <a:cubicBezTo>
                      <a:pt x="122608" y="97671"/>
                      <a:pt x="97231" y="124128"/>
                      <a:pt x="60449" y="124128"/>
                    </a:cubicBezTo>
                    <a:cubicBezTo>
                      <a:pt x="26518" y="124128"/>
                      <a:pt x="0" y="100327"/>
                      <a:pt x="0" y="63534"/>
                    </a:cubicBezTo>
                    <a:cubicBezTo>
                      <a:pt x="0" y="26457"/>
                      <a:pt x="28038" y="0"/>
                      <a:pt x="62730" y="0"/>
                    </a:cubicBezTo>
                    <a:cubicBezTo>
                      <a:pt x="95806" y="0"/>
                      <a:pt x="122608" y="24655"/>
                      <a:pt x="122608" y="60879"/>
                    </a:cubicBezTo>
                    <a:close/>
                    <a:moveTo>
                      <a:pt x="59308" y="8819"/>
                    </a:moveTo>
                    <a:cubicBezTo>
                      <a:pt x="39824" y="8819"/>
                      <a:pt x="25377" y="27310"/>
                      <a:pt x="25377" y="59646"/>
                    </a:cubicBezTo>
                    <a:cubicBezTo>
                      <a:pt x="25377" y="86387"/>
                      <a:pt x="37448" y="115214"/>
                      <a:pt x="63395" y="115214"/>
                    </a:cubicBezTo>
                    <a:cubicBezTo>
                      <a:pt x="89342" y="115214"/>
                      <a:pt x="97326" y="88189"/>
                      <a:pt x="97326" y="65525"/>
                    </a:cubicBezTo>
                    <a:cubicBezTo>
                      <a:pt x="97326" y="40586"/>
                      <a:pt x="87251" y="8819"/>
                      <a:pt x="59308" y="8819"/>
                    </a:cubicBezTo>
                    <a:close/>
                  </a:path>
                </a:pathLst>
              </a:custGeom>
              <a:solidFill>
                <a:srgbClr val="FFFFFF"/>
              </a:solidFill>
              <a:ln w="9494" cap="flat">
                <a:noFill/>
                <a:prstDash val="solid"/>
                <a:miter/>
              </a:ln>
            </p:spPr>
            <p:txBody>
              <a:bodyPr rtlCol="0" anchor="ctr"/>
              <a:lstStyle/>
              <a:p>
                <a:endParaRPr lang="en-US"/>
              </a:p>
            </p:txBody>
          </p:sp>
          <p:sp>
            <p:nvSpPr>
              <p:cNvPr id="12" name="Freeform 141">
                <a:extLst>
                  <a:ext uri="{FF2B5EF4-FFF2-40B4-BE49-F238E27FC236}">
                    <a16:creationId xmlns:a16="http://schemas.microsoft.com/office/drawing/2014/main" id="{67155D96-A663-4447-B9F5-7CD1873342C4}"/>
                  </a:ext>
                </a:extLst>
              </p:cNvPr>
              <p:cNvSpPr/>
              <p:nvPr/>
            </p:nvSpPr>
            <p:spPr>
              <a:xfrm>
                <a:off x="1304547" y="5096686"/>
                <a:ext cx="125231" cy="199136"/>
              </a:xfrm>
              <a:custGeom>
                <a:avLst/>
                <a:gdLst>
                  <a:gd name="connsiteX0" fmla="*/ 123179 w 125231"/>
                  <a:gd name="connsiteY0" fmla="*/ 10621 h 199136"/>
                  <a:gd name="connsiteX1" fmla="*/ 121373 w 125231"/>
                  <a:gd name="connsiteY1" fmla="*/ 22664 h 199136"/>
                  <a:gd name="connsiteX2" fmla="*/ 100178 w 125231"/>
                  <a:gd name="connsiteY2" fmla="*/ 22664 h 199136"/>
                  <a:gd name="connsiteX3" fmla="*/ 100748 w 125231"/>
                  <a:gd name="connsiteY3" fmla="*/ 37646 h 199136"/>
                  <a:gd name="connsiteX4" fmla="*/ 51229 w 125231"/>
                  <a:gd name="connsiteY4" fmla="*/ 84396 h 199136"/>
                  <a:gd name="connsiteX5" fmla="*/ 38303 w 125231"/>
                  <a:gd name="connsiteY5" fmla="*/ 83542 h 199136"/>
                  <a:gd name="connsiteX6" fmla="*/ 25377 w 125231"/>
                  <a:gd name="connsiteY6" fmla="*/ 99758 h 199136"/>
                  <a:gd name="connsiteX7" fmla="*/ 46002 w 125231"/>
                  <a:gd name="connsiteY7" fmla="*/ 112085 h 199136"/>
                  <a:gd name="connsiteX8" fmla="*/ 81074 w 125231"/>
                  <a:gd name="connsiteY8" fmla="*/ 111232 h 199136"/>
                  <a:gd name="connsiteX9" fmla="*/ 122323 w 125231"/>
                  <a:gd name="connsiteY9" fmla="*/ 143568 h 199136"/>
                  <a:gd name="connsiteX10" fmla="*/ 48948 w 125231"/>
                  <a:gd name="connsiteY10" fmla="*/ 199136 h 199136"/>
                  <a:gd name="connsiteX11" fmla="*/ 0 w 125231"/>
                  <a:gd name="connsiteY11" fmla="*/ 164998 h 199136"/>
                  <a:gd name="connsiteX12" fmla="*/ 3232 w 125231"/>
                  <a:gd name="connsiteY12" fmla="*/ 154093 h 199136"/>
                  <a:gd name="connsiteX13" fmla="*/ 23286 w 125231"/>
                  <a:gd name="connsiteY13" fmla="*/ 134369 h 199136"/>
                  <a:gd name="connsiteX14" fmla="*/ 25662 w 125231"/>
                  <a:gd name="connsiteY14" fmla="*/ 127352 h 199136"/>
                  <a:gd name="connsiteX15" fmla="*/ 4182 w 125231"/>
                  <a:gd name="connsiteY15" fmla="*/ 104120 h 199136"/>
                  <a:gd name="connsiteX16" fmla="*/ 8554 w 125231"/>
                  <a:gd name="connsiteY16" fmla="*/ 99094 h 199136"/>
                  <a:gd name="connsiteX17" fmla="*/ 24141 w 125231"/>
                  <a:gd name="connsiteY17" fmla="*/ 85534 h 199136"/>
                  <a:gd name="connsiteX18" fmla="*/ 27088 w 125231"/>
                  <a:gd name="connsiteY18" fmla="*/ 79939 h 199136"/>
                  <a:gd name="connsiteX19" fmla="*/ 4942 w 125231"/>
                  <a:gd name="connsiteY19" fmla="*/ 44379 h 199136"/>
                  <a:gd name="connsiteX20" fmla="*/ 52940 w 125231"/>
                  <a:gd name="connsiteY20" fmla="*/ 0 h 199136"/>
                  <a:gd name="connsiteX21" fmla="*/ 81264 w 125231"/>
                  <a:gd name="connsiteY21" fmla="*/ 5879 h 199136"/>
                  <a:gd name="connsiteX22" fmla="*/ 99227 w 125231"/>
                  <a:gd name="connsiteY22" fmla="*/ 10621 h 199136"/>
                  <a:gd name="connsiteX23" fmla="*/ 123179 w 125231"/>
                  <a:gd name="connsiteY23" fmla="*/ 10621 h 199136"/>
                  <a:gd name="connsiteX24" fmla="*/ 61494 w 125231"/>
                  <a:gd name="connsiteY24" fmla="*/ 129344 h 199136"/>
                  <a:gd name="connsiteX25" fmla="*/ 36117 w 125231"/>
                  <a:gd name="connsiteY25" fmla="*/ 132568 h 199136"/>
                  <a:gd name="connsiteX26" fmla="*/ 21955 w 125231"/>
                  <a:gd name="connsiteY26" fmla="*/ 157223 h 199136"/>
                  <a:gd name="connsiteX27" fmla="*/ 61399 w 125231"/>
                  <a:gd name="connsiteY27" fmla="*/ 186334 h 199136"/>
                  <a:gd name="connsiteX28" fmla="*/ 105025 w 125231"/>
                  <a:gd name="connsiteY28" fmla="*/ 154852 h 199136"/>
                  <a:gd name="connsiteX29" fmla="*/ 71474 w 125231"/>
                  <a:gd name="connsiteY29" fmla="*/ 129249 h 199136"/>
                  <a:gd name="connsiteX30" fmla="*/ 61494 w 125231"/>
                  <a:gd name="connsiteY30" fmla="*/ 129249 h 199136"/>
                  <a:gd name="connsiteX31" fmla="*/ 79838 w 125231"/>
                  <a:gd name="connsiteY31" fmla="*/ 45232 h 199136"/>
                  <a:gd name="connsiteX32" fmla="*/ 53605 w 125231"/>
                  <a:gd name="connsiteY32" fmla="*/ 8440 h 199136"/>
                  <a:gd name="connsiteX33" fmla="*/ 28894 w 125231"/>
                  <a:gd name="connsiteY33" fmla="*/ 41344 h 199136"/>
                  <a:gd name="connsiteX34" fmla="*/ 55696 w 125231"/>
                  <a:gd name="connsiteY34" fmla="*/ 75767 h 199136"/>
                  <a:gd name="connsiteX35" fmla="*/ 79838 w 125231"/>
                  <a:gd name="connsiteY35" fmla="*/ 45232 h 19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231" h="199136">
                    <a:moveTo>
                      <a:pt x="123179" y="10621"/>
                    </a:moveTo>
                    <a:cubicBezTo>
                      <a:pt x="126410" y="12043"/>
                      <a:pt x="125840" y="22095"/>
                      <a:pt x="121373" y="22664"/>
                    </a:cubicBezTo>
                    <a:lnTo>
                      <a:pt x="100178" y="22664"/>
                    </a:lnTo>
                    <a:cubicBezTo>
                      <a:pt x="100748" y="27689"/>
                      <a:pt x="100748" y="32620"/>
                      <a:pt x="100748" y="37646"/>
                    </a:cubicBezTo>
                    <a:cubicBezTo>
                      <a:pt x="100748" y="57939"/>
                      <a:pt x="88677" y="84396"/>
                      <a:pt x="51229" y="84396"/>
                    </a:cubicBezTo>
                    <a:cubicBezTo>
                      <a:pt x="45907" y="84396"/>
                      <a:pt x="41820" y="83827"/>
                      <a:pt x="38303" y="83542"/>
                    </a:cubicBezTo>
                    <a:cubicBezTo>
                      <a:pt x="34786" y="85629"/>
                      <a:pt x="25377" y="91223"/>
                      <a:pt x="25377" y="99758"/>
                    </a:cubicBezTo>
                    <a:cubicBezTo>
                      <a:pt x="25377" y="106490"/>
                      <a:pt x="32125" y="112085"/>
                      <a:pt x="46002" y="112085"/>
                    </a:cubicBezTo>
                    <a:cubicBezTo>
                      <a:pt x="55982" y="112085"/>
                      <a:pt x="68147" y="111232"/>
                      <a:pt x="81074" y="111232"/>
                    </a:cubicBezTo>
                    <a:cubicBezTo>
                      <a:pt x="97611" y="111232"/>
                      <a:pt x="122323" y="114171"/>
                      <a:pt x="122323" y="143568"/>
                    </a:cubicBezTo>
                    <a:cubicBezTo>
                      <a:pt x="122323" y="175619"/>
                      <a:pt x="87251" y="199136"/>
                      <a:pt x="48948" y="199136"/>
                    </a:cubicBezTo>
                    <a:cubicBezTo>
                      <a:pt x="12736" y="199136"/>
                      <a:pt x="0" y="179697"/>
                      <a:pt x="0" y="164998"/>
                    </a:cubicBezTo>
                    <a:cubicBezTo>
                      <a:pt x="0" y="160257"/>
                      <a:pt x="1141" y="156464"/>
                      <a:pt x="3232" y="154093"/>
                    </a:cubicBezTo>
                    <a:cubicBezTo>
                      <a:pt x="8269" y="148783"/>
                      <a:pt x="16538" y="141197"/>
                      <a:pt x="23286" y="134369"/>
                    </a:cubicBezTo>
                    <a:cubicBezTo>
                      <a:pt x="25947" y="131714"/>
                      <a:pt x="28323" y="129059"/>
                      <a:pt x="25662" y="127352"/>
                    </a:cubicBezTo>
                    <a:cubicBezTo>
                      <a:pt x="14162" y="124413"/>
                      <a:pt x="4182" y="114456"/>
                      <a:pt x="4182" y="104120"/>
                    </a:cubicBezTo>
                    <a:cubicBezTo>
                      <a:pt x="4182" y="102603"/>
                      <a:pt x="5323" y="101465"/>
                      <a:pt x="8554" y="99094"/>
                    </a:cubicBezTo>
                    <a:cubicBezTo>
                      <a:pt x="13591" y="95870"/>
                      <a:pt x="19199" y="90844"/>
                      <a:pt x="24141" y="85534"/>
                    </a:cubicBezTo>
                    <a:cubicBezTo>
                      <a:pt x="25662" y="83732"/>
                      <a:pt x="27088" y="81456"/>
                      <a:pt x="27088" y="79939"/>
                    </a:cubicBezTo>
                    <a:cubicBezTo>
                      <a:pt x="17108" y="74629"/>
                      <a:pt x="4942" y="63155"/>
                      <a:pt x="4942" y="44379"/>
                    </a:cubicBezTo>
                    <a:cubicBezTo>
                      <a:pt x="4942" y="19060"/>
                      <a:pt x="26708" y="0"/>
                      <a:pt x="52940" y="0"/>
                    </a:cubicBezTo>
                    <a:cubicBezTo>
                      <a:pt x="64155" y="0"/>
                      <a:pt x="74420" y="2940"/>
                      <a:pt x="81264" y="5879"/>
                    </a:cubicBezTo>
                    <a:cubicBezTo>
                      <a:pt x="90673" y="9957"/>
                      <a:pt x="92764" y="10621"/>
                      <a:pt x="99227" y="10621"/>
                    </a:cubicBezTo>
                    <a:lnTo>
                      <a:pt x="123179" y="10621"/>
                    </a:lnTo>
                    <a:close/>
                    <a:moveTo>
                      <a:pt x="61494" y="129344"/>
                    </a:moveTo>
                    <a:cubicBezTo>
                      <a:pt x="52085" y="129344"/>
                      <a:pt x="40299" y="129913"/>
                      <a:pt x="36117" y="132568"/>
                    </a:cubicBezTo>
                    <a:cubicBezTo>
                      <a:pt x="29084" y="136930"/>
                      <a:pt x="21955" y="146128"/>
                      <a:pt x="21955" y="157223"/>
                    </a:cubicBezTo>
                    <a:cubicBezTo>
                      <a:pt x="21955" y="173059"/>
                      <a:pt x="34596" y="186334"/>
                      <a:pt x="61399" y="186334"/>
                    </a:cubicBezTo>
                    <a:cubicBezTo>
                      <a:pt x="87632" y="186334"/>
                      <a:pt x="105025" y="171636"/>
                      <a:pt x="105025" y="154852"/>
                    </a:cubicBezTo>
                    <a:cubicBezTo>
                      <a:pt x="105025" y="136930"/>
                      <a:pt x="92669" y="129249"/>
                      <a:pt x="71474" y="129249"/>
                    </a:cubicBezTo>
                    <a:lnTo>
                      <a:pt x="61494" y="129249"/>
                    </a:lnTo>
                    <a:close/>
                    <a:moveTo>
                      <a:pt x="79838" y="45232"/>
                    </a:moveTo>
                    <a:cubicBezTo>
                      <a:pt x="79838" y="25224"/>
                      <a:pt x="71569" y="8440"/>
                      <a:pt x="53605" y="8440"/>
                    </a:cubicBezTo>
                    <a:cubicBezTo>
                      <a:pt x="39444" y="8440"/>
                      <a:pt x="28894" y="21336"/>
                      <a:pt x="28894" y="41344"/>
                    </a:cubicBezTo>
                    <a:cubicBezTo>
                      <a:pt x="28894" y="62206"/>
                      <a:pt x="41535" y="75767"/>
                      <a:pt x="55696" y="75767"/>
                    </a:cubicBezTo>
                    <a:cubicBezTo>
                      <a:pt x="71569" y="75861"/>
                      <a:pt x="79838" y="63249"/>
                      <a:pt x="79838" y="45232"/>
                    </a:cubicBezTo>
                    <a:close/>
                  </a:path>
                </a:pathLst>
              </a:custGeom>
              <a:solidFill>
                <a:srgbClr val="FFFFFF"/>
              </a:solidFill>
              <a:ln w="9494" cap="flat">
                <a:noFill/>
                <a:prstDash val="solid"/>
                <a:miter/>
              </a:ln>
            </p:spPr>
            <p:txBody>
              <a:bodyPr rtlCol="0" anchor="ctr"/>
              <a:lstStyle/>
              <a:p>
                <a:endParaRPr lang="en-US"/>
              </a:p>
            </p:txBody>
          </p:sp>
          <p:sp>
            <p:nvSpPr>
              <p:cNvPr id="13" name="Freeform 142">
                <a:extLst>
                  <a:ext uri="{FF2B5EF4-FFF2-40B4-BE49-F238E27FC236}">
                    <a16:creationId xmlns:a16="http://schemas.microsoft.com/office/drawing/2014/main" id="{46068064-4DB3-4149-8FE3-3925971BC68C}"/>
                  </a:ext>
                </a:extLst>
              </p:cNvPr>
              <p:cNvSpPr/>
              <p:nvPr/>
            </p:nvSpPr>
            <p:spPr>
              <a:xfrm>
                <a:off x="1429056"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2 w 101413"/>
                  <a:gd name="connsiteY10" fmla="*/ 42672 h 124128"/>
                  <a:gd name="connsiteX11" fmla="*/ 82499 w 101413"/>
                  <a:gd name="connsiteY11" fmla="*/ 44758 h 124128"/>
                  <a:gd name="connsiteX12" fmla="*/ 28038 w 101413"/>
                  <a:gd name="connsiteY12" fmla="*/ 44758 h 124128"/>
                  <a:gd name="connsiteX13" fmla="*/ 46382 w 101413"/>
                  <a:gd name="connsiteY13" fmla="*/ 35939 h 124128"/>
                  <a:gd name="connsiteX14" fmla="*/ 76987 w 101413"/>
                  <a:gd name="connsiteY14" fmla="*/ 33000 h 124128"/>
                  <a:gd name="connsiteX15" fmla="*/ 78792 w 101413"/>
                  <a:gd name="connsiteY15" fmla="*/ 27405 h 124128"/>
                  <a:gd name="connsiteX16" fmla="*/ 56077 w 101413"/>
                  <a:gd name="connsiteY16" fmla="*/ 8914 h 124128"/>
                  <a:gd name="connsiteX17" fmla="*/ 23381 w 101413"/>
                  <a:gd name="connsiteY17" fmla="*/ 34517 h 124128"/>
                  <a:gd name="connsiteX18" fmla="*/ 25472 w 101413"/>
                  <a:gd name="connsiteY18" fmla="*/ 36034 h 124128"/>
                  <a:gd name="connsiteX19" fmla="*/ 46382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9"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2" y="42672"/>
                    </a:cubicBezTo>
                    <a:cubicBezTo>
                      <a:pt x="99037" y="44474"/>
                      <a:pt x="94855" y="44758"/>
                      <a:pt x="82499" y="44758"/>
                    </a:cubicBezTo>
                    <a:lnTo>
                      <a:pt x="28038" y="44758"/>
                    </a:lnTo>
                    <a:close/>
                    <a:moveTo>
                      <a:pt x="46382" y="35939"/>
                    </a:moveTo>
                    <a:cubicBezTo>
                      <a:pt x="68147" y="35939"/>
                      <a:pt x="74706" y="34801"/>
                      <a:pt x="76987" y="33000"/>
                    </a:cubicBezTo>
                    <a:cubicBezTo>
                      <a:pt x="77842" y="32431"/>
                      <a:pt x="78792" y="31198"/>
                      <a:pt x="78792" y="27405"/>
                    </a:cubicBezTo>
                    <a:cubicBezTo>
                      <a:pt x="78792" y="19155"/>
                      <a:pt x="73185" y="8914"/>
                      <a:pt x="56077" y="8914"/>
                    </a:cubicBezTo>
                    <a:cubicBezTo>
                      <a:pt x="38683" y="8914"/>
                      <a:pt x="23666" y="24750"/>
                      <a:pt x="23381" y="34517"/>
                    </a:cubicBezTo>
                    <a:cubicBezTo>
                      <a:pt x="23381" y="35086"/>
                      <a:pt x="23381" y="36034"/>
                      <a:pt x="25472" y="36034"/>
                    </a:cubicBezTo>
                    <a:lnTo>
                      <a:pt x="46382" y="36034"/>
                    </a:lnTo>
                    <a:close/>
                  </a:path>
                </a:pathLst>
              </a:custGeom>
              <a:solidFill>
                <a:srgbClr val="FFFFFF"/>
              </a:solidFill>
              <a:ln w="9494" cap="flat">
                <a:noFill/>
                <a:prstDash val="solid"/>
                <a:miter/>
              </a:ln>
            </p:spPr>
            <p:txBody>
              <a:bodyPr rtlCol="0" anchor="ctr"/>
              <a:lstStyle/>
              <a:p>
                <a:endParaRPr lang="en-US"/>
              </a:p>
            </p:txBody>
          </p:sp>
          <p:sp>
            <p:nvSpPr>
              <p:cNvPr id="14" name="Freeform 143">
                <a:extLst>
                  <a:ext uri="{FF2B5EF4-FFF2-40B4-BE49-F238E27FC236}">
                    <a16:creationId xmlns:a16="http://schemas.microsoft.com/office/drawing/2014/main" id="{AE01C50A-F2AB-4E56-8784-24C7CFCD2D96}"/>
                  </a:ext>
                </a:extLst>
              </p:cNvPr>
              <p:cNvSpPr/>
              <p:nvPr/>
            </p:nvSpPr>
            <p:spPr>
              <a:xfrm>
                <a:off x="1542357" y="5080242"/>
                <a:ext cx="78584" cy="140572"/>
              </a:xfrm>
              <a:custGeom>
                <a:avLst/>
                <a:gdLst>
                  <a:gd name="connsiteX0" fmla="*/ 43238 w 78584"/>
                  <a:gd name="connsiteY0" fmla="*/ 32944 h 140572"/>
                  <a:gd name="connsiteX1" fmla="*/ 37916 w 78584"/>
                  <a:gd name="connsiteY1" fmla="*/ 39961 h 140572"/>
                  <a:gd name="connsiteX2" fmla="*/ 37916 w 78584"/>
                  <a:gd name="connsiteY2" fmla="*/ 94960 h 140572"/>
                  <a:gd name="connsiteX3" fmla="*/ 59396 w 78584"/>
                  <a:gd name="connsiteY3" fmla="*/ 127581 h 140572"/>
                  <a:gd name="connsiteX4" fmla="*/ 67380 w 78584"/>
                  <a:gd name="connsiteY4" fmla="*/ 126064 h 140572"/>
                  <a:gd name="connsiteX5" fmla="*/ 74698 w 78584"/>
                  <a:gd name="connsiteY5" fmla="*/ 121986 h 140572"/>
                  <a:gd name="connsiteX6" fmla="*/ 77644 w 78584"/>
                  <a:gd name="connsiteY6" fmla="*/ 127012 h 140572"/>
                  <a:gd name="connsiteX7" fmla="*/ 46660 w 78584"/>
                  <a:gd name="connsiteY7" fmla="*/ 140572 h 140572"/>
                  <a:gd name="connsiteX8" fmla="*/ 16055 w 78584"/>
                  <a:gd name="connsiteY8" fmla="*/ 108805 h 140572"/>
                  <a:gd name="connsiteX9" fmla="*/ 16055 w 78584"/>
                  <a:gd name="connsiteY9" fmla="*/ 41478 h 140572"/>
                  <a:gd name="connsiteX10" fmla="*/ 9877 w 78584"/>
                  <a:gd name="connsiteY10" fmla="*/ 32944 h 140572"/>
                  <a:gd name="connsiteX11" fmla="*/ 1608 w 78584"/>
                  <a:gd name="connsiteY11" fmla="*/ 32944 h 140572"/>
                  <a:gd name="connsiteX12" fmla="*/ 753 w 78584"/>
                  <a:gd name="connsiteY12" fmla="*/ 26780 h 140572"/>
                  <a:gd name="connsiteX13" fmla="*/ 19572 w 78584"/>
                  <a:gd name="connsiteY13" fmla="*/ 17677 h 140572"/>
                  <a:gd name="connsiteX14" fmla="*/ 31928 w 78584"/>
                  <a:gd name="connsiteY14" fmla="*/ 323 h 140572"/>
                  <a:gd name="connsiteX15" fmla="*/ 38106 w 78584"/>
                  <a:gd name="connsiteY15" fmla="*/ 1841 h 140572"/>
                  <a:gd name="connsiteX16" fmla="*/ 38106 w 78584"/>
                  <a:gd name="connsiteY16" fmla="*/ 15116 h 140572"/>
                  <a:gd name="connsiteX17" fmla="*/ 43428 w 78584"/>
                  <a:gd name="connsiteY17" fmla="*/ 20711 h 140572"/>
                  <a:gd name="connsiteX18" fmla="*/ 76124 w 78584"/>
                  <a:gd name="connsiteY18" fmla="*/ 20711 h 140572"/>
                  <a:gd name="connsiteX19" fmla="*/ 76409 w 78584"/>
                  <a:gd name="connsiteY19" fmla="*/ 33039 h 140572"/>
                  <a:gd name="connsiteX20" fmla="*/ 43238 w 78584"/>
                  <a:gd name="connsiteY20" fmla="*/ 33039 h 1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584" h="140572">
                    <a:moveTo>
                      <a:pt x="43238" y="32944"/>
                    </a:moveTo>
                    <a:cubicBezTo>
                      <a:pt x="38201" y="32944"/>
                      <a:pt x="37916" y="33797"/>
                      <a:pt x="37916" y="39961"/>
                    </a:cubicBezTo>
                    <a:lnTo>
                      <a:pt x="37916" y="94960"/>
                    </a:lnTo>
                    <a:cubicBezTo>
                      <a:pt x="37916" y="112029"/>
                      <a:pt x="40007" y="127581"/>
                      <a:pt x="59396" y="127581"/>
                    </a:cubicBezTo>
                    <a:cubicBezTo>
                      <a:pt x="62342" y="127581"/>
                      <a:pt x="65003" y="127012"/>
                      <a:pt x="67380" y="126064"/>
                    </a:cubicBezTo>
                    <a:cubicBezTo>
                      <a:pt x="70041" y="125210"/>
                      <a:pt x="73843" y="121986"/>
                      <a:pt x="74698" y="121986"/>
                    </a:cubicBezTo>
                    <a:cubicBezTo>
                      <a:pt x="77074" y="121986"/>
                      <a:pt x="78215" y="125210"/>
                      <a:pt x="77644" y="127012"/>
                    </a:cubicBezTo>
                    <a:cubicBezTo>
                      <a:pt x="72322" y="133176"/>
                      <a:pt x="61772" y="140572"/>
                      <a:pt x="46660" y="140572"/>
                    </a:cubicBezTo>
                    <a:cubicBezTo>
                      <a:pt x="21283" y="140572"/>
                      <a:pt x="16055" y="126443"/>
                      <a:pt x="16055" y="108805"/>
                    </a:cubicBezTo>
                    <a:lnTo>
                      <a:pt x="16055" y="41478"/>
                    </a:lnTo>
                    <a:cubicBezTo>
                      <a:pt x="16055" y="33513"/>
                      <a:pt x="15770" y="32944"/>
                      <a:pt x="9877" y="32944"/>
                    </a:cubicBezTo>
                    <a:lnTo>
                      <a:pt x="1608" y="32944"/>
                    </a:lnTo>
                    <a:cubicBezTo>
                      <a:pt x="-198" y="31806"/>
                      <a:pt x="-483" y="28487"/>
                      <a:pt x="753" y="26780"/>
                    </a:cubicBezTo>
                    <a:cubicBezTo>
                      <a:pt x="9307" y="24125"/>
                      <a:pt x="16625" y="20332"/>
                      <a:pt x="19572" y="17677"/>
                    </a:cubicBezTo>
                    <a:cubicBezTo>
                      <a:pt x="23374" y="14168"/>
                      <a:pt x="28981" y="6203"/>
                      <a:pt x="31928" y="323"/>
                    </a:cubicBezTo>
                    <a:cubicBezTo>
                      <a:pt x="33353" y="-246"/>
                      <a:pt x="36965" y="-246"/>
                      <a:pt x="38106" y="1841"/>
                    </a:cubicBezTo>
                    <a:lnTo>
                      <a:pt x="38106" y="15116"/>
                    </a:lnTo>
                    <a:cubicBezTo>
                      <a:pt x="38106" y="20427"/>
                      <a:pt x="38391" y="20711"/>
                      <a:pt x="43428" y="20711"/>
                    </a:cubicBezTo>
                    <a:lnTo>
                      <a:pt x="76124" y="20711"/>
                    </a:lnTo>
                    <a:cubicBezTo>
                      <a:pt x="79640" y="23366"/>
                      <a:pt x="79070" y="31332"/>
                      <a:pt x="76409" y="33039"/>
                    </a:cubicBezTo>
                    <a:lnTo>
                      <a:pt x="43238" y="33039"/>
                    </a:lnTo>
                    <a:close/>
                  </a:path>
                </a:pathLst>
              </a:custGeom>
              <a:solidFill>
                <a:srgbClr val="FFFFFF"/>
              </a:solidFill>
              <a:ln w="9494" cap="flat">
                <a:noFill/>
                <a:prstDash val="solid"/>
                <a:miter/>
              </a:ln>
            </p:spPr>
            <p:txBody>
              <a:bodyPr rtlCol="0" anchor="ctr"/>
              <a:lstStyle/>
              <a:p>
                <a:endParaRPr lang="en-US"/>
              </a:p>
            </p:txBody>
          </p:sp>
          <p:sp>
            <p:nvSpPr>
              <p:cNvPr id="15" name="Freeform 144">
                <a:extLst>
                  <a:ext uri="{FF2B5EF4-FFF2-40B4-BE49-F238E27FC236}">
                    <a16:creationId xmlns:a16="http://schemas.microsoft.com/office/drawing/2014/main" id="{D040EB31-5FC7-42DA-9D1A-8116D438AFE0}"/>
                  </a:ext>
                </a:extLst>
              </p:cNvPr>
              <p:cNvSpPr/>
              <p:nvPr/>
            </p:nvSpPr>
            <p:spPr>
              <a:xfrm>
                <a:off x="1626198" y="5006411"/>
                <a:ext cx="141074" cy="211273"/>
              </a:xfrm>
              <a:custGeom>
                <a:avLst/>
                <a:gdLst>
                  <a:gd name="connsiteX0" fmla="*/ 19751 w 141074"/>
                  <a:gd name="connsiteY0" fmla="*/ 44379 h 211273"/>
                  <a:gd name="connsiteX1" fmla="*/ 10626 w 141074"/>
                  <a:gd name="connsiteY1" fmla="*/ 20008 h 211273"/>
                  <a:gd name="connsiteX2" fmla="*/ 7680 w 141074"/>
                  <a:gd name="connsiteY2" fmla="*/ 18207 h 211273"/>
                  <a:gd name="connsiteX3" fmla="*/ 7680 w 141074"/>
                  <a:gd name="connsiteY3" fmla="*/ 12327 h 211273"/>
                  <a:gd name="connsiteX4" fmla="*/ 39520 w 141074"/>
                  <a:gd name="connsiteY4" fmla="*/ 0 h 211273"/>
                  <a:gd name="connsiteX5" fmla="*/ 42466 w 141074"/>
                  <a:gd name="connsiteY5" fmla="*/ 1802 h 211273"/>
                  <a:gd name="connsiteX6" fmla="*/ 41611 w 141074"/>
                  <a:gd name="connsiteY6" fmla="*/ 38215 h 211273"/>
                  <a:gd name="connsiteX7" fmla="*/ 41611 w 141074"/>
                  <a:gd name="connsiteY7" fmla="*/ 99947 h 211273"/>
                  <a:gd name="connsiteX8" fmla="*/ 42752 w 141074"/>
                  <a:gd name="connsiteY8" fmla="*/ 105542 h 211273"/>
                  <a:gd name="connsiteX9" fmla="*/ 82576 w 141074"/>
                  <a:gd name="connsiteY9" fmla="*/ 90275 h 211273"/>
                  <a:gd name="connsiteX10" fmla="*/ 120594 w 141074"/>
                  <a:gd name="connsiteY10" fmla="*/ 128206 h 211273"/>
                  <a:gd name="connsiteX11" fmla="*/ 120594 w 141074"/>
                  <a:gd name="connsiteY11" fmla="*/ 177326 h 211273"/>
                  <a:gd name="connsiteX12" fmla="*/ 131809 w 141074"/>
                  <a:gd name="connsiteY12" fmla="*/ 202929 h 211273"/>
                  <a:gd name="connsiteX13" fmla="*/ 139793 w 141074"/>
                  <a:gd name="connsiteY13" fmla="*/ 203782 h 211273"/>
                  <a:gd name="connsiteX14" fmla="*/ 139222 w 141074"/>
                  <a:gd name="connsiteY14" fmla="*/ 211179 h 211273"/>
                  <a:gd name="connsiteX15" fmla="*/ 109758 w 141074"/>
                  <a:gd name="connsiteY15" fmla="*/ 210326 h 211273"/>
                  <a:gd name="connsiteX16" fmla="*/ 82385 w 141074"/>
                  <a:gd name="connsiteY16" fmla="*/ 211179 h 211273"/>
                  <a:gd name="connsiteX17" fmla="*/ 81815 w 141074"/>
                  <a:gd name="connsiteY17" fmla="*/ 203782 h 211273"/>
                  <a:gd name="connsiteX18" fmla="*/ 87708 w 141074"/>
                  <a:gd name="connsiteY18" fmla="*/ 202929 h 211273"/>
                  <a:gd name="connsiteX19" fmla="*/ 98923 w 141074"/>
                  <a:gd name="connsiteY19" fmla="*/ 177326 h 211273"/>
                  <a:gd name="connsiteX20" fmla="*/ 98923 w 141074"/>
                  <a:gd name="connsiteY20" fmla="*/ 135318 h 211273"/>
                  <a:gd name="connsiteX21" fmla="*/ 70885 w 141074"/>
                  <a:gd name="connsiteY21" fmla="*/ 103835 h 211273"/>
                  <a:gd name="connsiteX22" fmla="*/ 47884 w 141074"/>
                  <a:gd name="connsiteY22" fmla="*/ 111801 h 211273"/>
                  <a:gd name="connsiteX23" fmla="*/ 41706 w 141074"/>
                  <a:gd name="connsiteY23" fmla="*/ 128016 h 211273"/>
                  <a:gd name="connsiteX24" fmla="*/ 41706 w 141074"/>
                  <a:gd name="connsiteY24" fmla="*/ 177421 h 211273"/>
                  <a:gd name="connsiteX25" fmla="*/ 52921 w 141074"/>
                  <a:gd name="connsiteY25" fmla="*/ 203024 h 211273"/>
                  <a:gd name="connsiteX26" fmla="*/ 59099 w 141074"/>
                  <a:gd name="connsiteY26" fmla="*/ 203877 h 211273"/>
                  <a:gd name="connsiteX27" fmla="*/ 58529 w 141074"/>
                  <a:gd name="connsiteY27" fmla="*/ 211274 h 211273"/>
                  <a:gd name="connsiteX28" fmla="*/ 30776 w 141074"/>
                  <a:gd name="connsiteY28" fmla="*/ 210420 h 211273"/>
                  <a:gd name="connsiteX29" fmla="*/ 1882 w 141074"/>
                  <a:gd name="connsiteY29" fmla="*/ 211274 h 211273"/>
                  <a:gd name="connsiteX30" fmla="*/ 1312 w 141074"/>
                  <a:gd name="connsiteY30" fmla="*/ 203877 h 211273"/>
                  <a:gd name="connsiteX31" fmla="*/ 8725 w 141074"/>
                  <a:gd name="connsiteY31" fmla="*/ 203024 h 211273"/>
                  <a:gd name="connsiteX32" fmla="*/ 19941 w 141074"/>
                  <a:gd name="connsiteY32" fmla="*/ 177421 h 211273"/>
                  <a:gd name="connsiteX33" fmla="*/ 19941 w 141074"/>
                  <a:gd name="connsiteY33" fmla="*/ 44379 h 21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1074" h="211273">
                    <a:moveTo>
                      <a:pt x="19751" y="44379"/>
                    </a:moveTo>
                    <a:cubicBezTo>
                      <a:pt x="19751" y="27026"/>
                      <a:pt x="19466" y="25224"/>
                      <a:pt x="10626" y="20008"/>
                    </a:cubicBezTo>
                    <a:lnTo>
                      <a:pt x="7680" y="18207"/>
                    </a:lnTo>
                    <a:cubicBezTo>
                      <a:pt x="6159" y="17353"/>
                      <a:pt x="6159" y="13181"/>
                      <a:pt x="7680" y="12327"/>
                    </a:cubicBezTo>
                    <a:cubicBezTo>
                      <a:pt x="14998" y="9957"/>
                      <a:pt x="28875" y="5595"/>
                      <a:pt x="39520" y="0"/>
                    </a:cubicBezTo>
                    <a:cubicBezTo>
                      <a:pt x="40661" y="0"/>
                      <a:pt x="41896" y="569"/>
                      <a:pt x="42466" y="1802"/>
                    </a:cubicBezTo>
                    <a:cubicBezTo>
                      <a:pt x="42181" y="10621"/>
                      <a:pt x="41611" y="25319"/>
                      <a:pt x="41611" y="38215"/>
                    </a:cubicBezTo>
                    <a:lnTo>
                      <a:pt x="41611" y="99947"/>
                    </a:lnTo>
                    <a:cubicBezTo>
                      <a:pt x="41611" y="102602"/>
                      <a:pt x="41896" y="104973"/>
                      <a:pt x="42752" y="105542"/>
                    </a:cubicBezTo>
                    <a:cubicBezTo>
                      <a:pt x="53397" y="97292"/>
                      <a:pt x="67463" y="90275"/>
                      <a:pt x="82576" y="90275"/>
                    </a:cubicBezTo>
                    <a:cubicBezTo>
                      <a:pt x="110614" y="90275"/>
                      <a:pt x="120594" y="107628"/>
                      <a:pt x="120594" y="128206"/>
                    </a:cubicBezTo>
                    <a:lnTo>
                      <a:pt x="120594" y="177326"/>
                    </a:lnTo>
                    <a:cubicBezTo>
                      <a:pt x="120594" y="198472"/>
                      <a:pt x="121164" y="201696"/>
                      <a:pt x="131809" y="202929"/>
                    </a:cubicBezTo>
                    <a:lnTo>
                      <a:pt x="139793" y="203782"/>
                    </a:lnTo>
                    <a:cubicBezTo>
                      <a:pt x="141884" y="205300"/>
                      <a:pt x="141218" y="210231"/>
                      <a:pt x="139222" y="211179"/>
                    </a:cubicBezTo>
                    <a:cubicBezTo>
                      <a:pt x="128577" y="210610"/>
                      <a:pt x="120023" y="210326"/>
                      <a:pt x="109758" y="210326"/>
                    </a:cubicBezTo>
                    <a:cubicBezTo>
                      <a:pt x="99113" y="210326"/>
                      <a:pt x="90274" y="210610"/>
                      <a:pt x="82385" y="211179"/>
                    </a:cubicBezTo>
                    <a:cubicBezTo>
                      <a:pt x="80294" y="210326"/>
                      <a:pt x="79724" y="205300"/>
                      <a:pt x="81815" y="203782"/>
                    </a:cubicBezTo>
                    <a:lnTo>
                      <a:pt x="87708" y="202929"/>
                    </a:lnTo>
                    <a:cubicBezTo>
                      <a:pt x="98638" y="201127"/>
                      <a:pt x="98923" y="198567"/>
                      <a:pt x="98923" y="177326"/>
                    </a:cubicBezTo>
                    <a:lnTo>
                      <a:pt x="98923" y="135318"/>
                    </a:lnTo>
                    <a:cubicBezTo>
                      <a:pt x="98923" y="116542"/>
                      <a:pt x="89799" y="103835"/>
                      <a:pt x="70885" y="103835"/>
                    </a:cubicBezTo>
                    <a:cubicBezTo>
                      <a:pt x="60905" y="103835"/>
                      <a:pt x="53207" y="107344"/>
                      <a:pt x="47884" y="111801"/>
                    </a:cubicBezTo>
                    <a:cubicBezTo>
                      <a:pt x="42562" y="116258"/>
                      <a:pt x="41706" y="117680"/>
                      <a:pt x="41706" y="128016"/>
                    </a:cubicBezTo>
                    <a:lnTo>
                      <a:pt x="41706" y="177421"/>
                    </a:lnTo>
                    <a:cubicBezTo>
                      <a:pt x="41706" y="198567"/>
                      <a:pt x="42276" y="201507"/>
                      <a:pt x="52921" y="203024"/>
                    </a:cubicBezTo>
                    <a:lnTo>
                      <a:pt x="59099" y="203877"/>
                    </a:lnTo>
                    <a:cubicBezTo>
                      <a:pt x="61190" y="205015"/>
                      <a:pt x="60620" y="210326"/>
                      <a:pt x="58529" y="211274"/>
                    </a:cubicBezTo>
                    <a:cubicBezTo>
                      <a:pt x="49690" y="210705"/>
                      <a:pt x="41136" y="210420"/>
                      <a:pt x="30776" y="210420"/>
                    </a:cubicBezTo>
                    <a:cubicBezTo>
                      <a:pt x="20131" y="210420"/>
                      <a:pt x="11292" y="210705"/>
                      <a:pt x="1882" y="211274"/>
                    </a:cubicBezTo>
                    <a:cubicBezTo>
                      <a:pt x="-209" y="210420"/>
                      <a:pt x="-779" y="205395"/>
                      <a:pt x="1312" y="203877"/>
                    </a:cubicBezTo>
                    <a:lnTo>
                      <a:pt x="8725" y="203024"/>
                    </a:lnTo>
                    <a:cubicBezTo>
                      <a:pt x="19656" y="201886"/>
                      <a:pt x="19941" y="198662"/>
                      <a:pt x="19941" y="177421"/>
                    </a:cubicBezTo>
                    <a:lnTo>
                      <a:pt x="19941" y="44379"/>
                    </a:lnTo>
                    <a:close/>
                  </a:path>
                </a:pathLst>
              </a:custGeom>
              <a:solidFill>
                <a:srgbClr val="FFFFFF"/>
              </a:solidFill>
              <a:ln w="9494" cap="flat">
                <a:noFill/>
                <a:prstDash val="solid"/>
                <a:miter/>
              </a:ln>
            </p:spPr>
            <p:txBody>
              <a:bodyPr rtlCol="0" anchor="ctr"/>
              <a:lstStyle/>
              <a:p>
                <a:endParaRPr lang="en-US"/>
              </a:p>
            </p:txBody>
          </p:sp>
          <p:sp>
            <p:nvSpPr>
              <p:cNvPr id="16" name="Freeform 145">
                <a:extLst>
                  <a:ext uri="{FF2B5EF4-FFF2-40B4-BE49-F238E27FC236}">
                    <a16:creationId xmlns:a16="http://schemas.microsoft.com/office/drawing/2014/main" id="{19767C9D-7D6E-4D6A-BC04-9947F6DE1F85}"/>
                  </a:ext>
                </a:extLst>
              </p:cNvPr>
              <p:cNvSpPr/>
              <p:nvPr/>
            </p:nvSpPr>
            <p:spPr>
              <a:xfrm>
                <a:off x="1773214"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2 w 101413"/>
                  <a:gd name="connsiteY10" fmla="*/ 42672 h 124128"/>
                  <a:gd name="connsiteX11" fmla="*/ 82499 w 101413"/>
                  <a:gd name="connsiteY11" fmla="*/ 44758 h 124128"/>
                  <a:gd name="connsiteX12" fmla="*/ 28038 w 101413"/>
                  <a:gd name="connsiteY12" fmla="*/ 44758 h 124128"/>
                  <a:gd name="connsiteX13" fmla="*/ 46287 w 101413"/>
                  <a:gd name="connsiteY13" fmla="*/ 35939 h 124128"/>
                  <a:gd name="connsiteX14" fmla="*/ 76892 w 101413"/>
                  <a:gd name="connsiteY14" fmla="*/ 33000 h 124128"/>
                  <a:gd name="connsiteX15" fmla="*/ 78697 w 101413"/>
                  <a:gd name="connsiteY15" fmla="*/ 27405 h 124128"/>
                  <a:gd name="connsiteX16" fmla="*/ 55982 w 101413"/>
                  <a:gd name="connsiteY16" fmla="*/ 8914 h 124128"/>
                  <a:gd name="connsiteX17" fmla="*/ 23286 w 101413"/>
                  <a:gd name="connsiteY17" fmla="*/ 34517 h 124128"/>
                  <a:gd name="connsiteX18" fmla="*/ 25377 w 101413"/>
                  <a:gd name="connsiteY18" fmla="*/ 36034 h 124128"/>
                  <a:gd name="connsiteX19" fmla="*/ 46287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8"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2" y="42672"/>
                    </a:cubicBezTo>
                    <a:cubicBezTo>
                      <a:pt x="99037" y="44474"/>
                      <a:pt x="94855" y="44758"/>
                      <a:pt x="82499" y="44758"/>
                    </a:cubicBezTo>
                    <a:lnTo>
                      <a:pt x="28038" y="44758"/>
                    </a:lnTo>
                    <a:close/>
                    <a:moveTo>
                      <a:pt x="46287" y="35939"/>
                    </a:moveTo>
                    <a:cubicBezTo>
                      <a:pt x="68052" y="35939"/>
                      <a:pt x="74610" y="34801"/>
                      <a:pt x="76892" y="33000"/>
                    </a:cubicBezTo>
                    <a:cubicBezTo>
                      <a:pt x="77747" y="32431"/>
                      <a:pt x="78697" y="31198"/>
                      <a:pt x="78697" y="27405"/>
                    </a:cubicBezTo>
                    <a:cubicBezTo>
                      <a:pt x="78697" y="19155"/>
                      <a:pt x="73090" y="8914"/>
                      <a:pt x="55982" y="8914"/>
                    </a:cubicBezTo>
                    <a:cubicBezTo>
                      <a:pt x="38588" y="8914"/>
                      <a:pt x="23571" y="24750"/>
                      <a:pt x="23286" y="34517"/>
                    </a:cubicBezTo>
                    <a:cubicBezTo>
                      <a:pt x="23286" y="35086"/>
                      <a:pt x="23286" y="36034"/>
                      <a:pt x="25377" y="36034"/>
                    </a:cubicBezTo>
                    <a:lnTo>
                      <a:pt x="46287" y="36034"/>
                    </a:lnTo>
                    <a:close/>
                  </a:path>
                </a:pathLst>
              </a:custGeom>
              <a:solidFill>
                <a:srgbClr val="FFFFFF"/>
              </a:solidFill>
              <a:ln w="9494" cap="flat">
                <a:noFill/>
                <a:prstDash val="solid"/>
                <a:miter/>
              </a:ln>
            </p:spPr>
            <p:txBody>
              <a:bodyPr rtlCol="0" anchor="ctr"/>
              <a:lstStyle/>
              <a:p>
                <a:endParaRPr lang="en-US"/>
              </a:p>
            </p:txBody>
          </p:sp>
          <p:sp>
            <p:nvSpPr>
              <p:cNvPr id="17" name="Freeform 146">
                <a:extLst>
                  <a:ext uri="{FF2B5EF4-FFF2-40B4-BE49-F238E27FC236}">
                    <a16:creationId xmlns:a16="http://schemas.microsoft.com/office/drawing/2014/main" id="{AE5F791F-CB6D-4E97-9D75-3892DB45EC8A}"/>
                  </a:ext>
                </a:extLst>
              </p:cNvPr>
              <p:cNvSpPr/>
              <p:nvPr/>
            </p:nvSpPr>
            <p:spPr>
              <a:xfrm>
                <a:off x="1887573" y="5092513"/>
                <a:ext cx="86282" cy="125076"/>
              </a:xfrm>
              <a:custGeom>
                <a:avLst/>
                <a:gdLst>
                  <a:gd name="connsiteX0" fmla="*/ 17945 w 86282"/>
                  <a:gd name="connsiteY0" fmla="*/ 39732 h 125076"/>
                  <a:gd name="connsiteX1" fmla="*/ 9961 w 86282"/>
                  <a:gd name="connsiteY1" fmla="*/ 21526 h 125076"/>
                  <a:gd name="connsiteX2" fmla="*/ 7300 w 86282"/>
                  <a:gd name="connsiteY2" fmla="*/ 19724 h 125076"/>
                  <a:gd name="connsiteX3" fmla="*/ 7585 w 86282"/>
                  <a:gd name="connsiteY3" fmla="*/ 14414 h 125076"/>
                  <a:gd name="connsiteX4" fmla="*/ 37334 w 86282"/>
                  <a:gd name="connsiteY4" fmla="*/ 0 h 125076"/>
                  <a:gd name="connsiteX5" fmla="*/ 39710 w 86282"/>
                  <a:gd name="connsiteY5" fmla="*/ 2086 h 125076"/>
                  <a:gd name="connsiteX6" fmla="*/ 39710 w 86282"/>
                  <a:gd name="connsiteY6" fmla="*/ 19155 h 125076"/>
                  <a:gd name="connsiteX7" fmla="*/ 40565 w 86282"/>
                  <a:gd name="connsiteY7" fmla="*/ 21810 h 125076"/>
                  <a:gd name="connsiteX8" fmla="*/ 72976 w 86282"/>
                  <a:gd name="connsiteY8" fmla="*/ 4172 h 125076"/>
                  <a:gd name="connsiteX9" fmla="*/ 86282 w 86282"/>
                  <a:gd name="connsiteY9" fmla="*/ 15931 h 125076"/>
                  <a:gd name="connsiteX10" fmla="*/ 73641 w 86282"/>
                  <a:gd name="connsiteY10" fmla="*/ 29491 h 125076"/>
                  <a:gd name="connsiteX11" fmla="*/ 67178 w 86282"/>
                  <a:gd name="connsiteY11" fmla="*/ 27405 h 125076"/>
                  <a:gd name="connsiteX12" fmla="*/ 54252 w 86282"/>
                  <a:gd name="connsiteY12" fmla="*/ 22664 h 125076"/>
                  <a:gd name="connsiteX13" fmla="*/ 43607 w 86282"/>
                  <a:gd name="connsiteY13" fmla="*/ 28543 h 125076"/>
                  <a:gd name="connsiteX14" fmla="*/ 39805 w 86282"/>
                  <a:gd name="connsiteY14" fmla="*/ 51206 h 125076"/>
                  <a:gd name="connsiteX15" fmla="*/ 39805 w 86282"/>
                  <a:gd name="connsiteY15" fmla="*/ 91223 h 125076"/>
                  <a:gd name="connsiteX16" fmla="*/ 51591 w 86282"/>
                  <a:gd name="connsiteY16" fmla="*/ 116826 h 125076"/>
                  <a:gd name="connsiteX17" fmla="*/ 62236 w 86282"/>
                  <a:gd name="connsiteY17" fmla="*/ 117680 h 125076"/>
                  <a:gd name="connsiteX18" fmla="*/ 61666 w 86282"/>
                  <a:gd name="connsiteY18" fmla="*/ 125076 h 125076"/>
                  <a:gd name="connsiteX19" fmla="*/ 28970 w 86282"/>
                  <a:gd name="connsiteY19" fmla="*/ 124223 h 125076"/>
                  <a:gd name="connsiteX20" fmla="*/ 1882 w 86282"/>
                  <a:gd name="connsiteY20" fmla="*/ 125076 h 125076"/>
                  <a:gd name="connsiteX21" fmla="*/ 1312 w 86282"/>
                  <a:gd name="connsiteY21" fmla="*/ 117680 h 125076"/>
                  <a:gd name="connsiteX22" fmla="*/ 6920 w 86282"/>
                  <a:gd name="connsiteY22" fmla="*/ 116826 h 125076"/>
                  <a:gd name="connsiteX23" fmla="*/ 18135 w 86282"/>
                  <a:gd name="connsiteY23" fmla="*/ 91223 h 125076"/>
                  <a:gd name="connsiteX24" fmla="*/ 18135 w 86282"/>
                  <a:gd name="connsiteY24" fmla="*/ 39732 h 12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282" h="125076">
                    <a:moveTo>
                      <a:pt x="17945" y="39732"/>
                    </a:moveTo>
                    <a:cubicBezTo>
                      <a:pt x="17945" y="28258"/>
                      <a:pt x="17945" y="26836"/>
                      <a:pt x="9961" y="21526"/>
                    </a:cubicBezTo>
                    <a:lnTo>
                      <a:pt x="7300" y="19724"/>
                    </a:lnTo>
                    <a:cubicBezTo>
                      <a:pt x="6159" y="18586"/>
                      <a:pt x="6159" y="15362"/>
                      <a:pt x="7585" y="14414"/>
                    </a:cubicBezTo>
                    <a:cubicBezTo>
                      <a:pt x="14333" y="12043"/>
                      <a:pt x="30015" y="4457"/>
                      <a:pt x="37334" y="0"/>
                    </a:cubicBezTo>
                    <a:cubicBezTo>
                      <a:pt x="38760" y="284"/>
                      <a:pt x="39710" y="853"/>
                      <a:pt x="39710" y="2086"/>
                    </a:cubicBezTo>
                    <a:lnTo>
                      <a:pt x="39710" y="19155"/>
                    </a:lnTo>
                    <a:cubicBezTo>
                      <a:pt x="39710" y="20672"/>
                      <a:pt x="39995" y="21526"/>
                      <a:pt x="40565" y="21810"/>
                    </a:cubicBezTo>
                    <a:cubicBezTo>
                      <a:pt x="50830" y="13276"/>
                      <a:pt x="62046" y="4172"/>
                      <a:pt x="72976" y="4172"/>
                    </a:cubicBezTo>
                    <a:cubicBezTo>
                      <a:pt x="80389" y="4172"/>
                      <a:pt x="86282" y="8914"/>
                      <a:pt x="86282" y="15931"/>
                    </a:cubicBezTo>
                    <a:cubicBezTo>
                      <a:pt x="86282" y="25603"/>
                      <a:pt x="78298" y="29491"/>
                      <a:pt x="73641" y="29491"/>
                    </a:cubicBezTo>
                    <a:cubicBezTo>
                      <a:pt x="70695" y="29491"/>
                      <a:pt x="69174" y="28638"/>
                      <a:pt x="67178" y="27405"/>
                    </a:cubicBezTo>
                    <a:cubicBezTo>
                      <a:pt x="62806" y="24465"/>
                      <a:pt x="58339" y="22664"/>
                      <a:pt x="54252" y="22664"/>
                    </a:cubicBezTo>
                    <a:cubicBezTo>
                      <a:pt x="49500" y="22664"/>
                      <a:pt x="45983" y="25319"/>
                      <a:pt x="43607" y="28543"/>
                    </a:cubicBezTo>
                    <a:cubicBezTo>
                      <a:pt x="40661" y="32620"/>
                      <a:pt x="39805" y="41155"/>
                      <a:pt x="39805" y="51206"/>
                    </a:cubicBezTo>
                    <a:lnTo>
                      <a:pt x="39805" y="91223"/>
                    </a:lnTo>
                    <a:cubicBezTo>
                      <a:pt x="39805" y="112370"/>
                      <a:pt x="40376" y="115878"/>
                      <a:pt x="51591" y="116826"/>
                    </a:cubicBezTo>
                    <a:lnTo>
                      <a:pt x="62236" y="117680"/>
                    </a:lnTo>
                    <a:cubicBezTo>
                      <a:pt x="64327" y="119197"/>
                      <a:pt x="63662" y="124128"/>
                      <a:pt x="61666" y="125076"/>
                    </a:cubicBezTo>
                    <a:cubicBezTo>
                      <a:pt x="47789" y="124507"/>
                      <a:pt x="39235" y="124223"/>
                      <a:pt x="28970" y="124223"/>
                    </a:cubicBezTo>
                    <a:cubicBezTo>
                      <a:pt x="18325" y="124223"/>
                      <a:pt x="9486" y="124507"/>
                      <a:pt x="1882" y="125076"/>
                    </a:cubicBezTo>
                    <a:cubicBezTo>
                      <a:pt x="-209" y="124223"/>
                      <a:pt x="-779" y="119197"/>
                      <a:pt x="1312" y="117680"/>
                    </a:cubicBezTo>
                    <a:lnTo>
                      <a:pt x="6920" y="116826"/>
                    </a:lnTo>
                    <a:cubicBezTo>
                      <a:pt x="17850" y="115025"/>
                      <a:pt x="18135" y="112464"/>
                      <a:pt x="18135" y="91223"/>
                    </a:cubicBezTo>
                    <a:lnTo>
                      <a:pt x="18135" y="39732"/>
                    </a:lnTo>
                    <a:close/>
                  </a:path>
                </a:pathLst>
              </a:custGeom>
              <a:solidFill>
                <a:srgbClr val="FFFFFF"/>
              </a:solidFill>
              <a:ln w="9494" cap="flat">
                <a:noFill/>
                <a:prstDash val="solid"/>
                <a:miter/>
              </a:ln>
            </p:spPr>
            <p:txBody>
              <a:bodyPr rtlCol="0" anchor="ctr"/>
              <a:lstStyle/>
              <a:p>
                <a:endParaRPr lang="en-US"/>
              </a:p>
            </p:txBody>
          </p:sp>
          <p:sp>
            <p:nvSpPr>
              <p:cNvPr id="18" name="Freeform 147">
                <a:extLst>
                  <a:ext uri="{FF2B5EF4-FFF2-40B4-BE49-F238E27FC236}">
                    <a16:creationId xmlns:a16="http://schemas.microsoft.com/office/drawing/2014/main" id="{DE6FC111-E2AA-437B-9A7B-3CD6B394727C}"/>
                  </a:ext>
                </a:extLst>
              </p:cNvPr>
              <p:cNvSpPr/>
              <p:nvPr/>
            </p:nvSpPr>
            <p:spPr>
              <a:xfrm>
                <a:off x="2023081" y="5099910"/>
                <a:ext cx="200771" cy="121378"/>
              </a:xfrm>
              <a:custGeom>
                <a:avLst/>
                <a:gdLst>
                  <a:gd name="connsiteX0" fmla="*/ 23578 w 200771"/>
                  <a:gd name="connsiteY0" fmla="*/ 29396 h 121378"/>
                  <a:gd name="connsiteX1" fmla="*/ 5900 w 200771"/>
                  <a:gd name="connsiteY1" fmla="*/ 8250 h 121378"/>
                  <a:gd name="connsiteX2" fmla="*/ 1148 w 200771"/>
                  <a:gd name="connsiteY2" fmla="*/ 7112 h 121378"/>
                  <a:gd name="connsiteX3" fmla="*/ 2003 w 200771"/>
                  <a:gd name="connsiteY3" fmla="*/ 95 h 121378"/>
                  <a:gd name="connsiteX4" fmla="*/ 28236 w 200771"/>
                  <a:gd name="connsiteY4" fmla="*/ 948 h 121378"/>
                  <a:gd name="connsiteX5" fmla="*/ 53898 w 200771"/>
                  <a:gd name="connsiteY5" fmla="*/ 95 h 121378"/>
                  <a:gd name="connsiteX6" fmla="*/ 54468 w 200771"/>
                  <a:gd name="connsiteY6" fmla="*/ 7112 h 121378"/>
                  <a:gd name="connsiteX7" fmla="*/ 47720 w 200771"/>
                  <a:gd name="connsiteY7" fmla="*/ 8250 h 121378"/>
                  <a:gd name="connsiteX8" fmla="*/ 41257 w 200771"/>
                  <a:gd name="connsiteY8" fmla="*/ 12327 h 121378"/>
                  <a:gd name="connsiteX9" fmla="*/ 46009 w 200771"/>
                  <a:gd name="connsiteY9" fmla="*/ 27595 h 121378"/>
                  <a:gd name="connsiteX10" fmla="*/ 64258 w 200771"/>
                  <a:gd name="connsiteY10" fmla="*/ 72542 h 121378"/>
                  <a:gd name="connsiteX11" fmla="*/ 69580 w 200771"/>
                  <a:gd name="connsiteY11" fmla="*/ 85154 h 121378"/>
                  <a:gd name="connsiteX12" fmla="*/ 76329 w 200771"/>
                  <a:gd name="connsiteY12" fmla="*/ 71025 h 121378"/>
                  <a:gd name="connsiteX13" fmla="*/ 90775 w 200771"/>
                  <a:gd name="connsiteY13" fmla="*/ 35465 h 121378"/>
                  <a:gd name="connsiteX14" fmla="*/ 93437 w 200771"/>
                  <a:gd name="connsiteY14" fmla="*/ 18396 h 121378"/>
                  <a:gd name="connsiteX15" fmla="*/ 79845 w 200771"/>
                  <a:gd name="connsiteY15" fmla="*/ 8155 h 121378"/>
                  <a:gd name="connsiteX16" fmla="*/ 75093 w 200771"/>
                  <a:gd name="connsiteY16" fmla="*/ 7017 h 121378"/>
                  <a:gd name="connsiteX17" fmla="*/ 75948 w 200771"/>
                  <a:gd name="connsiteY17" fmla="*/ 0 h 121378"/>
                  <a:gd name="connsiteX18" fmla="*/ 100375 w 200771"/>
                  <a:gd name="connsiteY18" fmla="*/ 853 h 121378"/>
                  <a:gd name="connsiteX19" fmla="*/ 128413 w 200771"/>
                  <a:gd name="connsiteY19" fmla="*/ 0 h 121378"/>
                  <a:gd name="connsiteX20" fmla="*/ 129269 w 200771"/>
                  <a:gd name="connsiteY20" fmla="*/ 7017 h 121378"/>
                  <a:gd name="connsiteX21" fmla="*/ 123091 w 200771"/>
                  <a:gd name="connsiteY21" fmla="*/ 8155 h 121378"/>
                  <a:gd name="connsiteX22" fmla="*/ 115392 w 200771"/>
                  <a:gd name="connsiteY22" fmla="*/ 21715 h 121378"/>
                  <a:gd name="connsiteX23" fmla="*/ 137823 w 200771"/>
                  <a:gd name="connsiteY23" fmla="*/ 76715 h 121378"/>
                  <a:gd name="connsiteX24" fmla="*/ 141625 w 200771"/>
                  <a:gd name="connsiteY24" fmla="*/ 84965 h 121378"/>
                  <a:gd name="connsiteX25" fmla="*/ 145712 w 200771"/>
                  <a:gd name="connsiteY25" fmla="*/ 76715 h 121378"/>
                  <a:gd name="connsiteX26" fmla="*/ 165766 w 200771"/>
                  <a:gd name="connsiteY26" fmla="*/ 24655 h 121378"/>
                  <a:gd name="connsiteX27" fmla="*/ 168712 w 200771"/>
                  <a:gd name="connsiteY27" fmla="*/ 12043 h 121378"/>
                  <a:gd name="connsiteX28" fmla="*/ 163390 w 200771"/>
                  <a:gd name="connsiteY28" fmla="*/ 8250 h 121378"/>
                  <a:gd name="connsiteX29" fmla="*/ 155976 w 200771"/>
                  <a:gd name="connsiteY29" fmla="*/ 7112 h 121378"/>
                  <a:gd name="connsiteX30" fmla="*/ 156262 w 200771"/>
                  <a:gd name="connsiteY30" fmla="*/ 95 h 121378"/>
                  <a:gd name="connsiteX31" fmla="*/ 179548 w 200771"/>
                  <a:gd name="connsiteY31" fmla="*/ 948 h 121378"/>
                  <a:gd name="connsiteX32" fmla="*/ 198747 w 200771"/>
                  <a:gd name="connsiteY32" fmla="*/ 95 h 121378"/>
                  <a:gd name="connsiteX33" fmla="*/ 199602 w 200771"/>
                  <a:gd name="connsiteY33" fmla="*/ 7112 h 121378"/>
                  <a:gd name="connsiteX34" fmla="*/ 193709 w 200771"/>
                  <a:gd name="connsiteY34" fmla="*/ 8250 h 121378"/>
                  <a:gd name="connsiteX35" fmla="*/ 177837 w 200771"/>
                  <a:gd name="connsiteY35" fmla="*/ 26741 h 121378"/>
                  <a:gd name="connsiteX36" fmla="*/ 150084 w 200771"/>
                  <a:gd name="connsiteY36" fmla="*/ 93499 h 121378"/>
                  <a:gd name="connsiteX37" fmla="*/ 140104 w 200771"/>
                  <a:gd name="connsiteY37" fmla="*/ 120240 h 121378"/>
                  <a:gd name="connsiteX38" fmla="*/ 136302 w 200771"/>
                  <a:gd name="connsiteY38" fmla="*/ 121378 h 121378"/>
                  <a:gd name="connsiteX39" fmla="*/ 133071 w 200771"/>
                  <a:gd name="connsiteY39" fmla="*/ 120240 h 121378"/>
                  <a:gd name="connsiteX40" fmla="*/ 121000 w 200771"/>
                  <a:gd name="connsiteY40" fmla="*/ 87904 h 121378"/>
                  <a:gd name="connsiteX41" fmla="*/ 106838 w 200771"/>
                  <a:gd name="connsiteY41" fmla="*/ 54051 h 121378"/>
                  <a:gd name="connsiteX42" fmla="*/ 100090 w 200771"/>
                  <a:gd name="connsiteY42" fmla="*/ 39069 h 121378"/>
                  <a:gd name="connsiteX43" fmla="*/ 93627 w 200771"/>
                  <a:gd name="connsiteY43" fmla="*/ 53482 h 121378"/>
                  <a:gd name="connsiteX44" fmla="*/ 78325 w 200771"/>
                  <a:gd name="connsiteY44" fmla="*/ 90275 h 121378"/>
                  <a:gd name="connsiteX45" fmla="*/ 66539 w 200771"/>
                  <a:gd name="connsiteY45" fmla="*/ 120240 h 121378"/>
                  <a:gd name="connsiteX46" fmla="*/ 63022 w 200771"/>
                  <a:gd name="connsiteY46" fmla="*/ 121378 h 121378"/>
                  <a:gd name="connsiteX47" fmla="*/ 59506 w 200771"/>
                  <a:gd name="connsiteY47" fmla="*/ 120240 h 121378"/>
                  <a:gd name="connsiteX48" fmla="*/ 50666 w 200771"/>
                  <a:gd name="connsiteY48" fmla="*/ 95870 h 121378"/>
                  <a:gd name="connsiteX49" fmla="*/ 23578 w 200771"/>
                  <a:gd name="connsiteY49" fmla="*/ 29396 h 12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0771" h="121378">
                    <a:moveTo>
                      <a:pt x="23578" y="29396"/>
                    </a:moveTo>
                    <a:cubicBezTo>
                      <a:pt x="16830" y="12896"/>
                      <a:pt x="13219" y="9957"/>
                      <a:pt x="5900" y="8250"/>
                    </a:cubicBezTo>
                    <a:lnTo>
                      <a:pt x="1148" y="7112"/>
                    </a:lnTo>
                    <a:cubicBezTo>
                      <a:pt x="-373" y="5595"/>
                      <a:pt x="-658" y="1233"/>
                      <a:pt x="2003" y="95"/>
                    </a:cubicBezTo>
                    <a:cubicBezTo>
                      <a:pt x="11128" y="664"/>
                      <a:pt x="19396" y="948"/>
                      <a:pt x="28236" y="948"/>
                    </a:cubicBezTo>
                    <a:cubicBezTo>
                      <a:pt x="37360" y="948"/>
                      <a:pt x="45914" y="664"/>
                      <a:pt x="53898" y="95"/>
                    </a:cubicBezTo>
                    <a:cubicBezTo>
                      <a:pt x="56274" y="1233"/>
                      <a:pt x="56559" y="5690"/>
                      <a:pt x="54468" y="7112"/>
                    </a:cubicBezTo>
                    <a:lnTo>
                      <a:pt x="47720" y="8250"/>
                    </a:lnTo>
                    <a:cubicBezTo>
                      <a:pt x="43633" y="8819"/>
                      <a:pt x="41257" y="10621"/>
                      <a:pt x="41257" y="12327"/>
                    </a:cubicBezTo>
                    <a:cubicBezTo>
                      <a:pt x="41257" y="14129"/>
                      <a:pt x="42683" y="19724"/>
                      <a:pt x="46009" y="27595"/>
                    </a:cubicBezTo>
                    <a:lnTo>
                      <a:pt x="64258" y="72542"/>
                    </a:lnTo>
                    <a:cubicBezTo>
                      <a:pt x="66919" y="79275"/>
                      <a:pt x="69580" y="84585"/>
                      <a:pt x="69580" y="85154"/>
                    </a:cubicBezTo>
                    <a:cubicBezTo>
                      <a:pt x="70436" y="84585"/>
                      <a:pt x="72812" y="79560"/>
                      <a:pt x="76329" y="71025"/>
                    </a:cubicBezTo>
                    <a:lnTo>
                      <a:pt x="90775" y="35465"/>
                    </a:lnTo>
                    <a:cubicBezTo>
                      <a:pt x="94577" y="26077"/>
                      <a:pt x="94862" y="22189"/>
                      <a:pt x="93437" y="18396"/>
                    </a:cubicBezTo>
                    <a:cubicBezTo>
                      <a:pt x="90775" y="11948"/>
                      <a:pt x="86403" y="9578"/>
                      <a:pt x="79845" y="8155"/>
                    </a:cubicBezTo>
                    <a:lnTo>
                      <a:pt x="75093" y="7017"/>
                    </a:lnTo>
                    <a:cubicBezTo>
                      <a:pt x="73002" y="5215"/>
                      <a:pt x="73572" y="853"/>
                      <a:pt x="75948" y="0"/>
                    </a:cubicBezTo>
                    <a:cubicBezTo>
                      <a:pt x="83362" y="569"/>
                      <a:pt x="92771" y="853"/>
                      <a:pt x="100375" y="853"/>
                    </a:cubicBezTo>
                    <a:cubicBezTo>
                      <a:pt x="109499" y="853"/>
                      <a:pt x="118339" y="569"/>
                      <a:pt x="128413" y="0"/>
                    </a:cubicBezTo>
                    <a:cubicBezTo>
                      <a:pt x="131075" y="853"/>
                      <a:pt x="131075" y="5595"/>
                      <a:pt x="129269" y="7017"/>
                    </a:cubicBezTo>
                    <a:lnTo>
                      <a:pt x="123091" y="8155"/>
                    </a:lnTo>
                    <a:cubicBezTo>
                      <a:pt x="111305" y="10526"/>
                      <a:pt x="111876" y="11379"/>
                      <a:pt x="115392" y="21715"/>
                    </a:cubicBezTo>
                    <a:cubicBezTo>
                      <a:pt x="118624" y="31388"/>
                      <a:pt x="134591" y="68749"/>
                      <a:pt x="137823" y="76715"/>
                    </a:cubicBezTo>
                    <a:cubicBezTo>
                      <a:pt x="139629" y="81077"/>
                      <a:pt x="140769" y="84396"/>
                      <a:pt x="141625" y="84965"/>
                    </a:cubicBezTo>
                    <a:cubicBezTo>
                      <a:pt x="142195" y="84396"/>
                      <a:pt x="143716" y="81456"/>
                      <a:pt x="145712" y="76715"/>
                    </a:cubicBezTo>
                    <a:cubicBezTo>
                      <a:pt x="149513" y="68180"/>
                      <a:pt x="161299" y="36982"/>
                      <a:pt x="165766" y="24655"/>
                    </a:cubicBezTo>
                    <a:cubicBezTo>
                      <a:pt x="168142" y="17922"/>
                      <a:pt x="168712" y="14034"/>
                      <a:pt x="168712" y="12043"/>
                    </a:cubicBezTo>
                    <a:cubicBezTo>
                      <a:pt x="168712" y="10241"/>
                      <a:pt x="166907" y="8819"/>
                      <a:pt x="163390" y="8250"/>
                    </a:cubicBezTo>
                    <a:lnTo>
                      <a:pt x="155976" y="7112"/>
                    </a:lnTo>
                    <a:cubicBezTo>
                      <a:pt x="153600" y="5595"/>
                      <a:pt x="154171" y="948"/>
                      <a:pt x="156262" y="95"/>
                    </a:cubicBezTo>
                    <a:cubicBezTo>
                      <a:pt x="164816" y="664"/>
                      <a:pt x="172134" y="948"/>
                      <a:pt x="179548" y="948"/>
                    </a:cubicBezTo>
                    <a:cubicBezTo>
                      <a:pt x="185155" y="948"/>
                      <a:pt x="192189" y="664"/>
                      <a:pt x="198747" y="95"/>
                    </a:cubicBezTo>
                    <a:cubicBezTo>
                      <a:pt x="201123" y="1233"/>
                      <a:pt x="201408" y="5690"/>
                      <a:pt x="199602" y="7112"/>
                    </a:cubicBezTo>
                    <a:lnTo>
                      <a:pt x="193709" y="8250"/>
                    </a:lnTo>
                    <a:cubicBezTo>
                      <a:pt x="186676" y="9767"/>
                      <a:pt x="184015" y="13845"/>
                      <a:pt x="177837" y="26741"/>
                    </a:cubicBezTo>
                    <a:cubicBezTo>
                      <a:pt x="169853" y="43241"/>
                      <a:pt x="155691" y="78516"/>
                      <a:pt x="150084" y="93499"/>
                    </a:cubicBezTo>
                    <a:cubicBezTo>
                      <a:pt x="145997" y="104120"/>
                      <a:pt x="142385" y="112654"/>
                      <a:pt x="140104" y="120240"/>
                    </a:cubicBezTo>
                    <a:cubicBezTo>
                      <a:pt x="138963" y="121094"/>
                      <a:pt x="137728" y="121378"/>
                      <a:pt x="136302" y="121378"/>
                    </a:cubicBezTo>
                    <a:cubicBezTo>
                      <a:pt x="135162" y="121378"/>
                      <a:pt x="133926" y="121094"/>
                      <a:pt x="133071" y="120240"/>
                    </a:cubicBezTo>
                    <a:cubicBezTo>
                      <a:pt x="131265" y="114930"/>
                      <a:pt x="126037" y="99663"/>
                      <a:pt x="121000" y="87904"/>
                    </a:cubicBezTo>
                    <a:lnTo>
                      <a:pt x="106838" y="54051"/>
                    </a:lnTo>
                    <a:cubicBezTo>
                      <a:pt x="104747" y="48741"/>
                      <a:pt x="100375" y="39069"/>
                      <a:pt x="100090" y="39069"/>
                    </a:cubicBezTo>
                    <a:cubicBezTo>
                      <a:pt x="99805" y="39069"/>
                      <a:pt x="95623" y="48172"/>
                      <a:pt x="93627" y="53482"/>
                    </a:cubicBezTo>
                    <a:lnTo>
                      <a:pt x="78325" y="90275"/>
                    </a:lnTo>
                    <a:cubicBezTo>
                      <a:pt x="73002" y="102887"/>
                      <a:pt x="68915" y="113508"/>
                      <a:pt x="66539" y="120240"/>
                    </a:cubicBezTo>
                    <a:cubicBezTo>
                      <a:pt x="65684" y="121094"/>
                      <a:pt x="64448" y="121378"/>
                      <a:pt x="63022" y="121378"/>
                    </a:cubicBezTo>
                    <a:cubicBezTo>
                      <a:pt x="61882" y="121378"/>
                      <a:pt x="60361" y="121094"/>
                      <a:pt x="59506" y="120240"/>
                    </a:cubicBezTo>
                    <a:cubicBezTo>
                      <a:pt x="57700" y="114076"/>
                      <a:pt x="53043" y="102034"/>
                      <a:pt x="50666" y="95870"/>
                    </a:cubicBezTo>
                    <a:lnTo>
                      <a:pt x="23578" y="29396"/>
                    </a:lnTo>
                    <a:close/>
                  </a:path>
                </a:pathLst>
              </a:custGeom>
              <a:solidFill>
                <a:srgbClr val="FFFFFF"/>
              </a:solidFill>
              <a:ln w="9494" cap="flat">
                <a:noFill/>
                <a:prstDash val="solid"/>
                <a:miter/>
              </a:ln>
            </p:spPr>
            <p:txBody>
              <a:bodyPr rtlCol="0" anchor="ctr"/>
              <a:lstStyle/>
              <a:p>
                <a:endParaRPr lang="en-US"/>
              </a:p>
            </p:txBody>
          </p:sp>
          <p:sp>
            <p:nvSpPr>
              <p:cNvPr id="19" name="Freeform 148">
                <a:extLst>
                  <a:ext uri="{FF2B5EF4-FFF2-40B4-BE49-F238E27FC236}">
                    <a16:creationId xmlns:a16="http://schemas.microsoft.com/office/drawing/2014/main" id="{03DCAF75-9017-4283-BF40-B0312419E31A}"/>
                  </a:ext>
                </a:extLst>
              </p:cNvPr>
              <p:cNvSpPr/>
              <p:nvPr/>
            </p:nvSpPr>
            <p:spPr>
              <a:xfrm>
                <a:off x="2218691"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2 w 101413"/>
                  <a:gd name="connsiteY10" fmla="*/ 42672 h 124128"/>
                  <a:gd name="connsiteX11" fmla="*/ 82499 w 101413"/>
                  <a:gd name="connsiteY11" fmla="*/ 44758 h 124128"/>
                  <a:gd name="connsiteX12" fmla="*/ 28038 w 101413"/>
                  <a:gd name="connsiteY12" fmla="*/ 44758 h 124128"/>
                  <a:gd name="connsiteX13" fmla="*/ 46287 w 101413"/>
                  <a:gd name="connsiteY13" fmla="*/ 35939 h 124128"/>
                  <a:gd name="connsiteX14" fmla="*/ 76892 w 101413"/>
                  <a:gd name="connsiteY14" fmla="*/ 33000 h 124128"/>
                  <a:gd name="connsiteX15" fmla="*/ 78697 w 101413"/>
                  <a:gd name="connsiteY15" fmla="*/ 27405 h 124128"/>
                  <a:gd name="connsiteX16" fmla="*/ 55982 w 101413"/>
                  <a:gd name="connsiteY16" fmla="*/ 8914 h 124128"/>
                  <a:gd name="connsiteX17" fmla="*/ 23286 w 101413"/>
                  <a:gd name="connsiteY17" fmla="*/ 34517 h 124128"/>
                  <a:gd name="connsiteX18" fmla="*/ 25377 w 101413"/>
                  <a:gd name="connsiteY18" fmla="*/ 36034 h 124128"/>
                  <a:gd name="connsiteX19" fmla="*/ 46287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9"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2" y="42672"/>
                    </a:cubicBezTo>
                    <a:cubicBezTo>
                      <a:pt x="99037" y="44474"/>
                      <a:pt x="94855" y="44758"/>
                      <a:pt x="82499" y="44758"/>
                    </a:cubicBezTo>
                    <a:lnTo>
                      <a:pt x="28038" y="44758"/>
                    </a:lnTo>
                    <a:close/>
                    <a:moveTo>
                      <a:pt x="46287" y="35939"/>
                    </a:moveTo>
                    <a:cubicBezTo>
                      <a:pt x="68052" y="35939"/>
                      <a:pt x="74611" y="34801"/>
                      <a:pt x="76892" y="33000"/>
                    </a:cubicBezTo>
                    <a:cubicBezTo>
                      <a:pt x="77747" y="32431"/>
                      <a:pt x="78697" y="31198"/>
                      <a:pt x="78697" y="27405"/>
                    </a:cubicBezTo>
                    <a:cubicBezTo>
                      <a:pt x="78697" y="19155"/>
                      <a:pt x="73090" y="8914"/>
                      <a:pt x="55982" y="8914"/>
                    </a:cubicBezTo>
                    <a:cubicBezTo>
                      <a:pt x="38588" y="8914"/>
                      <a:pt x="23571" y="24750"/>
                      <a:pt x="23286" y="34517"/>
                    </a:cubicBezTo>
                    <a:cubicBezTo>
                      <a:pt x="23286" y="35086"/>
                      <a:pt x="23286" y="36034"/>
                      <a:pt x="25377" y="36034"/>
                    </a:cubicBezTo>
                    <a:lnTo>
                      <a:pt x="46287" y="36034"/>
                    </a:lnTo>
                    <a:close/>
                  </a:path>
                </a:pathLst>
              </a:custGeom>
              <a:solidFill>
                <a:srgbClr val="FFFFFF"/>
              </a:solidFill>
              <a:ln w="9494" cap="flat">
                <a:noFill/>
                <a:prstDash val="solid"/>
                <a:miter/>
              </a:ln>
            </p:spPr>
            <p:txBody>
              <a:bodyPr rtlCol="0" anchor="ctr"/>
              <a:lstStyle/>
              <a:p>
                <a:endParaRPr lang="en-US"/>
              </a:p>
            </p:txBody>
          </p:sp>
          <p:sp>
            <p:nvSpPr>
              <p:cNvPr id="20" name="Freeform 149">
                <a:extLst>
                  <a:ext uri="{FF2B5EF4-FFF2-40B4-BE49-F238E27FC236}">
                    <a16:creationId xmlns:a16="http://schemas.microsoft.com/office/drawing/2014/main" id="{83367F99-592E-4C51-AA0A-186600863F5E}"/>
                  </a:ext>
                </a:extLst>
              </p:cNvPr>
              <p:cNvSpPr/>
              <p:nvPr/>
            </p:nvSpPr>
            <p:spPr>
              <a:xfrm>
                <a:off x="2397281" y="5006505"/>
                <a:ext cx="137459" cy="217153"/>
              </a:xfrm>
              <a:custGeom>
                <a:avLst/>
                <a:gdLst>
                  <a:gd name="connsiteX0" fmla="*/ 114625 w 137459"/>
                  <a:gd name="connsiteY0" fmla="*/ 167179 h 217153"/>
                  <a:gd name="connsiteX1" fmla="*/ 123179 w 137459"/>
                  <a:gd name="connsiteY1" fmla="*/ 201317 h 217153"/>
                  <a:gd name="connsiteX2" fmla="*/ 135820 w 137459"/>
                  <a:gd name="connsiteY2" fmla="*/ 198377 h 217153"/>
                  <a:gd name="connsiteX3" fmla="*/ 135535 w 137459"/>
                  <a:gd name="connsiteY3" fmla="*/ 207765 h 217153"/>
                  <a:gd name="connsiteX4" fmla="*/ 96661 w 137459"/>
                  <a:gd name="connsiteY4" fmla="*/ 217153 h 217153"/>
                  <a:gd name="connsiteX5" fmla="*/ 93429 w 137459"/>
                  <a:gd name="connsiteY5" fmla="*/ 214782 h 217153"/>
                  <a:gd name="connsiteX6" fmla="*/ 93429 w 137459"/>
                  <a:gd name="connsiteY6" fmla="*/ 209757 h 217153"/>
                  <a:gd name="connsiteX7" fmla="*/ 92859 w 137459"/>
                  <a:gd name="connsiteY7" fmla="*/ 200653 h 217153"/>
                  <a:gd name="connsiteX8" fmla="*/ 91719 w 137459"/>
                  <a:gd name="connsiteY8" fmla="*/ 200653 h 217153"/>
                  <a:gd name="connsiteX9" fmla="*/ 54556 w 137459"/>
                  <a:gd name="connsiteY9" fmla="*/ 214213 h 217153"/>
                  <a:gd name="connsiteX10" fmla="*/ 0 w 137459"/>
                  <a:gd name="connsiteY10" fmla="*/ 157792 h 217153"/>
                  <a:gd name="connsiteX11" fmla="*/ 71284 w 137459"/>
                  <a:gd name="connsiteY11" fmla="*/ 90180 h 217153"/>
                  <a:gd name="connsiteX12" fmla="*/ 91053 w 137459"/>
                  <a:gd name="connsiteY12" fmla="*/ 92835 h 217153"/>
                  <a:gd name="connsiteX13" fmla="*/ 92859 w 137459"/>
                  <a:gd name="connsiteY13" fmla="*/ 88758 h 217153"/>
                  <a:gd name="connsiteX14" fmla="*/ 92859 w 137459"/>
                  <a:gd name="connsiteY14" fmla="*/ 44379 h 217153"/>
                  <a:gd name="connsiteX15" fmla="*/ 83735 w 137459"/>
                  <a:gd name="connsiteY15" fmla="*/ 20008 h 217153"/>
                  <a:gd name="connsiteX16" fmla="*/ 80788 w 137459"/>
                  <a:gd name="connsiteY16" fmla="*/ 18207 h 217153"/>
                  <a:gd name="connsiteX17" fmla="*/ 80788 w 137459"/>
                  <a:gd name="connsiteY17" fmla="*/ 12327 h 217153"/>
                  <a:gd name="connsiteX18" fmla="*/ 112629 w 137459"/>
                  <a:gd name="connsiteY18" fmla="*/ 0 h 217153"/>
                  <a:gd name="connsiteX19" fmla="*/ 115575 w 137459"/>
                  <a:gd name="connsiteY19" fmla="*/ 1802 h 217153"/>
                  <a:gd name="connsiteX20" fmla="*/ 114720 w 137459"/>
                  <a:gd name="connsiteY20" fmla="*/ 38215 h 217153"/>
                  <a:gd name="connsiteX21" fmla="*/ 114720 w 137459"/>
                  <a:gd name="connsiteY21" fmla="*/ 167179 h 217153"/>
                  <a:gd name="connsiteX22" fmla="*/ 92859 w 137459"/>
                  <a:gd name="connsiteY22" fmla="*/ 123085 h 217153"/>
                  <a:gd name="connsiteX23" fmla="*/ 89628 w 137459"/>
                  <a:gd name="connsiteY23" fmla="*/ 111611 h 217153"/>
                  <a:gd name="connsiteX24" fmla="*/ 64916 w 137459"/>
                  <a:gd name="connsiteY24" fmla="*/ 99284 h 217153"/>
                  <a:gd name="connsiteX25" fmla="*/ 24237 w 137459"/>
                  <a:gd name="connsiteY25" fmla="*/ 148119 h 217153"/>
                  <a:gd name="connsiteX26" fmla="*/ 68147 w 137459"/>
                  <a:gd name="connsiteY26" fmla="*/ 200179 h 217153"/>
                  <a:gd name="connsiteX27" fmla="*/ 90863 w 137459"/>
                  <a:gd name="connsiteY27" fmla="*/ 191929 h 217153"/>
                  <a:gd name="connsiteX28" fmla="*/ 92954 w 137459"/>
                  <a:gd name="connsiteY28" fmla="*/ 181024 h 217153"/>
                  <a:gd name="connsiteX29" fmla="*/ 92954 w 137459"/>
                  <a:gd name="connsiteY29" fmla="*/ 123085 h 21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7459" h="217153">
                    <a:moveTo>
                      <a:pt x="114625" y="167179"/>
                    </a:moveTo>
                    <a:cubicBezTo>
                      <a:pt x="114625" y="190412"/>
                      <a:pt x="114910" y="201317"/>
                      <a:pt x="123179" y="201317"/>
                    </a:cubicBezTo>
                    <a:cubicBezTo>
                      <a:pt x="126410" y="201317"/>
                      <a:pt x="131447" y="199800"/>
                      <a:pt x="135820" y="198377"/>
                    </a:cubicBezTo>
                    <a:cubicBezTo>
                      <a:pt x="137911" y="198946"/>
                      <a:pt x="138196" y="206343"/>
                      <a:pt x="135535" y="207765"/>
                    </a:cubicBezTo>
                    <a:cubicBezTo>
                      <a:pt x="123179" y="209567"/>
                      <a:pt x="104930" y="213929"/>
                      <a:pt x="96661" y="217153"/>
                    </a:cubicBezTo>
                    <a:cubicBezTo>
                      <a:pt x="94855" y="217153"/>
                      <a:pt x="93429" y="216300"/>
                      <a:pt x="93429" y="214782"/>
                    </a:cubicBezTo>
                    <a:lnTo>
                      <a:pt x="93429" y="209757"/>
                    </a:lnTo>
                    <a:cubicBezTo>
                      <a:pt x="93429" y="205395"/>
                      <a:pt x="93429" y="201791"/>
                      <a:pt x="92859" y="200653"/>
                    </a:cubicBezTo>
                    <a:lnTo>
                      <a:pt x="91719" y="200653"/>
                    </a:lnTo>
                    <a:cubicBezTo>
                      <a:pt x="78793" y="209472"/>
                      <a:pt x="68718" y="214213"/>
                      <a:pt x="54556" y="214213"/>
                    </a:cubicBezTo>
                    <a:cubicBezTo>
                      <a:pt x="21860" y="214213"/>
                      <a:pt x="0" y="188610"/>
                      <a:pt x="0" y="157792"/>
                    </a:cubicBezTo>
                    <a:cubicBezTo>
                      <a:pt x="0" y="116637"/>
                      <a:pt x="31270" y="90180"/>
                      <a:pt x="71284" y="90180"/>
                    </a:cubicBezTo>
                    <a:cubicBezTo>
                      <a:pt x="81264" y="90180"/>
                      <a:pt x="87822" y="91603"/>
                      <a:pt x="91053" y="92835"/>
                    </a:cubicBezTo>
                    <a:cubicBezTo>
                      <a:pt x="92574" y="92835"/>
                      <a:pt x="92859" y="91034"/>
                      <a:pt x="92859" y="88758"/>
                    </a:cubicBezTo>
                    <a:lnTo>
                      <a:pt x="92859" y="44379"/>
                    </a:lnTo>
                    <a:cubicBezTo>
                      <a:pt x="92859" y="27026"/>
                      <a:pt x="92574" y="25224"/>
                      <a:pt x="83735" y="20008"/>
                    </a:cubicBezTo>
                    <a:lnTo>
                      <a:pt x="80788" y="18207"/>
                    </a:lnTo>
                    <a:cubicBezTo>
                      <a:pt x="79268" y="17353"/>
                      <a:pt x="79268" y="13181"/>
                      <a:pt x="80788" y="12327"/>
                    </a:cubicBezTo>
                    <a:cubicBezTo>
                      <a:pt x="88107" y="9957"/>
                      <a:pt x="101984" y="5595"/>
                      <a:pt x="112629" y="0"/>
                    </a:cubicBezTo>
                    <a:cubicBezTo>
                      <a:pt x="113769" y="0"/>
                      <a:pt x="115005" y="569"/>
                      <a:pt x="115575" y="1802"/>
                    </a:cubicBezTo>
                    <a:cubicBezTo>
                      <a:pt x="115290" y="10621"/>
                      <a:pt x="114720" y="25319"/>
                      <a:pt x="114720" y="38215"/>
                    </a:cubicBezTo>
                    <a:lnTo>
                      <a:pt x="114720" y="167179"/>
                    </a:lnTo>
                    <a:close/>
                    <a:moveTo>
                      <a:pt x="92859" y="123085"/>
                    </a:moveTo>
                    <a:cubicBezTo>
                      <a:pt x="92859" y="117206"/>
                      <a:pt x="91719" y="114551"/>
                      <a:pt x="89628" y="111611"/>
                    </a:cubicBezTo>
                    <a:cubicBezTo>
                      <a:pt x="85256" y="105447"/>
                      <a:pt x="76321" y="99284"/>
                      <a:pt x="64916" y="99284"/>
                    </a:cubicBezTo>
                    <a:cubicBezTo>
                      <a:pt x="38113" y="99284"/>
                      <a:pt x="24237" y="122516"/>
                      <a:pt x="24237" y="148119"/>
                    </a:cubicBezTo>
                    <a:cubicBezTo>
                      <a:pt x="24237" y="174860"/>
                      <a:pt x="39254" y="200179"/>
                      <a:pt x="68147" y="200179"/>
                    </a:cubicBezTo>
                    <a:cubicBezTo>
                      <a:pt x="76131" y="200179"/>
                      <a:pt x="86111" y="196670"/>
                      <a:pt x="90863" y="191929"/>
                    </a:cubicBezTo>
                    <a:cubicBezTo>
                      <a:pt x="92669" y="190127"/>
                      <a:pt x="92954" y="185765"/>
                      <a:pt x="92954" y="181024"/>
                    </a:cubicBezTo>
                    <a:lnTo>
                      <a:pt x="92954" y="123085"/>
                    </a:lnTo>
                    <a:close/>
                  </a:path>
                </a:pathLst>
              </a:custGeom>
              <a:solidFill>
                <a:srgbClr val="FAA41A"/>
              </a:solidFill>
              <a:ln w="9494" cap="flat">
                <a:noFill/>
                <a:prstDash val="solid"/>
                <a:miter/>
              </a:ln>
            </p:spPr>
            <p:txBody>
              <a:bodyPr rtlCol="0" anchor="ctr"/>
              <a:lstStyle/>
              <a:p>
                <a:endParaRPr lang="en-US"/>
              </a:p>
            </p:txBody>
          </p:sp>
          <p:sp>
            <p:nvSpPr>
              <p:cNvPr id="21" name="Freeform 150">
                <a:extLst>
                  <a:ext uri="{FF2B5EF4-FFF2-40B4-BE49-F238E27FC236}">
                    <a16:creationId xmlns:a16="http://schemas.microsoft.com/office/drawing/2014/main" id="{B8DC55D0-B710-4145-A318-5608A47E6730}"/>
                  </a:ext>
                </a:extLst>
              </p:cNvPr>
              <p:cNvSpPr/>
              <p:nvPr/>
            </p:nvSpPr>
            <p:spPr>
              <a:xfrm>
                <a:off x="2538423"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2 w 101413"/>
                  <a:gd name="connsiteY10" fmla="*/ 42672 h 124128"/>
                  <a:gd name="connsiteX11" fmla="*/ 82499 w 101413"/>
                  <a:gd name="connsiteY11" fmla="*/ 44758 h 124128"/>
                  <a:gd name="connsiteX12" fmla="*/ 28038 w 101413"/>
                  <a:gd name="connsiteY12" fmla="*/ 44758 h 124128"/>
                  <a:gd name="connsiteX13" fmla="*/ 46287 w 101413"/>
                  <a:gd name="connsiteY13" fmla="*/ 35939 h 124128"/>
                  <a:gd name="connsiteX14" fmla="*/ 76892 w 101413"/>
                  <a:gd name="connsiteY14" fmla="*/ 33000 h 124128"/>
                  <a:gd name="connsiteX15" fmla="*/ 78697 w 101413"/>
                  <a:gd name="connsiteY15" fmla="*/ 27405 h 124128"/>
                  <a:gd name="connsiteX16" fmla="*/ 55982 w 101413"/>
                  <a:gd name="connsiteY16" fmla="*/ 8914 h 124128"/>
                  <a:gd name="connsiteX17" fmla="*/ 23286 w 101413"/>
                  <a:gd name="connsiteY17" fmla="*/ 34517 h 124128"/>
                  <a:gd name="connsiteX18" fmla="*/ 25377 w 101413"/>
                  <a:gd name="connsiteY18" fmla="*/ 36034 h 124128"/>
                  <a:gd name="connsiteX19" fmla="*/ 46287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9"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2" y="42672"/>
                    </a:cubicBezTo>
                    <a:cubicBezTo>
                      <a:pt x="99037" y="44474"/>
                      <a:pt x="94855" y="44758"/>
                      <a:pt x="82499" y="44758"/>
                    </a:cubicBezTo>
                    <a:lnTo>
                      <a:pt x="28038" y="44758"/>
                    </a:lnTo>
                    <a:close/>
                    <a:moveTo>
                      <a:pt x="46287" y="35939"/>
                    </a:moveTo>
                    <a:cubicBezTo>
                      <a:pt x="68052" y="35939"/>
                      <a:pt x="74611" y="34801"/>
                      <a:pt x="76892" y="33000"/>
                    </a:cubicBezTo>
                    <a:cubicBezTo>
                      <a:pt x="77747" y="32431"/>
                      <a:pt x="78697" y="31198"/>
                      <a:pt x="78697" y="27405"/>
                    </a:cubicBezTo>
                    <a:cubicBezTo>
                      <a:pt x="78697" y="19155"/>
                      <a:pt x="73090" y="8914"/>
                      <a:pt x="55982" y="8914"/>
                    </a:cubicBezTo>
                    <a:cubicBezTo>
                      <a:pt x="38588" y="8914"/>
                      <a:pt x="23571" y="24750"/>
                      <a:pt x="23286" y="34517"/>
                    </a:cubicBezTo>
                    <a:cubicBezTo>
                      <a:pt x="23286" y="35086"/>
                      <a:pt x="23286" y="36034"/>
                      <a:pt x="25377" y="36034"/>
                    </a:cubicBezTo>
                    <a:lnTo>
                      <a:pt x="46287" y="36034"/>
                    </a:lnTo>
                    <a:close/>
                  </a:path>
                </a:pathLst>
              </a:custGeom>
              <a:solidFill>
                <a:srgbClr val="FAA41A"/>
              </a:solidFill>
              <a:ln w="9494" cap="flat">
                <a:noFill/>
                <a:prstDash val="solid"/>
                <a:miter/>
              </a:ln>
            </p:spPr>
            <p:txBody>
              <a:bodyPr rtlCol="0" anchor="ctr"/>
              <a:lstStyle/>
              <a:p>
                <a:endParaRPr lang="en-US"/>
              </a:p>
            </p:txBody>
          </p:sp>
          <p:sp>
            <p:nvSpPr>
              <p:cNvPr id="22" name="Freeform 151">
                <a:extLst>
                  <a:ext uri="{FF2B5EF4-FFF2-40B4-BE49-F238E27FC236}">
                    <a16:creationId xmlns:a16="http://schemas.microsoft.com/office/drawing/2014/main" id="{965705A3-3C35-4F8B-A252-711CE004D433}"/>
                  </a:ext>
                </a:extLst>
              </p:cNvPr>
              <p:cNvSpPr/>
              <p:nvPr/>
            </p:nvSpPr>
            <p:spPr>
              <a:xfrm>
                <a:off x="2648409" y="5006505"/>
                <a:ext cx="60696" cy="211084"/>
              </a:xfrm>
              <a:custGeom>
                <a:avLst/>
                <a:gdLst>
                  <a:gd name="connsiteX0" fmla="*/ 41136 w 60696"/>
                  <a:gd name="connsiteY0" fmla="*/ 177231 h 211084"/>
                  <a:gd name="connsiteX1" fmla="*/ 52351 w 60696"/>
                  <a:gd name="connsiteY1" fmla="*/ 202834 h 211084"/>
                  <a:gd name="connsiteX2" fmla="*/ 59384 w 60696"/>
                  <a:gd name="connsiteY2" fmla="*/ 203688 h 211084"/>
                  <a:gd name="connsiteX3" fmla="*/ 58814 w 60696"/>
                  <a:gd name="connsiteY3" fmla="*/ 211084 h 211084"/>
                  <a:gd name="connsiteX4" fmla="*/ 30206 w 60696"/>
                  <a:gd name="connsiteY4" fmla="*/ 210231 h 211084"/>
                  <a:gd name="connsiteX5" fmla="*/ 1882 w 60696"/>
                  <a:gd name="connsiteY5" fmla="*/ 211084 h 211084"/>
                  <a:gd name="connsiteX6" fmla="*/ 1312 w 60696"/>
                  <a:gd name="connsiteY6" fmla="*/ 203688 h 211084"/>
                  <a:gd name="connsiteX7" fmla="*/ 8060 w 60696"/>
                  <a:gd name="connsiteY7" fmla="*/ 202834 h 211084"/>
                  <a:gd name="connsiteX8" fmla="*/ 19275 w 60696"/>
                  <a:gd name="connsiteY8" fmla="*/ 177231 h 211084"/>
                  <a:gd name="connsiteX9" fmla="*/ 19275 w 60696"/>
                  <a:gd name="connsiteY9" fmla="*/ 44379 h 211084"/>
                  <a:gd name="connsiteX10" fmla="*/ 10151 w 60696"/>
                  <a:gd name="connsiteY10" fmla="*/ 20008 h 211084"/>
                  <a:gd name="connsiteX11" fmla="*/ 7205 w 60696"/>
                  <a:gd name="connsiteY11" fmla="*/ 18207 h 211084"/>
                  <a:gd name="connsiteX12" fmla="*/ 7205 w 60696"/>
                  <a:gd name="connsiteY12" fmla="*/ 12327 h 211084"/>
                  <a:gd name="connsiteX13" fmla="*/ 39045 w 60696"/>
                  <a:gd name="connsiteY13" fmla="*/ 0 h 211084"/>
                  <a:gd name="connsiteX14" fmla="*/ 41991 w 60696"/>
                  <a:gd name="connsiteY14" fmla="*/ 1802 h 211084"/>
                  <a:gd name="connsiteX15" fmla="*/ 41136 w 60696"/>
                  <a:gd name="connsiteY15" fmla="*/ 38215 h 211084"/>
                  <a:gd name="connsiteX16" fmla="*/ 41136 w 60696"/>
                  <a:gd name="connsiteY16" fmla="*/ 177231 h 21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696" h="211084">
                    <a:moveTo>
                      <a:pt x="41136" y="177231"/>
                    </a:moveTo>
                    <a:cubicBezTo>
                      <a:pt x="41136" y="198377"/>
                      <a:pt x="41706" y="201317"/>
                      <a:pt x="52351" y="202834"/>
                    </a:cubicBezTo>
                    <a:lnTo>
                      <a:pt x="59384" y="203688"/>
                    </a:lnTo>
                    <a:cubicBezTo>
                      <a:pt x="61475" y="205205"/>
                      <a:pt x="60905" y="210136"/>
                      <a:pt x="58814" y="211084"/>
                    </a:cubicBezTo>
                    <a:cubicBezTo>
                      <a:pt x="49120" y="210515"/>
                      <a:pt x="40565" y="210231"/>
                      <a:pt x="30206" y="210231"/>
                    </a:cubicBezTo>
                    <a:cubicBezTo>
                      <a:pt x="19561" y="210231"/>
                      <a:pt x="10721" y="210515"/>
                      <a:pt x="1882" y="211084"/>
                    </a:cubicBezTo>
                    <a:cubicBezTo>
                      <a:pt x="-209" y="210231"/>
                      <a:pt x="-779" y="205205"/>
                      <a:pt x="1312" y="203688"/>
                    </a:cubicBezTo>
                    <a:lnTo>
                      <a:pt x="8060" y="202834"/>
                    </a:lnTo>
                    <a:cubicBezTo>
                      <a:pt x="18990" y="201317"/>
                      <a:pt x="19275" y="198472"/>
                      <a:pt x="19275" y="177231"/>
                    </a:cubicBezTo>
                    <a:lnTo>
                      <a:pt x="19275" y="44379"/>
                    </a:lnTo>
                    <a:cubicBezTo>
                      <a:pt x="19275" y="27026"/>
                      <a:pt x="18990" y="25224"/>
                      <a:pt x="10151" y="20008"/>
                    </a:cubicBezTo>
                    <a:lnTo>
                      <a:pt x="7205" y="18207"/>
                    </a:lnTo>
                    <a:cubicBezTo>
                      <a:pt x="5779" y="17353"/>
                      <a:pt x="5779" y="13181"/>
                      <a:pt x="7205" y="12327"/>
                    </a:cubicBezTo>
                    <a:cubicBezTo>
                      <a:pt x="14618" y="9957"/>
                      <a:pt x="28400" y="5595"/>
                      <a:pt x="39045" y="0"/>
                    </a:cubicBezTo>
                    <a:cubicBezTo>
                      <a:pt x="40185" y="0"/>
                      <a:pt x="41421" y="569"/>
                      <a:pt x="41991" y="1802"/>
                    </a:cubicBezTo>
                    <a:cubicBezTo>
                      <a:pt x="41706" y="10621"/>
                      <a:pt x="41136" y="25319"/>
                      <a:pt x="41136" y="38215"/>
                    </a:cubicBezTo>
                    <a:lnTo>
                      <a:pt x="41136" y="177231"/>
                    </a:lnTo>
                    <a:close/>
                  </a:path>
                </a:pathLst>
              </a:custGeom>
              <a:solidFill>
                <a:srgbClr val="FAA41A"/>
              </a:solidFill>
              <a:ln w="9494" cap="flat">
                <a:noFill/>
                <a:prstDash val="solid"/>
                <a:miter/>
              </a:ln>
            </p:spPr>
            <p:txBody>
              <a:bodyPr rtlCol="0" anchor="ctr"/>
              <a:lstStyle/>
              <a:p>
                <a:endParaRPr lang="en-US"/>
              </a:p>
            </p:txBody>
          </p:sp>
          <p:sp>
            <p:nvSpPr>
              <p:cNvPr id="23" name="Freeform 152">
                <a:extLst>
                  <a:ext uri="{FF2B5EF4-FFF2-40B4-BE49-F238E27FC236}">
                    <a16:creationId xmlns:a16="http://schemas.microsoft.com/office/drawing/2014/main" id="{D020FB1D-BA77-4685-87E7-F99987E18061}"/>
                  </a:ext>
                </a:extLst>
              </p:cNvPr>
              <p:cNvSpPr/>
              <p:nvPr/>
            </p:nvSpPr>
            <p:spPr>
              <a:xfrm>
                <a:off x="2721879" y="5033246"/>
                <a:ext cx="59145" cy="184249"/>
              </a:xfrm>
              <a:custGeom>
                <a:avLst/>
                <a:gdLst>
                  <a:gd name="connsiteX0" fmla="*/ 18705 w 59145"/>
                  <a:gd name="connsiteY0" fmla="*/ 99000 h 184249"/>
                  <a:gd name="connsiteX1" fmla="*/ 10721 w 59145"/>
                  <a:gd name="connsiteY1" fmla="*/ 80793 h 184249"/>
                  <a:gd name="connsiteX2" fmla="*/ 8060 w 59145"/>
                  <a:gd name="connsiteY2" fmla="*/ 78992 h 184249"/>
                  <a:gd name="connsiteX3" fmla="*/ 8345 w 59145"/>
                  <a:gd name="connsiteY3" fmla="*/ 73681 h 184249"/>
                  <a:gd name="connsiteX4" fmla="*/ 38665 w 59145"/>
                  <a:gd name="connsiteY4" fmla="*/ 59268 h 184249"/>
                  <a:gd name="connsiteX5" fmla="*/ 41611 w 59145"/>
                  <a:gd name="connsiteY5" fmla="*/ 61069 h 184249"/>
                  <a:gd name="connsiteX6" fmla="*/ 40470 w 59145"/>
                  <a:gd name="connsiteY6" fmla="*/ 97483 h 184249"/>
                  <a:gd name="connsiteX7" fmla="*/ 40470 w 59145"/>
                  <a:gd name="connsiteY7" fmla="*/ 150396 h 184249"/>
                  <a:gd name="connsiteX8" fmla="*/ 51686 w 59145"/>
                  <a:gd name="connsiteY8" fmla="*/ 175999 h 184249"/>
                  <a:gd name="connsiteX9" fmla="*/ 57864 w 59145"/>
                  <a:gd name="connsiteY9" fmla="*/ 176853 h 184249"/>
                  <a:gd name="connsiteX10" fmla="*/ 57294 w 59145"/>
                  <a:gd name="connsiteY10" fmla="*/ 184249 h 184249"/>
                  <a:gd name="connsiteX11" fmla="*/ 29635 w 59145"/>
                  <a:gd name="connsiteY11" fmla="*/ 183396 h 184249"/>
                  <a:gd name="connsiteX12" fmla="*/ 1882 w 59145"/>
                  <a:gd name="connsiteY12" fmla="*/ 184249 h 184249"/>
                  <a:gd name="connsiteX13" fmla="*/ 1312 w 59145"/>
                  <a:gd name="connsiteY13" fmla="*/ 176853 h 184249"/>
                  <a:gd name="connsiteX14" fmla="*/ 7490 w 59145"/>
                  <a:gd name="connsiteY14" fmla="*/ 175999 h 184249"/>
                  <a:gd name="connsiteX15" fmla="*/ 18705 w 59145"/>
                  <a:gd name="connsiteY15" fmla="*/ 150396 h 184249"/>
                  <a:gd name="connsiteX16" fmla="*/ 18705 w 59145"/>
                  <a:gd name="connsiteY16" fmla="*/ 99000 h 184249"/>
                  <a:gd name="connsiteX17" fmla="*/ 43132 w 59145"/>
                  <a:gd name="connsiteY17" fmla="*/ 15268 h 184249"/>
                  <a:gd name="connsiteX18" fmla="*/ 27544 w 59145"/>
                  <a:gd name="connsiteY18" fmla="*/ 30535 h 184249"/>
                  <a:gd name="connsiteX19" fmla="*/ 12527 w 59145"/>
                  <a:gd name="connsiteY19" fmla="*/ 15837 h 184249"/>
                  <a:gd name="connsiteX20" fmla="*/ 28400 w 59145"/>
                  <a:gd name="connsiteY20" fmla="*/ 1 h 184249"/>
                  <a:gd name="connsiteX21" fmla="*/ 43132 w 59145"/>
                  <a:gd name="connsiteY21" fmla="*/ 15268 h 18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145" h="184249">
                    <a:moveTo>
                      <a:pt x="18705" y="99000"/>
                    </a:moveTo>
                    <a:cubicBezTo>
                      <a:pt x="18705" y="87526"/>
                      <a:pt x="18705" y="86104"/>
                      <a:pt x="10721" y="80793"/>
                    </a:cubicBezTo>
                    <a:lnTo>
                      <a:pt x="8060" y="78992"/>
                    </a:lnTo>
                    <a:cubicBezTo>
                      <a:pt x="6920" y="77854"/>
                      <a:pt x="6920" y="74629"/>
                      <a:pt x="8345" y="73681"/>
                    </a:cubicBezTo>
                    <a:cubicBezTo>
                      <a:pt x="15093" y="71311"/>
                      <a:pt x="31916" y="63724"/>
                      <a:pt x="38665" y="59268"/>
                    </a:cubicBezTo>
                    <a:cubicBezTo>
                      <a:pt x="40185" y="59268"/>
                      <a:pt x="41326" y="59837"/>
                      <a:pt x="41611" y="61069"/>
                    </a:cubicBezTo>
                    <a:cubicBezTo>
                      <a:pt x="41041" y="71311"/>
                      <a:pt x="40470" y="85440"/>
                      <a:pt x="40470" y="97483"/>
                    </a:cubicBezTo>
                    <a:lnTo>
                      <a:pt x="40470" y="150396"/>
                    </a:lnTo>
                    <a:cubicBezTo>
                      <a:pt x="40470" y="171542"/>
                      <a:pt x="41041" y="174482"/>
                      <a:pt x="51686" y="175999"/>
                    </a:cubicBezTo>
                    <a:lnTo>
                      <a:pt x="57864" y="176853"/>
                    </a:lnTo>
                    <a:cubicBezTo>
                      <a:pt x="59955" y="178370"/>
                      <a:pt x="59289" y="183301"/>
                      <a:pt x="57294" y="184249"/>
                    </a:cubicBezTo>
                    <a:cubicBezTo>
                      <a:pt x="48454" y="183680"/>
                      <a:pt x="39900" y="183396"/>
                      <a:pt x="29635" y="183396"/>
                    </a:cubicBezTo>
                    <a:cubicBezTo>
                      <a:pt x="18990" y="183396"/>
                      <a:pt x="10151" y="183680"/>
                      <a:pt x="1882" y="184249"/>
                    </a:cubicBezTo>
                    <a:cubicBezTo>
                      <a:pt x="-209" y="183396"/>
                      <a:pt x="-779" y="178370"/>
                      <a:pt x="1312" y="176853"/>
                    </a:cubicBezTo>
                    <a:lnTo>
                      <a:pt x="7490" y="175999"/>
                    </a:lnTo>
                    <a:cubicBezTo>
                      <a:pt x="18420" y="174482"/>
                      <a:pt x="18705" y="171637"/>
                      <a:pt x="18705" y="150396"/>
                    </a:cubicBezTo>
                    <a:lnTo>
                      <a:pt x="18705" y="99000"/>
                    </a:lnTo>
                    <a:close/>
                    <a:moveTo>
                      <a:pt x="43132" y="15268"/>
                    </a:moveTo>
                    <a:cubicBezTo>
                      <a:pt x="43132" y="25889"/>
                      <a:pt x="35813" y="30535"/>
                      <a:pt x="27544" y="30535"/>
                    </a:cubicBezTo>
                    <a:cubicBezTo>
                      <a:pt x="18420" y="30535"/>
                      <a:pt x="12527" y="23802"/>
                      <a:pt x="12527" y="15837"/>
                    </a:cubicBezTo>
                    <a:cubicBezTo>
                      <a:pt x="12527" y="6165"/>
                      <a:pt x="19561" y="1"/>
                      <a:pt x="28400" y="1"/>
                    </a:cubicBezTo>
                    <a:cubicBezTo>
                      <a:pt x="37239" y="-94"/>
                      <a:pt x="43132" y="7018"/>
                      <a:pt x="43132" y="15268"/>
                    </a:cubicBezTo>
                    <a:close/>
                  </a:path>
                </a:pathLst>
              </a:custGeom>
              <a:solidFill>
                <a:srgbClr val="FAA41A"/>
              </a:solidFill>
              <a:ln w="9494" cap="flat">
                <a:noFill/>
                <a:prstDash val="solid"/>
                <a:miter/>
              </a:ln>
            </p:spPr>
            <p:txBody>
              <a:bodyPr rtlCol="0" anchor="ctr"/>
              <a:lstStyle/>
              <a:p>
                <a:endParaRPr lang="en-US"/>
              </a:p>
            </p:txBody>
          </p:sp>
          <p:sp>
            <p:nvSpPr>
              <p:cNvPr id="24" name="Freeform 153">
                <a:extLst>
                  <a:ext uri="{FF2B5EF4-FFF2-40B4-BE49-F238E27FC236}">
                    <a16:creationId xmlns:a16="http://schemas.microsoft.com/office/drawing/2014/main" id="{D244F2FE-0499-4A7C-92B1-315585ECE716}"/>
                  </a:ext>
                </a:extLst>
              </p:cNvPr>
              <p:cNvSpPr/>
              <p:nvPr/>
            </p:nvSpPr>
            <p:spPr>
              <a:xfrm>
                <a:off x="2778033" y="5099910"/>
                <a:ext cx="131499" cy="121378"/>
              </a:xfrm>
              <a:custGeom>
                <a:avLst/>
                <a:gdLst>
                  <a:gd name="connsiteX0" fmla="*/ 24711 w 131499"/>
                  <a:gd name="connsiteY0" fmla="*/ 29965 h 121378"/>
                  <a:gd name="connsiteX1" fmla="*/ 7033 w 131499"/>
                  <a:gd name="connsiteY1" fmla="*/ 8250 h 121378"/>
                  <a:gd name="connsiteX2" fmla="*/ 1140 w 131499"/>
                  <a:gd name="connsiteY2" fmla="*/ 7396 h 121378"/>
                  <a:gd name="connsiteX3" fmla="*/ 1995 w 131499"/>
                  <a:gd name="connsiteY3" fmla="*/ 0 h 121378"/>
                  <a:gd name="connsiteX4" fmla="*/ 29653 w 131499"/>
                  <a:gd name="connsiteY4" fmla="*/ 853 h 121378"/>
                  <a:gd name="connsiteX5" fmla="*/ 53510 w 131499"/>
                  <a:gd name="connsiteY5" fmla="*/ 0 h 121378"/>
                  <a:gd name="connsiteX6" fmla="*/ 53795 w 131499"/>
                  <a:gd name="connsiteY6" fmla="*/ 7396 h 121378"/>
                  <a:gd name="connsiteX7" fmla="*/ 50278 w 131499"/>
                  <a:gd name="connsiteY7" fmla="*/ 7965 h 121378"/>
                  <a:gd name="connsiteX8" fmla="*/ 43815 w 131499"/>
                  <a:gd name="connsiteY8" fmla="*/ 19724 h 121378"/>
                  <a:gd name="connsiteX9" fmla="*/ 65961 w 131499"/>
                  <a:gd name="connsiteY9" fmla="*/ 75861 h 121378"/>
                  <a:gd name="connsiteX10" fmla="*/ 70713 w 131499"/>
                  <a:gd name="connsiteY10" fmla="*/ 85249 h 121378"/>
                  <a:gd name="connsiteX11" fmla="*/ 76321 w 131499"/>
                  <a:gd name="connsiteY11" fmla="*/ 74060 h 121378"/>
                  <a:gd name="connsiteX12" fmla="*/ 93143 w 131499"/>
                  <a:gd name="connsiteY12" fmla="*/ 30819 h 121378"/>
                  <a:gd name="connsiteX13" fmla="*/ 98466 w 131499"/>
                  <a:gd name="connsiteY13" fmla="*/ 12612 h 121378"/>
                  <a:gd name="connsiteX14" fmla="*/ 93143 w 131499"/>
                  <a:gd name="connsiteY14" fmla="*/ 8250 h 121378"/>
                  <a:gd name="connsiteX15" fmla="*/ 86395 w 131499"/>
                  <a:gd name="connsiteY15" fmla="*/ 7396 h 121378"/>
                  <a:gd name="connsiteX16" fmla="*/ 86966 w 131499"/>
                  <a:gd name="connsiteY16" fmla="*/ 0 h 121378"/>
                  <a:gd name="connsiteX17" fmla="*/ 109111 w 131499"/>
                  <a:gd name="connsiteY17" fmla="*/ 853 h 121378"/>
                  <a:gd name="connsiteX18" fmla="*/ 129736 w 131499"/>
                  <a:gd name="connsiteY18" fmla="*/ 0 h 121378"/>
                  <a:gd name="connsiteX19" fmla="*/ 130306 w 131499"/>
                  <a:gd name="connsiteY19" fmla="*/ 7396 h 121378"/>
                  <a:gd name="connsiteX20" fmla="*/ 125934 w 131499"/>
                  <a:gd name="connsiteY20" fmla="*/ 7965 h 121378"/>
                  <a:gd name="connsiteX21" fmla="*/ 104454 w 131499"/>
                  <a:gd name="connsiteY21" fmla="*/ 33569 h 121378"/>
                  <a:gd name="connsiteX22" fmla="*/ 77366 w 131499"/>
                  <a:gd name="connsiteY22" fmla="*/ 96154 h 121378"/>
                  <a:gd name="connsiteX23" fmla="*/ 67671 w 131499"/>
                  <a:gd name="connsiteY23" fmla="*/ 120240 h 121378"/>
                  <a:gd name="connsiteX24" fmla="*/ 64725 w 131499"/>
                  <a:gd name="connsiteY24" fmla="*/ 121378 h 121378"/>
                  <a:gd name="connsiteX25" fmla="*/ 60923 w 131499"/>
                  <a:gd name="connsiteY25" fmla="*/ 120240 h 121378"/>
                  <a:gd name="connsiteX26" fmla="*/ 49708 w 131499"/>
                  <a:gd name="connsiteY26" fmla="*/ 89706 h 121378"/>
                  <a:gd name="connsiteX27" fmla="*/ 24711 w 131499"/>
                  <a:gd name="connsiteY27" fmla="*/ 29965 h 12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1499" h="121378">
                    <a:moveTo>
                      <a:pt x="24711" y="29965"/>
                    </a:moveTo>
                    <a:cubicBezTo>
                      <a:pt x="20244" y="19060"/>
                      <a:pt x="17678" y="9672"/>
                      <a:pt x="7033" y="8250"/>
                    </a:cubicBezTo>
                    <a:lnTo>
                      <a:pt x="1140" y="7396"/>
                    </a:lnTo>
                    <a:cubicBezTo>
                      <a:pt x="-666" y="5026"/>
                      <a:pt x="-286" y="948"/>
                      <a:pt x="1995" y="0"/>
                    </a:cubicBezTo>
                    <a:cubicBezTo>
                      <a:pt x="9314" y="569"/>
                      <a:pt x="19674" y="853"/>
                      <a:pt x="29653" y="853"/>
                    </a:cubicBezTo>
                    <a:cubicBezTo>
                      <a:pt x="37637" y="853"/>
                      <a:pt x="43530" y="569"/>
                      <a:pt x="53510" y="0"/>
                    </a:cubicBezTo>
                    <a:cubicBezTo>
                      <a:pt x="55601" y="1138"/>
                      <a:pt x="55886" y="5879"/>
                      <a:pt x="53795" y="7396"/>
                    </a:cubicBezTo>
                    <a:lnTo>
                      <a:pt x="50278" y="7965"/>
                    </a:lnTo>
                    <a:cubicBezTo>
                      <a:pt x="41154" y="9483"/>
                      <a:pt x="40869" y="10905"/>
                      <a:pt x="43815" y="19724"/>
                    </a:cubicBezTo>
                    <a:cubicBezTo>
                      <a:pt x="50563" y="40017"/>
                      <a:pt x="59117" y="60594"/>
                      <a:pt x="65961" y="75861"/>
                    </a:cubicBezTo>
                    <a:cubicBezTo>
                      <a:pt x="68622" y="81741"/>
                      <a:pt x="69762" y="84396"/>
                      <a:pt x="70713" y="85249"/>
                    </a:cubicBezTo>
                    <a:cubicBezTo>
                      <a:pt x="71853" y="84396"/>
                      <a:pt x="73944" y="80223"/>
                      <a:pt x="76321" y="74060"/>
                    </a:cubicBezTo>
                    <a:lnTo>
                      <a:pt x="93143" y="30819"/>
                    </a:lnTo>
                    <a:cubicBezTo>
                      <a:pt x="97231" y="20483"/>
                      <a:pt x="98466" y="14319"/>
                      <a:pt x="98466" y="12612"/>
                    </a:cubicBezTo>
                    <a:cubicBezTo>
                      <a:pt x="98466" y="9957"/>
                      <a:pt x="96660" y="8819"/>
                      <a:pt x="93143" y="8250"/>
                    </a:cubicBezTo>
                    <a:lnTo>
                      <a:pt x="86395" y="7396"/>
                    </a:lnTo>
                    <a:cubicBezTo>
                      <a:pt x="84589" y="5310"/>
                      <a:pt x="84970" y="1233"/>
                      <a:pt x="86966" y="0"/>
                    </a:cubicBezTo>
                    <a:cubicBezTo>
                      <a:pt x="96090" y="569"/>
                      <a:pt x="103504" y="853"/>
                      <a:pt x="109111" y="853"/>
                    </a:cubicBezTo>
                    <a:cubicBezTo>
                      <a:pt x="116525" y="853"/>
                      <a:pt x="121467" y="569"/>
                      <a:pt x="129736" y="0"/>
                    </a:cubicBezTo>
                    <a:cubicBezTo>
                      <a:pt x="131827" y="1138"/>
                      <a:pt x="132112" y="5595"/>
                      <a:pt x="130306" y="7396"/>
                    </a:cubicBezTo>
                    <a:lnTo>
                      <a:pt x="125934" y="7965"/>
                    </a:lnTo>
                    <a:cubicBezTo>
                      <a:pt x="115574" y="9483"/>
                      <a:pt x="113008" y="17069"/>
                      <a:pt x="104454" y="33569"/>
                    </a:cubicBezTo>
                    <a:cubicBezTo>
                      <a:pt x="100367" y="41534"/>
                      <a:pt x="82023" y="84111"/>
                      <a:pt x="77366" y="96154"/>
                    </a:cubicBezTo>
                    <a:cubicBezTo>
                      <a:pt x="74420" y="103551"/>
                      <a:pt x="71473" y="110283"/>
                      <a:pt x="67671" y="120240"/>
                    </a:cubicBezTo>
                    <a:cubicBezTo>
                      <a:pt x="67101" y="121094"/>
                      <a:pt x="65866" y="121378"/>
                      <a:pt x="64725" y="121378"/>
                    </a:cubicBezTo>
                    <a:cubicBezTo>
                      <a:pt x="63204" y="121378"/>
                      <a:pt x="61779" y="121094"/>
                      <a:pt x="60923" y="120240"/>
                    </a:cubicBezTo>
                    <a:cubicBezTo>
                      <a:pt x="58547" y="111990"/>
                      <a:pt x="54175" y="100516"/>
                      <a:pt x="49708" y="89706"/>
                    </a:cubicBezTo>
                    <a:lnTo>
                      <a:pt x="24711" y="29965"/>
                    </a:lnTo>
                    <a:close/>
                  </a:path>
                </a:pathLst>
              </a:custGeom>
              <a:solidFill>
                <a:srgbClr val="FAA41A"/>
              </a:solidFill>
              <a:ln w="9494" cap="flat">
                <a:noFill/>
                <a:prstDash val="solid"/>
                <a:miter/>
              </a:ln>
            </p:spPr>
            <p:txBody>
              <a:bodyPr rtlCol="0" anchor="ctr"/>
              <a:lstStyle/>
              <a:p>
                <a:endParaRPr lang="en-US"/>
              </a:p>
            </p:txBody>
          </p:sp>
          <p:sp>
            <p:nvSpPr>
              <p:cNvPr id="25" name="Freeform 154">
                <a:extLst>
                  <a:ext uri="{FF2B5EF4-FFF2-40B4-BE49-F238E27FC236}">
                    <a16:creationId xmlns:a16="http://schemas.microsoft.com/office/drawing/2014/main" id="{3F0AEC0A-FD9F-4BB2-995D-7F177C102733}"/>
                  </a:ext>
                </a:extLst>
              </p:cNvPr>
              <p:cNvSpPr/>
              <p:nvPr/>
            </p:nvSpPr>
            <p:spPr>
              <a:xfrm>
                <a:off x="2905487"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3 w 101413"/>
                  <a:gd name="connsiteY10" fmla="*/ 42672 h 124128"/>
                  <a:gd name="connsiteX11" fmla="*/ 82499 w 101413"/>
                  <a:gd name="connsiteY11" fmla="*/ 44758 h 124128"/>
                  <a:gd name="connsiteX12" fmla="*/ 28038 w 101413"/>
                  <a:gd name="connsiteY12" fmla="*/ 44758 h 124128"/>
                  <a:gd name="connsiteX13" fmla="*/ 46287 w 101413"/>
                  <a:gd name="connsiteY13" fmla="*/ 35939 h 124128"/>
                  <a:gd name="connsiteX14" fmla="*/ 76892 w 101413"/>
                  <a:gd name="connsiteY14" fmla="*/ 33000 h 124128"/>
                  <a:gd name="connsiteX15" fmla="*/ 78697 w 101413"/>
                  <a:gd name="connsiteY15" fmla="*/ 27405 h 124128"/>
                  <a:gd name="connsiteX16" fmla="*/ 55982 w 101413"/>
                  <a:gd name="connsiteY16" fmla="*/ 8914 h 124128"/>
                  <a:gd name="connsiteX17" fmla="*/ 23286 w 101413"/>
                  <a:gd name="connsiteY17" fmla="*/ 34517 h 124128"/>
                  <a:gd name="connsiteX18" fmla="*/ 25377 w 101413"/>
                  <a:gd name="connsiteY18" fmla="*/ 36034 h 124128"/>
                  <a:gd name="connsiteX19" fmla="*/ 46287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9"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3" y="42672"/>
                    </a:cubicBezTo>
                    <a:cubicBezTo>
                      <a:pt x="99037" y="44474"/>
                      <a:pt x="94855" y="44758"/>
                      <a:pt x="82499" y="44758"/>
                    </a:cubicBezTo>
                    <a:lnTo>
                      <a:pt x="28038" y="44758"/>
                    </a:lnTo>
                    <a:close/>
                    <a:moveTo>
                      <a:pt x="46287" y="35939"/>
                    </a:moveTo>
                    <a:cubicBezTo>
                      <a:pt x="68052" y="35939"/>
                      <a:pt x="74611" y="34801"/>
                      <a:pt x="76892" y="33000"/>
                    </a:cubicBezTo>
                    <a:cubicBezTo>
                      <a:pt x="77747" y="32431"/>
                      <a:pt x="78697" y="31198"/>
                      <a:pt x="78697" y="27405"/>
                    </a:cubicBezTo>
                    <a:cubicBezTo>
                      <a:pt x="78697" y="19155"/>
                      <a:pt x="73090" y="8914"/>
                      <a:pt x="55982" y="8914"/>
                    </a:cubicBezTo>
                    <a:cubicBezTo>
                      <a:pt x="38588" y="8914"/>
                      <a:pt x="23571" y="24750"/>
                      <a:pt x="23286" y="34517"/>
                    </a:cubicBezTo>
                    <a:cubicBezTo>
                      <a:pt x="23286" y="35086"/>
                      <a:pt x="23286" y="36034"/>
                      <a:pt x="25377" y="36034"/>
                    </a:cubicBezTo>
                    <a:lnTo>
                      <a:pt x="46287" y="36034"/>
                    </a:lnTo>
                    <a:close/>
                  </a:path>
                </a:pathLst>
              </a:custGeom>
              <a:solidFill>
                <a:srgbClr val="FAA41A"/>
              </a:solidFill>
              <a:ln w="9494" cap="flat">
                <a:noFill/>
                <a:prstDash val="solid"/>
                <a:miter/>
              </a:ln>
            </p:spPr>
            <p:txBody>
              <a:bodyPr rtlCol="0" anchor="ctr"/>
              <a:lstStyle/>
              <a:p>
                <a:endParaRPr lang="en-US"/>
              </a:p>
            </p:txBody>
          </p:sp>
          <p:sp>
            <p:nvSpPr>
              <p:cNvPr id="26" name="Freeform 155">
                <a:extLst>
                  <a:ext uri="{FF2B5EF4-FFF2-40B4-BE49-F238E27FC236}">
                    <a16:creationId xmlns:a16="http://schemas.microsoft.com/office/drawing/2014/main" id="{BFC06D38-64BA-40D4-B349-A73F8EED2E20}"/>
                  </a:ext>
                </a:extLst>
              </p:cNvPr>
              <p:cNvSpPr/>
              <p:nvPr/>
            </p:nvSpPr>
            <p:spPr>
              <a:xfrm>
                <a:off x="3019941" y="5092513"/>
                <a:ext cx="86282" cy="125076"/>
              </a:xfrm>
              <a:custGeom>
                <a:avLst/>
                <a:gdLst>
                  <a:gd name="connsiteX0" fmla="*/ 17945 w 86282"/>
                  <a:gd name="connsiteY0" fmla="*/ 39732 h 125076"/>
                  <a:gd name="connsiteX1" fmla="*/ 9961 w 86282"/>
                  <a:gd name="connsiteY1" fmla="*/ 21526 h 125076"/>
                  <a:gd name="connsiteX2" fmla="*/ 7300 w 86282"/>
                  <a:gd name="connsiteY2" fmla="*/ 19724 h 125076"/>
                  <a:gd name="connsiteX3" fmla="*/ 7585 w 86282"/>
                  <a:gd name="connsiteY3" fmla="*/ 14414 h 125076"/>
                  <a:gd name="connsiteX4" fmla="*/ 37334 w 86282"/>
                  <a:gd name="connsiteY4" fmla="*/ 0 h 125076"/>
                  <a:gd name="connsiteX5" fmla="*/ 39710 w 86282"/>
                  <a:gd name="connsiteY5" fmla="*/ 2086 h 125076"/>
                  <a:gd name="connsiteX6" fmla="*/ 39710 w 86282"/>
                  <a:gd name="connsiteY6" fmla="*/ 19155 h 125076"/>
                  <a:gd name="connsiteX7" fmla="*/ 40566 w 86282"/>
                  <a:gd name="connsiteY7" fmla="*/ 21810 h 125076"/>
                  <a:gd name="connsiteX8" fmla="*/ 72976 w 86282"/>
                  <a:gd name="connsiteY8" fmla="*/ 4172 h 125076"/>
                  <a:gd name="connsiteX9" fmla="*/ 86282 w 86282"/>
                  <a:gd name="connsiteY9" fmla="*/ 15931 h 125076"/>
                  <a:gd name="connsiteX10" fmla="*/ 73641 w 86282"/>
                  <a:gd name="connsiteY10" fmla="*/ 29491 h 125076"/>
                  <a:gd name="connsiteX11" fmla="*/ 67178 w 86282"/>
                  <a:gd name="connsiteY11" fmla="*/ 27405 h 125076"/>
                  <a:gd name="connsiteX12" fmla="*/ 54252 w 86282"/>
                  <a:gd name="connsiteY12" fmla="*/ 22664 h 125076"/>
                  <a:gd name="connsiteX13" fmla="*/ 43607 w 86282"/>
                  <a:gd name="connsiteY13" fmla="*/ 28543 h 125076"/>
                  <a:gd name="connsiteX14" fmla="*/ 39805 w 86282"/>
                  <a:gd name="connsiteY14" fmla="*/ 51206 h 125076"/>
                  <a:gd name="connsiteX15" fmla="*/ 39805 w 86282"/>
                  <a:gd name="connsiteY15" fmla="*/ 91223 h 125076"/>
                  <a:gd name="connsiteX16" fmla="*/ 51591 w 86282"/>
                  <a:gd name="connsiteY16" fmla="*/ 116826 h 125076"/>
                  <a:gd name="connsiteX17" fmla="*/ 62236 w 86282"/>
                  <a:gd name="connsiteY17" fmla="*/ 117680 h 125076"/>
                  <a:gd name="connsiteX18" fmla="*/ 61666 w 86282"/>
                  <a:gd name="connsiteY18" fmla="*/ 125076 h 125076"/>
                  <a:gd name="connsiteX19" fmla="*/ 28970 w 86282"/>
                  <a:gd name="connsiteY19" fmla="*/ 124223 h 125076"/>
                  <a:gd name="connsiteX20" fmla="*/ 1882 w 86282"/>
                  <a:gd name="connsiteY20" fmla="*/ 125076 h 125076"/>
                  <a:gd name="connsiteX21" fmla="*/ 1312 w 86282"/>
                  <a:gd name="connsiteY21" fmla="*/ 117680 h 125076"/>
                  <a:gd name="connsiteX22" fmla="*/ 6920 w 86282"/>
                  <a:gd name="connsiteY22" fmla="*/ 116826 h 125076"/>
                  <a:gd name="connsiteX23" fmla="*/ 18135 w 86282"/>
                  <a:gd name="connsiteY23" fmla="*/ 91223 h 125076"/>
                  <a:gd name="connsiteX24" fmla="*/ 18135 w 86282"/>
                  <a:gd name="connsiteY24" fmla="*/ 39732 h 12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282" h="125076">
                    <a:moveTo>
                      <a:pt x="17945" y="39732"/>
                    </a:moveTo>
                    <a:cubicBezTo>
                      <a:pt x="17945" y="28258"/>
                      <a:pt x="17945" y="26836"/>
                      <a:pt x="9961" y="21526"/>
                    </a:cubicBezTo>
                    <a:lnTo>
                      <a:pt x="7300" y="19724"/>
                    </a:lnTo>
                    <a:cubicBezTo>
                      <a:pt x="6159" y="18586"/>
                      <a:pt x="6159" y="15362"/>
                      <a:pt x="7585" y="14414"/>
                    </a:cubicBezTo>
                    <a:cubicBezTo>
                      <a:pt x="14333" y="12043"/>
                      <a:pt x="30015" y="4457"/>
                      <a:pt x="37334" y="0"/>
                    </a:cubicBezTo>
                    <a:cubicBezTo>
                      <a:pt x="38855" y="284"/>
                      <a:pt x="39710" y="853"/>
                      <a:pt x="39710" y="2086"/>
                    </a:cubicBezTo>
                    <a:lnTo>
                      <a:pt x="39710" y="19155"/>
                    </a:lnTo>
                    <a:cubicBezTo>
                      <a:pt x="39710" y="20672"/>
                      <a:pt x="39995" y="21526"/>
                      <a:pt x="40566" y="21810"/>
                    </a:cubicBezTo>
                    <a:cubicBezTo>
                      <a:pt x="50926" y="13276"/>
                      <a:pt x="62046" y="4172"/>
                      <a:pt x="72976" y="4172"/>
                    </a:cubicBezTo>
                    <a:cubicBezTo>
                      <a:pt x="80294" y="4172"/>
                      <a:pt x="86282" y="8914"/>
                      <a:pt x="86282" y="15931"/>
                    </a:cubicBezTo>
                    <a:cubicBezTo>
                      <a:pt x="86282" y="25603"/>
                      <a:pt x="78299" y="29491"/>
                      <a:pt x="73641" y="29491"/>
                    </a:cubicBezTo>
                    <a:cubicBezTo>
                      <a:pt x="70695" y="29491"/>
                      <a:pt x="69269" y="28638"/>
                      <a:pt x="67178" y="27405"/>
                    </a:cubicBezTo>
                    <a:cubicBezTo>
                      <a:pt x="62711" y="24465"/>
                      <a:pt x="58339" y="22664"/>
                      <a:pt x="54252" y="22664"/>
                    </a:cubicBezTo>
                    <a:cubicBezTo>
                      <a:pt x="49500" y="22664"/>
                      <a:pt x="45983" y="25319"/>
                      <a:pt x="43607" y="28543"/>
                    </a:cubicBezTo>
                    <a:cubicBezTo>
                      <a:pt x="40660" y="32620"/>
                      <a:pt x="39805" y="41155"/>
                      <a:pt x="39805" y="51206"/>
                    </a:cubicBezTo>
                    <a:lnTo>
                      <a:pt x="39805" y="91223"/>
                    </a:lnTo>
                    <a:cubicBezTo>
                      <a:pt x="39805" y="112370"/>
                      <a:pt x="40375" y="115878"/>
                      <a:pt x="51591" y="116826"/>
                    </a:cubicBezTo>
                    <a:lnTo>
                      <a:pt x="62236" y="117680"/>
                    </a:lnTo>
                    <a:cubicBezTo>
                      <a:pt x="64327" y="119197"/>
                      <a:pt x="63757" y="124128"/>
                      <a:pt x="61666" y="125076"/>
                    </a:cubicBezTo>
                    <a:cubicBezTo>
                      <a:pt x="47789" y="124507"/>
                      <a:pt x="39235" y="124223"/>
                      <a:pt x="28970" y="124223"/>
                    </a:cubicBezTo>
                    <a:cubicBezTo>
                      <a:pt x="18325" y="124223"/>
                      <a:pt x="9486" y="124507"/>
                      <a:pt x="1882" y="125076"/>
                    </a:cubicBezTo>
                    <a:cubicBezTo>
                      <a:pt x="-209" y="124223"/>
                      <a:pt x="-779" y="119197"/>
                      <a:pt x="1312" y="117680"/>
                    </a:cubicBezTo>
                    <a:lnTo>
                      <a:pt x="6920" y="116826"/>
                    </a:lnTo>
                    <a:cubicBezTo>
                      <a:pt x="17850" y="115025"/>
                      <a:pt x="18135" y="112464"/>
                      <a:pt x="18135" y="91223"/>
                    </a:cubicBezTo>
                    <a:lnTo>
                      <a:pt x="18135" y="39732"/>
                    </a:lnTo>
                    <a:close/>
                  </a:path>
                </a:pathLst>
              </a:custGeom>
              <a:solidFill>
                <a:srgbClr val="FAA41A"/>
              </a:solidFill>
              <a:ln w="9494" cap="flat">
                <a:noFill/>
                <a:prstDash val="solid"/>
                <a:miter/>
              </a:ln>
            </p:spPr>
            <p:txBody>
              <a:bodyPr rtlCol="0" anchor="ctr"/>
              <a:lstStyle/>
              <a:p>
                <a:endParaRPr lang="en-US"/>
              </a:p>
            </p:txBody>
          </p:sp>
        </p:grpSp>
      </p:grpSp>
      <p:sp>
        <p:nvSpPr>
          <p:cNvPr id="49" name="Text Placeholder 48">
            <a:extLst>
              <a:ext uri="{FF2B5EF4-FFF2-40B4-BE49-F238E27FC236}">
                <a16:creationId xmlns:a16="http://schemas.microsoft.com/office/drawing/2014/main" id="{D386095E-1043-4EC8-99FE-9F7BB72380AC}"/>
              </a:ext>
            </a:extLst>
          </p:cNvPr>
          <p:cNvSpPr>
            <a:spLocks noGrp="1"/>
          </p:cNvSpPr>
          <p:nvPr>
            <p:ph type="body" sz="quarter" idx="10" hasCustomPrompt="1"/>
          </p:nvPr>
        </p:nvSpPr>
        <p:spPr>
          <a:xfrm>
            <a:off x="185027" y="2584112"/>
            <a:ext cx="3181350" cy="804862"/>
          </a:xfrm>
          <a:prstGeom prst="rect">
            <a:avLst/>
          </a:prstGeom>
        </p:spPr>
        <p:txBody>
          <a:bodyPr anchor="ctr"/>
          <a:lstStyle>
            <a:lvl1pPr marL="0" indent="0" algn="ctr">
              <a:buNone/>
              <a:defRPr sz="2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en-US" dirty="0"/>
              <a:t>Presentation Title</a:t>
            </a:r>
          </a:p>
        </p:txBody>
      </p:sp>
      <p:sp>
        <p:nvSpPr>
          <p:cNvPr id="50" name="Text Placeholder 50">
            <a:extLst>
              <a:ext uri="{FF2B5EF4-FFF2-40B4-BE49-F238E27FC236}">
                <a16:creationId xmlns:a16="http://schemas.microsoft.com/office/drawing/2014/main" id="{DBFC74C4-95D4-4BFE-B7CB-3CFFF73FD50D}"/>
              </a:ext>
            </a:extLst>
          </p:cNvPr>
          <p:cNvSpPr>
            <a:spLocks noGrp="1"/>
          </p:cNvSpPr>
          <p:nvPr>
            <p:ph type="body" sz="quarter" idx="11" hasCustomPrompt="1"/>
          </p:nvPr>
        </p:nvSpPr>
        <p:spPr>
          <a:xfrm>
            <a:off x="185738" y="3627438"/>
            <a:ext cx="3181350" cy="554037"/>
          </a:xfrm>
          <a:prstGeom prst="rect">
            <a:avLst/>
          </a:prstGeom>
        </p:spPr>
        <p:txBody>
          <a:bodyPr anchor="ctr"/>
          <a:lstStyle>
            <a:lvl1pPr marL="0" indent="0" algn="ctr">
              <a:buNone/>
              <a:defRPr sz="1800" i="1">
                <a:solidFill>
                  <a:schemeClr val="bg1"/>
                </a:solidFill>
              </a:defRPr>
            </a:lvl1pPr>
            <a:lvl2pPr>
              <a:defRPr sz="1800" i="1">
                <a:solidFill>
                  <a:schemeClr val="bg1"/>
                </a:solidFill>
              </a:defRPr>
            </a:lvl2pPr>
            <a:lvl3pPr>
              <a:defRPr sz="1800" i="1">
                <a:solidFill>
                  <a:schemeClr val="bg1"/>
                </a:solidFill>
              </a:defRPr>
            </a:lvl3pPr>
            <a:lvl4pPr>
              <a:defRPr sz="1800" i="1">
                <a:solidFill>
                  <a:schemeClr val="bg1"/>
                </a:solidFill>
              </a:defRPr>
            </a:lvl4pPr>
            <a:lvl5pPr>
              <a:defRPr sz="1800" i="1">
                <a:solidFill>
                  <a:schemeClr val="bg1"/>
                </a:solidFill>
              </a:defRPr>
            </a:lvl5pPr>
          </a:lstStyle>
          <a:p>
            <a:pPr lvl="0"/>
            <a:r>
              <a:rPr lang="en-US" dirty="0"/>
              <a:t>Month DD, YYYY</a:t>
            </a:r>
          </a:p>
        </p:txBody>
      </p:sp>
    </p:spTree>
    <p:extLst>
      <p:ext uri="{BB962C8B-B14F-4D97-AF65-F5344CB8AC3E}">
        <p14:creationId xmlns:p14="http://schemas.microsoft.com/office/powerpoint/2010/main" val="29851487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34490" y="1342346"/>
            <a:ext cx="8190765"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6A7BE5-B0C2-AA45-BCF1-58F981C30E77}" type="slidenum">
              <a:rPr lang="en-US" smtClean="0"/>
              <a:t>‹#›</a:t>
            </a:fld>
            <a:endParaRPr lang="en-US"/>
          </a:p>
        </p:txBody>
      </p:sp>
      <p:sp>
        <p:nvSpPr>
          <p:cNvPr id="56" name="Rectangle 55">
            <a:extLst>
              <a:ext uri="{FF2B5EF4-FFF2-40B4-BE49-F238E27FC236}">
                <a16:creationId xmlns:a16="http://schemas.microsoft.com/office/drawing/2014/main" id="{2B0E7AFF-5FC4-47FE-8AAD-9742FEA9EF0F}"/>
              </a:ext>
            </a:extLst>
          </p:cNvPr>
          <p:cNvSpPr/>
          <p:nvPr userDrawn="1"/>
        </p:nvSpPr>
        <p:spPr>
          <a:xfrm>
            <a:off x="0" y="6335486"/>
            <a:ext cx="9144000" cy="391886"/>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BA41743F-434D-4DCA-AFCB-2A9EFF4DEE99}"/>
              </a:ext>
            </a:extLst>
          </p:cNvPr>
          <p:cNvSpPr/>
          <p:nvPr userDrawn="1"/>
        </p:nvSpPr>
        <p:spPr>
          <a:xfrm>
            <a:off x="-11289" y="0"/>
            <a:ext cx="6829425" cy="765625"/>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C0ED7A75-B731-45C5-9279-FB7D8B3E1F82}"/>
              </a:ext>
            </a:extLst>
          </p:cNvPr>
          <p:cNvSpPr/>
          <p:nvPr userDrawn="1"/>
        </p:nvSpPr>
        <p:spPr>
          <a:xfrm>
            <a:off x="0" y="0"/>
            <a:ext cx="6770914" cy="711200"/>
          </a:xfrm>
          <a:prstGeom prst="rect">
            <a:avLst/>
          </a:prstGeom>
          <a:solidFill>
            <a:srgbClr val="005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aphic 3">
            <a:extLst>
              <a:ext uri="{FF2B5EF4-FFF2-40B4-BE49-F238E27FC236}">
                <a16:creationId xmlns:a16="http://schemas.microsoft.com/office/drawing/2014/main" id="{89F7F241-D17B-4DD0-A87A-87769720F305}"/>
              </a:ext>
            </a:extLst>
          </p:cNvPr>
          <p:cNvGrpSpPr/>
          <p:nvPr userDrawn="1"/>
        </p:nvGrpSpPr>
        <p:grpSpPr>
          <a:xfrm>
            <a:off x="7035124" y="162857"/>
            <a:ext cx="1882398" cy="498880"/>
            <a:chOff x="4612478" y="2781011"/>
            <a:chExt cx="2906140" cy="770196"/>
          </a:xfrm>
        </p:grpSpPr>
        <p:grpSp>
          <p:nvGrpSpPr>
            <p:cNvPr id="61" name="Graphic 3">
              <a:extLst>
                <a:ext uri="{FF2B5EF4-FFF2-40B4-BE49-F238E27FC236}">
                  <a16:creationId xmlns:a16="http://schemas.microsoft.com/office/drawing/2014/main" id="{90318C2F-8313-485F-818A-6C2FFF284658}"/>
                </a:ext>
              </a:extLst>
            </p:cNvPr>
            <p:cNvGrpSpPr/>
            <p:nvPr/>
          </p:nvGrpSpPr>
          <p:grpSpPr>
            <a:xfrm>
              <a:off x="4612478" y="2781011"/>
              <a:ext cx="2863319" cy="770196"/>
              <a:chOff x="4612478" y="2781011"/>
              <a:chExt cx="2863319" cy="770196"/>
            </a:xfrm>
          </p:grpSpPr>
          <p:sp>
            <p:nvSpPr>
              <p:cNvPr id="63" name="Freeform 19">
                <a:extLst>
                  <a:ext uri="{FF2B5EF4-FFF2-40B4-BE49-F238E27FC236}">
                    <a16:creationId xmlns:a16="http://schemas.microsoft.com/office/drawing/2014/main" id="{B29DF174-7700-47B1-ACDE-1E604D43AE04}"/>
                  </a:ext>
                </a:extLst>
              </p:cNvPr>
              <p:cNvSpPr/>
              <p:nvPr/>
            </p:nvSpPr>
            <p:spPr>
              <a:xfrm>
                <a:off x="4612478" y="2781011"/>
                <a:ext cx="643271" cy="649882"/>
              </a:xfrm>
              <a:custGeom>
                <a:avLst/>
                <a:gdLst>
                  <a:gd name="connsiteX0" fmla="*/ 630901 w 643271"/>
                  <a:gd name="connsiteY0" fmla="*/ 114630 h 649882"/>
                  <a:gd name="connsiteX1" fmla="*/ 597595 w 643271"/>
                  <a:gd name="connsiteY1" fmla="*/ 37894 h 649882"/>
                  <a:gd name="connsiteX2" fmla="*/ 510050 w 643271"/>
                  <a:gd name="connsiteY2" fmla="*/ 9474 h 649882"/>
                  <a:gd name="connsiteX3" fmla="*/ 290233 w 643271"/>
                  <a:gd name="connsiteY3" fmla="*/ 82420 h 649882"/>
                  <a:gd name="connsiteX4" fmla="*/ 116093 w 643271"/>
                  <a:gd name="connsiteY4" fmla="*/ 260522 h 649882"/>
                  <a:gd name="connsiteX5" fmla="*/ 44724 w 643271"/>
                  <a:gd name="connsiteY5" fmla="*/ 482202 h 649882"/>
                  <a:gd name="connsiteX6" fmla="*/ 85643 w 643271"/>
                  <a:gd name="connsiteY6" fmla="*/ 595884 h 649882"/>
                  <a:gd name="connsiteX7" fmla="*/ 193172 w 643271"/>
                  <a:gd name="connsiteY7" fmla="*/ 639462 h 649882"/>
                  <a:gd name="connsiteX8" fmla="*/ 459616 w 643271"/>
                  <a:gd name="connsiteY8" fmla="*/ 503991 h 649882"/>
                  <a:gd name="connsiteX9" fmla="*/ 608063 w 643271"/>
                  <a:gd name="connsiteY9" fmla="*/ 219786 h 649882"/>
                  <a:gd name="connsiteX10" fmla="*/ 550016 w 643271"/>
                  <a:gd name="connsiteY10" fmla="*/ 287047 h 649882"/>
                  <a:gd name="connsiteX11" fmla="*/ 493873 w 643271"/>
                  <a:gd name="connsiteY11" fmla="*/ 324942 h 649882"/>
                  <a:gd name="connsiteX12" fmla="*/ 490066 w 643271"/>
                  <a:gd name="connsiteY12" fmla="*/ 321152 h 649882"/>
                  <a:gd name="connsiteX13" fmla="*/ 498631 w 643271"/>
                  <a:gd name="connsiteY13" fmla="*/ 314521 h 649882"/>
                  <a:gd name="connsiteX14" fmla="*/ 609966 w 643271"/>
                  <a:gd name="connsiteY14" fmla="*/ 202733 h 649882"/>
                  <a:gd name="connsiteX15" fmla="*/ 575709 w 643271"/>
                  <a:gd name="connsiteY15" fmla="*/ 107998 h 649882"/>
                  <a:gd name="connsiteX16" fmla="*/ 482454 w 643271"/>
                  <a:gd name="connsiteY16" fmla="*/ 73893 h 649882"/>
                  <a:gd name="connsiteX17" fmla="*/ 256928 w 643271"/>
                  <a:gd name="connsiteY17" fmla="*/ 190418 h 649882"/>
                  <a:gd name="connsiteX18" fmla="*/ 141786 w 643271"/>
                  <a:gd name="connsiteY18" fmla="*/ 418729 h 649882"/>
                  <a:gd name="connsiteX19" fmla="*/ 162721 w 643271"/>
                  <a:gd name="connsiteY19" fmla="*/ 491675 h 649882"/>
                  <a:gd name="connsiteX20" fmla="*/ 217913 w 643271"/>
                  <a:gd name="connsiteY20" fmla="*/ 519149 h 649882"/>
                  <a:gd name="connsiteX21" fmla="*/ 251218 w 643271"/>
                  <a:gd name="connsiteY21" fmla="*/ 509675 h 649882"/>
                  <a:gd name="connsiteX22" fmla="*/ 267395 w 643271"/>
                  <a:gd name="connsiteY22" fmla="*/ 490728 h 649882"/>
                  <a:gd name="connsiteX23" fmla="*/ 266444 w 643271"/>
                  <a:gd name="connsiteY23" fmla="*/ 487886 h 649882"/>
                  <a:gd name="connsiteX24" fmla="*/ 262637 w 643271"/>
                  <a:gd name="connsiteY24" fmla="*/ 488833 h 649882"/>
                  <a:gd name="connsiteX25" fmla="*/ 243606 w 643271"/>
                  <a:gd name="connsiteY25" fmla="*/ 494517 h 649882"/>
                  <a:gd name="connsiteX26" fmla="*/ 221719 w 643271"/>
                  <a:gd name="connsiteY26" fmla="*/ 468939 h 649882"/>
                  <a:gd name="connsiteX27" fmla="*/ 233138 w 643271"/>
                  <a:gd name="connsiteY27" fmla="*/ 441466 h 649882"/>
                  <a:gd name="connsiteX28" fmla="*/ 258831 w 643271"/>
                  <a:gd name="connsiteY28" fmla="*/ 430098 h 649882"/>
                  <a:gd name="connsiteX29" fmla="*/ 289282 w 643271"/>
                  <a:gd name="connsiteY29" fmla="*/ 463255 h 649882"/>
                  <a:gd name="connsiteX30" fmla="*/ 267395 w 643271"/>
                  <a:gd name="connsiteY30" fmla="*/ 506833 h 649882"/>
                  <a:gd name="connsiteX31" fmla="*/ 216961 w 643271"/>
                  <a:gd name="connsiteY31" fmla="*/ 525780 h 649882"/>
                  <a:gd name="connsiteX32" fmla="*/ 149399 w 643271"/>
                  <a:gd name="connsiteY32" fmla="*/ 492623 h 649882"/>
                  <a:gd name="connsiteX33" fmla="*/ 117997 w 643271"/>
                  <a:gd name="connsiteY33" fmla="*/ 408308 h 649882"/>
                  <a:gd name="connsiteX34" fmla="*/ 238848 w 643271"/>
                  <a:gd name="connsiteY34" fmla="*/ 178102 h 649882"/>
                  <a:gd name="connsiteX35" fmla="*/ 480550 w 643271"/>
                  <a:gd name="connsiteY35" fmla="*/ 63473 h 649882"/>
                  <a:gd name="connsiteX36" fmla="*/ 572854 w 643271"/>
                  <a:gd name="connsiteY36" fmla="*/ 88104 h 649882"/>
                  <a:gd name="connsiteX37" fmla="*/ 628046 w 643271"/>
                  <a:gd name="connsiteY37" fmla="*/ 150629 h 649882"/>
                  <a:gd name="connsiteX38" fmla="*/ 630901 w 643271"/>
                  <a:gd name="connsiteY38" fmla="*/ 114630 h 649882"/>
                  <a:gd name="connsiteX39" fmla="*/ 643271 w 643271"/>
                  <a:gd name="connsiteY39" fmla="*/ 239680 h 649882"/>
                  <a:gd name="connsiteX40" fmla="*/ 602353 w 643271"/>
                  <a:gd name="connsiteY40" fmla="*/ 387467 h 649882"/>
                  <a:gd name="connsiteX41" fmla="*/ 489115 w 643271"/>
                  <a:gd name="connsiteY41" fmla="*/ 522938 h 649882"/>
                  <a:gd name="connsiteX42" fmla="*/ 340667 w 643271"/>
                  <a:gd name="connsiteY42" fmla="*/ 615778 h 649882"/>
                  <a:gd name="connsiteX43" fmla="*/ 195075 w 643271"/>
                  <a:gd name="connsiteY43" fmla="*/ 649883 h 649882"/>
                  <a:gd name="connsiteX44" fmla="*/ 53289 w 643271"/>
                  <a:gd name="connsiteY44" fmla="*/ 591147 h 649882"/>
                  <a:gd name="connsiteX45" fmla="*/ 0 w 643271"/>
                  <a:gd name="connsiteY45" fmla="*/ 437676 h 649882"/>
                  <a:gd name="connsiteX46" fmla="*/ 53289 w 643271"/>
                  <a:gd name="connsiteY46" fmla="*/ 261469 h 649882"/>
                  <a:gd name="connsiteX47" fmla="*/ 198881 w 643271"/>
                  <a:gd name="connsiteY47" fmla="*/ 105156 h 649882"/>
                  <a:gd name="connsiteX48" fmla="*/ 346377 w 643271"/>
                  <a:gd name="connsiteY48" fmla="*/ 28421 h 649882"/>
                  <a:gd name="connsiteX49" fmla="*/ 494824 w 643271"/>
                  <a:gd name="connsiteY49" fmla="*/ 0 h 649882"/>
                  <a:gd name="connsiteX50" fmla="*/ 599499 w 643271"/>
                  <a:gd name="connsiteY50" fmla="*/ 31263 h 649882"/>
                  <a:gd name="connsiteX51" fmla="*/ 639465 w 643271"/>
                  <a:gd name="connsiteY51" fmla="*/ 116524 h 649882"/>
                  <a:gd name="connsiteX52" fmla="*/ 630901 w 643271"/>
                  <a:gd name="connsiteY52" fmla="*/ 168629 h 649882"/>
                  <a:gd name="connsiteX53" fmla="*/ 643271 w 643271"/>
                  <a:gd name="connsiteY53" fmla="*/ 239680 h 64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43271" h="649882">
                    <a:moveTo>
                      <a:pt x="630901" y="114630"/>
                    </a:moveTo>
                    <a:cubicBezTo>
                      <a:pt x="630901" y="83367"/>
                      <a:pt x="619482" y="56841"/>
                      <a:pt x="597595" y="37894"/>
                    </a:cubicBezTo>
                    <a:cubicBezTo>
                      <a:pt x="575709" y="18947"/>
                      <a:pt x="545258" y="9474"/>
                      <a:pt x="510050" y="9474"/>
                    </a:cubicBezTo>
                    <a:cubicBezTo>
                      <a:pt x="436778" y="9474"/>
                      <a:pt x="364457" y="34105"/>
                      <a:pt x="290233" y="82420"/>
                    </a:cubicBezTo>
                    <a:cubicBezTo>
                      <a:pt x="218865" y="128840"/>
                      <a:pt x="160818" y="187576"/>
                      <a:pt x="116093" y="260522"/>
                    </a:cubicBezTo>
                    <a:cubicBezTo>
                      <a:pt x="67563" y="335362"/>
                      <a:pt x="44724" y="409256"/>
                      <a:pt x="44724" y="482202"/>
                    </a:cubicBezTo>
                    <a:cubicBezTo>
                      <a:pt x="44724" y="528622"/>
                      <a:pt x="58047" y="567463"/>
                      <a:pt x="85643" y="595884"/>
                    </a:cubicBezTo>
                    <a:cubicBezTo>
                      <a:pt x="113239" y="624305"/>
                      <a:pt x="148447" y="639462"/>
                      <a:pt x="193172" y="639462"/>
                    </a:cubicBezTo>
                    <a:cubicBezTo>
                      <a:pt x="280718" y="639462"/>
                      <a:pt x="370167" y="593989"/>
                      <a:pt x="459616" y="503991"/>
                    </a:cubicBezTo>
                    <a:cubicBezTo>
                      <a:pt x="549065" y="413993"/>
                      <a:pt x="598547" y="318310"/>
                      <a:pt x="608063" y="219786"/>
                    </a:cubicBezTo>
                    <a:cubicBezTo>
                      <a:pt x="596644" y="238733"/>
                      <a:pt x="577612" y="260522"/>
                      <a:pt x="550016" y="287047"/>
                    </a:cubicBezTo>
                    <a:cubicBezTo>
                      <a:pt x="522420" y="312626"/>
                      <a:pt x="503388" y="324942"/>
                      <a:pt x="493873" y="324942"/>
                    </a:cubicBezTo>
                    <a:cubicBezTo>
                      <a:pt x="491018" y="324942"/>
                      <a:pt x="490066" y="323994"/>
                      <a:pt x="490066" y="321152"/>
                    </a:cubicBezTo>
                    <a:cubicBezTo>
                      <a:pt x="490066" y="320205"/>
                      <a:pt x="492921" y="317363"/>
                      <a:pt x="498631" y="314521"/>
                    </a:cubicBezTo>
                    <a:cubicBezTo>
                      <a:pt x="549065" y="286100"/>
                      <a:pt x="586176" y="249153"/>
                      <a:pt x="609966" y="202733"/>
                    </a:cubicBezTo>
                    <a:cubicBezTo>
                      <a:pt x="609966" y="162944"/>
                      <a:pt x="598547" y="131682"/>
                      <a:pt x="575709" y="107998"/>
                    </a:cubicBezTo>
                    <a:cubicBezTo>
                      <a:pt x="551919" y="84314"/>
                      <a:pt x="520517" y="73893"/>
                      <a:pt x="482454" y="73893"/>
                    </a:cubicBezTo>
                    <a:cubicBezTo>
                      <a:pt x="409182" y="73893"/>
                      <a:pt x="334006" y="113682"/>
                      <a:pt x="256928" y="190418"/>
                    </a:cubicBezTo>
                    <a:cubicBezTo>
                      <a:pt x="179850" y="268100"/>
                      <a:pt x="141786" y="343889"/>
                      <a:pt x="141786" y="418729"/>
                    </a:cubicBezTo>
                    <a:cubicBezTo>
                      <a:pt x="141786" y="449045"/>
                      <a:pt x="148447" y="471781"/>
                      <a:pt x="162721" y="491675"/>
                    </a:cubicBezTo>
                    <a:cubicBezTo>
                      <a:pt x="176043" y="510622"/>
                      <a:pt x="196027" y="519149"/>
                      <a:pt x="217913" y="519149"/>
                    </a:cubicBezTo>
                    <a:cubicBezTo>
                      <a:pt x="229332" y="519149"/>
                      <a:pt x="239799" y="516306"/>
                      <a:pt x="251218" y="509675"/>
                    </a:cubicBezTo>
                    <a:cubicBezTo>
                      <a:pt x="262637" y="503044"/>
                      <a:pt x="267395" y="497359"/>
                      <a:pt x="267395" y="490728"/>
                    </a:cubicBezTo>
                    <a:cubicBezTo>
                      <a:pt x="267395" y="489781"/>
                      <a:pt x="266444" y="487886"/>
                      <a:pt x="266444" y="487886"/>
                    </a:cubicBezTo>
                    <a:lnTo>
                      <a:pt x="262637" y="488833"/>
                    </a:lnTo>
                    <a:cubicBezTo>
                      <a:pt x="258831" y="492623"/>
                      <a:pt x="253122" y="494517"/>
                      <a:pt x="243606" y="494517"/>
                    </a:cubicBezTo>
                    <a:cubicBezTo>
                      <a:pt x="228380" y="494517"/>
                      <a:pt x="221719" y="485991"/>
                      <a:pt x="221719" y="468939"/>
                    </a:cubicBezTo>
                    <a:cubicBezTo>
                      <a:pt x="221719" y="457571"/>
                      <a:pt x="225526" y="449992"/>
                      <a:pt x="233138" y="441466"/>
                    </a:cubicBezTo>
                    <a:cubicBezTo>
                      <a:pt x="239799" y="432940"/>
                      <a:pt x="249315" y="430098"/>
                      <a:pt x="258831" y="430098"/>
                    </a:cubicBezTo>
                    <a:cubicBezTo>
                      <a:pt x="279766" y="430098"/>
                      <a:pt x="289282" y="441466"/>
                      <a:pt x="289282" y="463255"/>
                    </a:cubicBezTo>
                    <a:cubicBezTo>
                      <a:pt x="289282" y="479360"/>
                      <a:pt x="282621" y="494517"/>
                      <a:pt x="267395" y="506833"/>
                    </a:cubicBezTo>
                    <a:cubicBezTo>
                      <a:pt x="252170" y="519149"/>
                      <a:pt x="235993" y="525780"/>
                      <a:pt x="216961" y="525780"/>
                    </a:cubicBezTo>
                    <a:cubicBezTo>
                      <a:pt x="189365" y="525780"/>
                      <a:pt x="167479" y="514412"/>
                      <a:pt x="149399" y="492623"/>
                    </a:cubicBezTo>
                    <a:cubicBezTo>
                      <a:pt x="127512" y="469886"/>
                      <a:pt x="117997" y="442413"/>
                      <a:pt x="117997" y="408308"/>
                    </a:cubicBezTo>
                    <a:cubicBezTo>
                      <a:pt x="117997" y="331573"/>
                      <a:pt x="157963" y="254838"/>
                      <a:pt x="238848" y="178102"/>
                    </a:cubicBezTo>
                    <a:cubicBezTo>
                      <a:pt x="319733" y="101367"/>
                      <a:pt x="399666" y="63473"/>
                      <a:pt x="480550" y="63473"/>
                    </a:cubicBezTo>
                    <a:cubicBezTo>
                      <a:pt x="514807" y="63473"/>
                      <a:pt x="546210" y="71999"/>
                      <a:pt x="572854" y="88104"/>
                    </a:cubicBezTo>
                    <a:cubicBezTo>
                      <a:pt x="600450" y="104209"/>
                      <a:pt x="618530" y="125050"/>
                      <a:pt x="628046" y="150629"/>
                    </a:cubicBezTo>
                    <a:cubicBezTo>
                      <a:pt x="628046" y="139261"/>
                      <a:pt x="630901" y="126945"/>
                      <a:pt x="630901" y="114630"/>
                    </a:cubicBezTo>
                    <a:moveTo>
                      <a:pt x="643271" y="239680"/>
                    </a:moveTo>
                    <a:cubicBezTo>
                      <a:pt x="643271" y="287995"/>
                      <a:pt x="629949" y="337257"/>
                      <a:pt x="602353" y="387467"/>
                    </a:cubicBezTo>
                    <a:cubicBezTo>
                      <a:pt x="574757" y="437676"/>
                      <a:pt x="537646" y="482202"/>
                      <a:pt x="489115" y="522938"/>
                    </a:cubicBezTo>
                    <a:cubicBezTo>
                      <a:pt x="442487" y="562727"/>
                      <a:pt x="393005" y="593042"/>
                      <a:pt x="340667" y="615778"/>
                    </a:cubicBezTo>
                    <a:cubicBezTo>
                      <a:pt x="287379" y="639462"/>
                      <a:pt x="238848" y="649883"/>
                      <a:pt x="195075" y="649883"/>
                    </a:cubicBezTo>
                    <a:cubicBezTo>
                      <a:pt x="137028" y="649883"/>
                      <a:pt x="89449" y="630936"/>
                      <a:pt x="53289" y="591147"/>
                    </a:cubicBezTo>
                    <a:cubicBezTo>
                      <a:pt x="17129" y="551359"/>
                      <a:pt x="0" y="501149"/>
                      <a:pt x="0" y="437676"/>
                    </a:cubicBezTo>
                    <a:cubicBezTo>
                      <a:pt x="0" y="379888"/>
                      <a:pt x="18080" y="321152"/>
                      <a:pt x="53289" y="261469"/>
                    </a:cubicBezTo>
                    <a:cubicBezTo>
                      <a:pt x="89449" y="200838"/>
                      <a:pt x="138931" y="149682"/>
                      <a:pt x="198881" y="105156"/>
                    </a:cubicBezTo>
                    <a:cubicBezTo>
                      <a:pt x="242654" y="73893"/>
                      <a:pt x="292137" y="47368"/>
                      <a:pt x="346377" y="28421"/>
                    </a:cubicBezTo>
                    <a:cubicBezTo>
                      <a:pt x="401569" y="9474"/>
                      <a:pt x="451051" y="0"/>
                      <a:pt x="494824" y="0"/>
                    </a:cubicBezTo>
                    <a:cubicBezTo>
                      <a:pt x="538597" y="0"/>
                      <a:pt x="572854" y="11368"/>
                      <a:pt x="599499" y="31263"/>
                    </a:cubicBezTo>
                    <a:cubicBezTo>
                      <a:pt x="626143" y="51157"/>
                      <a:pt x="639465" y="80525"/>
                      <a:pt x="639465" y="116524"/>
                    </a:cubicBezTo>
                    <a:cubicBezTo>
                      <a:pt x="639465" y="131682"/>
                      <a:pt x="636610" y="147787"/>
                      <a:pt x="630901" y="168629"/>
                    </a:cubicBezTo>
                    <a:cubicBezTo>
                      <a:pt x="639465" y="190418"/>
                      <a:pt x="643271" y="215049"/>
                      <a:pt x="643271" y="239680"/>
                    </a:cubicBezTo>
                  </a:path>
                </a:pathLst>
              </a:custGeom>
              <a:solidFill>
                <a:srgbClr val="00AEEF"/>
              </a:solidFill>
              <a:ln w="9498" cap="flat">
                <a:noFill/>
                <a:prstDash val="solid"/>
                <a:miter/>
              </a:ln>
            </p:spPr>
            <p:txBody>
              <a:bodyPr rtlCol="0" anchor="ctr"/>
              <a:lstStyle/>
              <a:p>
                <a:endParaRPr lang="en-US"/>
              </a:p>
            </p:txBody>
          </p:sp>
          <p:sp>
            <p:nvSpPr>
              <p:cNvPr id="64" name="Freeform 20">
                <a:extLst>
                  <a:ext uri="{FF2B5EF4-FFF2-40B4-BE49-F238E27FC236}">
                    <a16:creationId xmlns:a16="http://schemas.microsoft.com/office/drawing/2014/main" id="{C32060DD-E062-4F05-B622-D1B962174FE0}"/>
                  </a:ext>
                </a:extLst>
              </p:cNvPr>
              <p:cNvSpPr/>
              <p:nvPr/>
            </p:nvSpPr>
            <p:spPr>
              <a:xfrm>
                <a:off x="5189139" y="2917430"/>
                <a:ext cx="298797" cy="488833"/>
              </a:xfrm>
              <a:custGeom>
                <a:avLst/>
                <a:gdLst>
                  <a:gd name="connsiteX0" fmla="*/ 233138 w 298797"/>
                  <a:gd name="connsiteY0" fmla="*/ 263364 h 488833"/>
                  <a:gd name="connsiteX1" fmla="*/ 207446 w 298797"/>
                  <a:gd name="connsiteY1" fmla="*/ 232101 h 488833"/>
                  <a:gd name="connsiteX2" fmla="*/ 89449 w 298797"/>
                  <a:gd name="connsiteY2" fmla="*/ 345783 h 488833"/>
                  <a:gd name="connsiteX3" fmla="*/ 26644 w 298797"/>
                  <a:gd name="connsiteY3" fmla="*/ 460413 h 488833"/>
                  <a:gd name="connsiteX4" fmla="*/ 51386 w 298797"/>
                  <a:gd name="connsiteY4" fmla="*/ 485044 h 488833"/>
                  <a:gd name="connsiteX5" fmla="*/ 163673 w 298797"/>
                  <a:gd name="connsiteY5" fmla="*/ 399782 h 488833"/>
                  <a:gd name="connsiteX6" fmla="*/ 233138 w 298797"/>
                  <a:gd name="connsiteY6" fmla="*/ 263364 h 488833"/>
                  <a:gd name="connsiteX7" fmla="*/ 298798 w 298797"/>
                  <a:gd name="connsiteY7" fmla="*/ 2842 h 488833"/>
                  <a:gd name="connsiteX8" fmla="*/ 85643 w 298797"/>
                  <a:gd name="connsiteY8" fmla="*/ 338204 h 488833"/>
                  <a:gd name="connsiteX9" fmla="*/ 159866 w 298797"/>
                  <a:gd name="connsiteY9" fmla="*/ 246311 h 488833"/>
                  <a:gd name="connsiteX10" fmla="*/ 206494 w 298797"/>
                  <a:gd name="connsiteY10" fmla="*/ 222628 h 488833"/>
                  <a:gd name="connsiteX11" fmla="*/ 250267 w 298797"/>
                  <a:gd name="connsiteY11" fmla="*/ 244417 h 488833"/>
                  <a:gd name="connsiteX12" fmla="*/ 266444 w 298797"/>
                  <a:gd name="connsiteY12" fmla="*/ 297468 h 488833"/>
                  <a:gd name="connsiteX13" fmla="*/ 176043 w 298797"/>
                  <a:gd name="connsiteY13" fmla="*/ 436729 h 488833"/>
                  <a:gd name="connsiteX14" fmla="*/ 55192 w 298797"/>
                  <a:gd name="connsiteY14" fmla="*/ 488833 h 488833"/>
                  <a:gd name="connsiteX15" fmla="*/ 15225 w 298797"/>
                  <a:gd name="connsiteY15" fmla="*/ 469886 h 488833"/>
                  <a:gd name="connsiteX16" fmla="*/ 0 w 298797"/>
                  <a:gd name="connsiteY16" fmla="*/ 421571 h 488833"/>
                  <a:gd name="connsiteX17" fmla="*/ 45676 w 298797"/>
                  <a:gd name="connsiteY17" fmla="*/ 313573 h 488833"/>
                  <a:gd name="connsiteX18" fmla="*/ 242654 w 298797"/>
                  <a:gd name="connsiteY18" fmla="*/ 0 h 488833"/>
                  <a:gd name="connsiteX19" fmla="*/ 270250 w 298797"/>
                  <a:gd name="connsiteY19" fmla="*/ 3789 h 488833"/>
                  <a:gd name="connsiteX20" fmla="*/ 298798 w 298797"/>
                  <a:gd name="connsiteY20" fmla="*/ 2842 h 48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8797" h="488833">
                    <a:moveTo>
                      <a:pt x="233138" y="263364"/>
                    </a:moveTo>
                    <a:cubicBezTo>
                      <a:pt x="233138" y="242522"/>
                      <a:pt x="224574" y="232101"/>
                      <a:pt x="207446" y="232101"/>
                    </a:cubicBezTo>
                    <a:cubicBezTo>
                      <a:pt x="183656" y="232101"/>
                      <a:pt x="145593" y="269995"/>
                      <a:pt x="89449" y="345783"/>
                    </a:cubicBezTo>
                    <a:cubicBezTo>
                      <a:pt x="48531" y="401677"/>
                      <a:pt x="26644" y="440518"/>
                      <a:pt x="26644" y="460413"/>
                    </a:cubicBezTo>
                    <a:cubicBezTo>
                      <a:pt x="26644" y="476518"/>
                      <a:pt x="35209" y="485044"/>
                      <a:pt x="51386" y="485044"/>
                    </a:cubicBezTo>
                    <a:cubicBezTo>
                      <a:pt x="79933" y="485044"/>
                      <a:pt x="117045" y="456623"/>
                      <a:pt x="163673" y="399782"/>
                    </a:cubicBezTo>
                    <a:cubicBezTo>
                      <a:pt x="209349" y="343889"/>
                      <a:pt x="233138" y="297468"/>
                      <a:pt x="233138" y="263364"/>
                    </a:cubicBezTo>
                    <a:moveTo>
                      <a:pt x="298798" y="2842"/>
                    </a:moveTo>
                    <a:lnTo>
                      <a:pt x="85643" y="338204"/>
                    </a:lnTo>
                    <a:cubicBezTo>
                      <a:pt x="118948" y="292732"/>
                      <a:pt x="143689" y="263364"/>
                      <a:pt x="159866" y="246311"/>
                    </a:cubicBezTo>
                    <a:cubicBezTo>
                      <a:pt x="176043" y="230206"/>
                      <a:pt x="191269" y="222628"/>
                      <a:pt x="206494" y="222628"/>
                    </a:cubicBezTo>
                    <a:cubicBezTo>
                      <a:pt x="224574" y="222628"/>
                      <a:pt x="237896" y="229259"/>
                      <a:pt x="250267" y="244417"/>
                    </a:cubicBezTo>
                    <a:cubicBezTo>
                      <a:pt x="262638" y="259574"/>
                      <a:pt x="266444" y="277574"/>
                      <a:pt x="266444" y="297468"/>
                    </a:cubicBezTo>
                    <a:cubicBezTo>
                      <a:pt x="266444" y="345783"/>
                      <a:pt x="235993" y="392203"/>
                      <a:pt x="176043" y="436729"/>
                    </a:cubicBezTo>
                    <a:cubicBezTo>
                      <a:pt x="130367" y="470834"/>
                      <a:pt x="90401" y="488833"/>
                      <a:pt x="55192" y="488833"/>
                    </a:cubicBezTo>
                    <a:cubicBezTo>
                      <a:pt x="39015" y="488833"/>
                      <a:pt x="24741" y="483149"/>
                      <a:pt x="15225" y="469886"/>
                    </a:cubicBezTo>
                    <a:cubicBezTo>
                      <a:pt x="5710" y="456623"/>
                      <a:pt x="0" y="441466"/>
                      <a:pt x="0" y="421571"/>
                    </a:cubicBezTo>
                    <a:cubicBezTo>
                      <a:pt x="0" y="397888"/>
                      <a:pt x="15225" y="360941"/>
                      <a:pt x="45676" y="313573"/>
                    </a:cubicBezTo>
                    <a:lnTo>
                      <a:pt x="242654" y="0"/>
                    </a:lnTo>
                    <a:cubicBezTo>
                      <a:pt x="251218" y="2842"/>
                      <a:pt x="260734" y="3789"/>
                      <a:pt x="270250" y="3789"/>
                    </a:cubicBezTo>
                    <a:cubicBezTo>
                      <a:pt x="276911" y="5684"/>
                      <a:pt x="286427" y="5684"/>
                      <a:pt x="298798" y="2842"/>
                    </a:cubicBezTo>
                  </a:path>
                </a:pathLst>
              </a:custGeom>
              <a:solidFill>
                <a:srgbClr val="00AEEF"/>
              </a:solidFill>
              <a:ln w="9498" cap="flat">
                <a:noFill/>
                <a:prstDash val="solid"/>
                <a:miter/>
              </a:ln>
            </p:spPr>
            <p:txBody>
              <a:bodyPr rtlCol="0" anchor="ctr"/>
              <a:lstStyle/>
              <a:p>
                <a:endParaRPr lang="en-US" dirty="0"/>
              </a:p>
            </p:txBody>
          </p:sp>
          <p:sp>
            <p:nvSpPr>
              <p:cNvPr id="65" name="Freeform 21">
                <a:extLst>
                  <a:ext uri="{FF2B5EF4-FFF2-40B4-BE49-F238E27FC236}">
                    <a16:creationId xmlns:a16="http://schemas.microsoft.com/office/drawing/2014/main" id="{61C720A5-FCED-42CA-826D-18B4B904F1B9}"/>
                  </a:ext>
                </a:extLst>
              </p:cNvPr>
              <p:cNvSpPr/>
              <p:nvPr/>
            </p:nvSpPr>
            <p:spPr>
              <a:xfrm>
                <a:off x="5539770" y="3071848"/>
                <a:ext cx="354997" cy="322099"/>
              </a:xfrm>
              <a:custGeom>
                <a:avLst/>
                <a:gdLst>
                  <a:gd name="connsiteX0" fmla="*/ 106130 w 354997"/>
                  <a:gd name="connsiteY0" fmla="*/ 164839 h 322099"/>
                  <a:gd name="connsiteX1" fmla="*/ 81389 w 354997"/>
                  <a:gd name="connsiteY1" fmla="*/ 179997 h 322099"/>
                  <a:gd name="connsiteX2" fmla="*/ 81389 w 354997"/>
                  <a:gd name="connsiteY2" fmla="*/ 248206 h 322099"/>
                  <a:gd name="connsiteX3" fmla="*/ 111840 w 354997"/>
                  <a:gd name="connsiteY3" fmla="*/ 308837 h 322099"/>
                  <a:gd name="connsiteX4" fmla="*/ 125162 w 354997"/>
                  <a:gd name="connsiteY4" fmla="*/ 309784 h 322099"/>
                  <a:gd name="connsiteX5" fmla="*/ 124210 w 354997"/>
                  <a:gd name="connsiteY5" fmla="*/ 322100 h 322099"/>
                  <a:gd name="connsiteX6" fmla="*/ 62357 w 354997"/>
                  <a:gd name="connsiteY6" fmla="*/ 321152 h 322099"/>
                  <a:gd name="connsiteX7" fmla="*/ 6214 w 354997"/>
                  <a:gd name="connsiteY7" fmla="*/ 322100 h 322099"/>
                  <a:gd name="connsiteX8" fmla="*/ 5262 w 354997"/>
                  <a:gd name="connsiteY8" fmla="*/ 309784 h 322099"/>
                  <a:gd name="connsiteX9" fmla="*/ 13826 w 354997"/>
                  <a:gd name="connsiteY9" fmla="*/ 308837 h 322099"/>
                  <a:gd name="connsiteX10" fmla="*/ 42374 w 354997"/>
                  <a:gd name="connsiteY10" fmla="*/ 248206 h 322099"/>
                  <a:gd name="connsiteX11" fmla="*/ 42374 w 354997"/>
                  <a:gd name="connsiteY11" fmla="*/ 74841 h 322099"/>
                  <a:gd name="connsiteX12" fmla="*/ 13826 w 354997"/>
                  <a:gd name="connsiteY12" fmla="*/ 13263 h 322099"/>
                  <a:gd name="connsiteX13" fmla="*/ 1456 w 354997"/>
                  <a:gd name="connsiteY13" fmla="*/ 12316 h 322099"/>
                  <a:gd name="connsiteX14" fmla="*/ 2407 w 354997"/>
                  <a:gd name="connsiteY14" fmla="*/ 0 h 322099"/>
                  <a:gd name="connsiteX15" fmla="*/ 64260 w 354997"/>
                  <a:gd name="connsiteY15" fmla="*/ 947 h 322099"/>
                  <a:gd name="connsiteX16" fmla="*/ 120404 w 354997"/>
                  <a:gd name="connsiteY16" fmla="*/ 0 h 322099"/>
                  <a:gd name="connsiteX17" fmla="*/ 121356 w 354997"/>
                  <a:gd name="connsiteY17" fmla="*/ 12316 h 322099"/>
                  <a:gd name="connsiteX18" fmla="*/ 111840 w 354997"/>
                  <a:gd name="connsiteY18" fmla="*/ 13263 h 322099"/>
                  <a:gd name="connsiteX19" fmla="*/ 83292 w 354997"/>
                  <a:gd name="connsiteY19" fmla="*/ 74841 h 322099"/>
                  <a:gd name="connsiteX20" fmla="*/ 83292 w 354997"/>
                  <a:gd name="connsiteY20" fmla="*/ 130734 h 322099"/>
                  <a:gd name="connsiteX21" fmla="*/ 108033 w 354997"/>
                  <a:gd name="connsiteY21" fmla="*/ 145892 h 322099"/>
                  <a:gd name="connsiteX22" fmla="*/ 246965 w 354997"/>
                  <a:gd name="connsiteY22" fmla="*/ 145892 h 322099"/>
                  <a:gd name="connsiteX23" fmla="*/ 271706 w 354997"/>
                  <a:gd name="connsiteY23" fmla="*/ 130734 h 322099"/>
                  <a:gd name="connsiteX24" fmla="*/ 271706 w 354997"/>
                  <a:gd name="connsiteY24" fmla="*/ 74841 h 322099"/>
                  <a:gd name="connsiteX25" fmla="*/ 241255 w 354997"/>
                  <a:gd name="connsiteY25" fmla="*/ 13263 h 322099"/>
                  <a:gd name="connsiteX26" fmla="*/ 231739 w 354997"/>
                  <a:gd name="connsiteY26" fmla="*/ 12316 h 322099"/>
                  <a:gd name="connsiteX27" fmla="*/ 232691 w 354997"/>
                  <a:gd name="connsiteY27" fmla="*/ 0 h 322099"/>
                  <a:gd name="connsiteX28" fmla="*/ 291689 w 354997"/>
                  <a:gd name="connsiteY28" fmla="*/ 947 h 322099"/>
                  <a:gd name="connsiteX29" fmla="*/ 349736 w 354997"/>
                  <a:gd name="connsiteY29" fmla="*/ 0 h 322099"/>
                  <a:gd name="connsiteX30" fmla="*/ 350687 w 354997"/>
                  <a:gd name="connsiteY30" fmla="*/ 12316 h 322099"/>
                  <a:gd name="connsiteX31" fmla="*/ 341172 w 354997"/>
                  <a:gd name="connsiteY31" fmla="*/ 13263 h 322099"/>
                  <a:gd name="connsiteX32" fmla="*/ 312624 w 354997"/>
                  <a:gd name="connsiteY32" fmla="*/ 74841 h 322099"/>
                  <a:gd name="connsiteX33" fmla="*/ 312624 w 354997"/>
                  <a:gd name="connsiteY33" fmla="*/ 248206 h 322099"/>
                  <a:gd name="connsiteX34" fmla="*/ 341172 w 354997"/>
                  <a:gd name="connsiteY34" fmla="*/ 308837 h 322099"/>
                  <a:gd name="connsiteX35" fmla="*/ 353542 w 354997"/>
                  <a:gd name="connsiteY35" fmla="*/ 309784 h 322099"/>
                  <a:gd name="connsiteX36" fmla="*/ 352591 w 354997"/>
                  <a:gd name="connsiteY36" fmla="*/ 322100 h 322099"/>
                  <a:gd name="connsiteX37" fmla="*/ 293592 w 354997"/>
                  <a:gd name="connsiteY37" fmla="*/ 321152 h 322099"/>
                  <a:gd name="connsiteX38" fmla="*/ 234594 w 354997"/>
                  <a:gd name="connsiteY38" fmla="*/ 322100 h 322099"/>
                  <a:gd name="connsiteX39" fmla="*/ 233643 w 354997"/>
                  <a:gd name="connsiteY39" fmla="*/ 309784 h 322099"/>
                  <a:gd name="connsiteX40" fmla="*/ 243158 w 354997"/>
                  <a:gd name="connsiteY40" fmla="*/ 308837 h 322099"/>
                  <a:gd name="connsiteX41" fmla="*/ 273609 w 354997"/>
                  <a:gd name="connsiteY41" fmla="*/ 248206 h 322099"/>
                  <a:gd name="connsiteX42" fmla="*/ 273609 w 354997"/>
                  <a:gd name="connsiteY42" fmla="*/ 179997 h 322099"/>
                  <a:gd name="connsiteX43" fmla="*/ 248868 w 354997"/>
                  <a:gd name="connsiteY43" fmla="*/ 164839 h 322099"/>
                  <a:gd name="connsiteX44" fmla="*/ 106130 w 354997"/>
                  <a:gd name="connsiteY44" fmla="*/ 164839 h 32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54997" h="322099">
                    <a:moveTo>
                      <a:pt x="106130" y="164839"/>
                    </a:moveTo>
                    <a:cubicBezTo>
                      <a:pt x="82340" y="164839"/>
                      <a:pt x="81389" y="165787"/>
                      <a:pt x="81389" y="179997"/>
                    </a:cubicBezTo>
                    <a:lnTo>
                      <a:pt x="81389" y="248206"/>
                    </a:lnTo>
                    <a:cubicBezTo>
                      <a:pt x="81389" y="298416"/>
                      <a:pt x="84244" y="305994"/>
                      <a:pt x="111840" y="308837"/>
                    </a:cubicBezTo>
                    <a:lnTo>
                      <a:pt x="125162" y="309784"/>
                    </a:lnTo>
                    <a:cubicBezTo>
                      <a:pt x="128017" y="310731"/>
                      <a:pt x="126113" y="321152"/>
                      <a:pt x="124210" y="322100"/>
                    </a:cubicBezTo>
                    <a:cubicBezTo>
                      <a:pt x="98517" y="321152"/>
                      <a:pt x="81389" y="321152"/>
                      <a:pt x="62357" y="321152"/>
                    </a:cubicBezTo>
                    <a:cubicBezTo>
                      <a:pt x="41422" y="321152"/>
                      <a:pt x="25245" y="322100"/>
                      <a:pt x="6214" y="322100"/>
                    </a:cubicBezTo>
                    <a:cubicBezTo>
                      <a:pt x="3359" y="321152"/>
                      <a:pt x="2407" y="312626"/>
                      <a:pt x="5262" y="309784"/>
                    </a:cubicBezTo>
                    <a:lnTo>
                      <a:pt x="13826" y="308837"/>
                    </a:lnTo>
                    <a:cubicBezTo>
                      <a:pt x="41422" y="303152"/>
                      <a:pt x="42374" y="299363"/>
                      <a:pt x="42374" y="248206"/>
                    </a:cubicBezTo>
                    <a:lnTo>
                      <a:pt x="42374" y="74841"/>
                    </a:lnTo>
                    <a:cubicBezTo>
                      <a:pt x="42374" y="24631"/>
                      <a:pt x="39519" y="16105"/>
                      <a:pt x="13826" y="13263"/>
                    </a:cubicBezTo>
                    <a:lnTo>
                      <a:pt x="1456" y="12316"/>
                    </a:lnTo>
                    <a:cubicBezTo>
                      <a:pt x="-1399" y="11368"/>
                      <a:pt x="504" y="947"/>
                      <a:pt x="2407" y="0"/>
                    </a:cubicBezTo>
                    <a:cubicBezTo>
                      <a:pt x="26197" y="0"/>
                      <a:pt x="42374" y="947"/>
                      <a:pt x="64260" y="947"/>
                    </a:cubicBezTo>
                    <a:cubicBezTo>
                      <a:pt x="83292" y="947"/>
                      <a:pt x="100421" y="947"/>
                      <a:pt x="120404" y="0"/>
                    </a:cubicBezTo>
                    <a:cubicBezTo>
                      <a:pt x="123259" y="947"/>
                      <a:pt x="124210" y="9474"/>
                      <a:pt x="121356" y="12316"/>
                    </a:cubicBezTo>
                    <a:lnTo>
                      <a:pt x="111840" y="13263"/>
                    </a:lnTo>
                    <a:cubicBezTo>
                      <a:pt x="83292" y="16105"/>
                      <a:pt x="83292" y="22736"/>
                      <a:pt x="83292" y="74841"/>
                    </a:cubicBezTo>
                    <a:lnTo>
                      <a:pt x="83292" y="130734"/>
                    </a:lnTo>
                    <a:cubicBezTo>
                      <a:pt x="83292" y="145892"/>
                      <a:pt x="84244" y="145892"/>
                      <a:pt x="108033" y="145892"/>
                    </a:cubicBezTo>
                    <a:lnTo>
                      <a:pt x="246965" y="145892"/>
                    </a:lnTo>
                    <a:cubicBezTo>
                      <a:pt x="270754" y="145892"/>
                      <a:pt x="271706" y="145892"/>
                      <a:pt x="271706" y="130734"/>
                    </a:cubicBezTo>
                    <a:lnTo>
                      <a:pt x="271706" y="74841"/>
                    </a:lnTo>
                    <a:cubicBezTo>
                      <a:pt x="271706" y="24631"/>
                      <a:pt x="270754" y="17052"/>
                      <a:pt x="241255" y="13263"/>
                    </a:cubicBezTo>
                    <a:lnTo>
                      <a:pt x="231739" y="12316"/>
                    </a:lnTo>
                    <a:cubicBezTo>
                      <a:pt x="228885" y="11368"/>
                      <a:pt x="230788" y="947"/>
                      <a:pt x="232691" y="0"/>
                    </a:cubicBezTo>
                    <a:cubicBezTo>
                      <a:pt x="254577" y="947"/>
                      <a:pt x="270754" y="947"/>
                      <a:pt x="291689" y="947"/>
                    </a:cubicBezTo>
                    <a:cubicBezTo>
                      <a:pt x="310721" y="947"/>
                      <a:pt x="327849" y="947"/>
                      <a:pt x="349736" y="0"/>
                    </a:cubicBezTo>
                    <a:cubicBezTo>
                      <a:pt x="352591" y="947"/>
                      <a:pt x="353542" y="9474"/>
                      <a:pt x="350687" y="12316"/>
                    </a:cubicBezTo>
                    <a:lnTo>
                      <a:pt x="341172" y="13263"/>
                    </a:lnTo>
                    <a:cubicBezTo>
                      <a:pt x="312624" y="16105"/>
                      <a:pt x="312624" y="22736"/>
                      <a:pt x="312624" y="74841"/>
                    </a:cubicBezTo>
                    <a:lnTo>
                      <a:pt x="312624" y="248206"/>
                    </a:lnTo>
                    <a:cubicBezTo>
                      <a:pt x="312624" y="298416"/>
                      <a:pt x="313576" y="305994"/>
                      <a:pt x="341172" y="308837"/>
                    </a:cubicBezTo>
                    <a:lnTo>
                      <a:pt x="353542" y="309784"/>
                    </a:lnTo>
                    <a:cubicBezTo>
                      <a:pt x="356397" y="310731"/>
                      <a:pt x="354494" y="321152"/>
                      <a:pt x="352591" y="322100"/>
                    </a:cubicBezTo>
                    <a:cubicBezTo>
                      <a:pt x="328801" y="321152"/>
                      <a:pt x="312624" y="321152"/>
                      <a:pt x="293592" y="321152"/>
                    </a:cubicBezTo>
                    <a:cubicBezTo>
                      <a:pt x="274561" y="321152"/>
                      <a:pt x="256481" y="321152"/>
                      <a:pt x="234594" y="322100"/>
                    </a:cubicBezTo>
                    <a:cubicBezTo>
                      <a:pt x="231739" y="321152"/>
                      <a:pt x="230788" y="312626"/>
                      <a:pt x="233643" y="309784"/>
                    </a:cubicBezTo>
                    <a:lnTo>
                      <a:pt x="243158" y="308837"/>
                    </a:lnTo>
                    <a:cubicBezTo>
                      <a:pt x="273609" y="305047"/>
                      <a:pt x="271706" y="299363"/>
                      <a:pt x="273609" y="248206"/>
                    </a:cubicBezTo>
                    <a:lnTo>
                      <a:pt x="273609" y="179997"/>
                    </a:lnTo>
                    <a:cubicBezTo>
                      <a:pt x="273609" y="164839"/>
                      <a:pt x="272657" y="164839"/>
                      <a:pt x="248868" y="164839"/>
                    </a:cubicBezTo>
                    <a:lnTo>
                      <a:pt x="106130" y="164839"/>
                    </a:lnTo>
                    <a:close/>
                  </a:path>
                </a:pathLst>
              </a:custGeom>
              <a:solidFill>
                <a:srgbClr val="808285"/>
              </a:solidFill>
              <a:ln w="9498" cap="flat">
                <a:noFill/>
                <a:prstDash val="solid"/>
                <a:miter/>
              </a:ln>
            </p:spPr>
            <p:txBody>
              <a:bodyPr rtlCol="0" anchor="ctr"/>
              <a:lstStyle/>
              <a:p>
                <a:endParaRPr lang="en-US"/>
              </a:p>
            </p:txBody>
          </p:sp>
          <p:sp>
            <p:nvSpPr>
              <p:cNvPr id="66" name="Freeform 23">
                <a:extLst>
                  <a:ext uri="{FF2B5EF4-FFF2-40B4-BE49-F238E27FC236}">
                    <a16:creationId xmlns:a16="http://schemas.microsoft.com/office/drawing/2014/main" id="{5F076306-4516-4873-BE45-727E55D34F2B}"/>
                  </a:ext>
                </a:extLst>
              </p:cNvPr>
              <p:cNvSpPr/>
              <p:nvPr/>
            </p:nvSpPr>
            <p:spPr>
              <a:xfrm>
                <a:off x="5891409" y="3195951"/>
                <a:ext cx="202687" cy="203680"/>
              </a:xfrm>
              <a:custGeom>
                <a:avLst/>
                <a:gdLst>
                  <a:gd name="connsiteX0" fmla="*/ 98965 w 202687"/>
                  <a:gd name="connsiteY0" fmla="*/ 13263 h 203680"/>
                  <a:gd name="connsiteX1" fmla="*/ 42821 w 202687"/>
                  <a:gd name="connsiteY1" fmla="*/ 96630 h 203680"/>
                  <a:gd name="connsiteX2" fmla="*/ 105626 w 202687"/>
                  <a:gd name="connsiteY2" fmla="*/ 188523 h 203680"/>
                  <a:gd name="connsiteX3" fmla="*/ 161769 w 202687"/>
                  <a:gd name="connsiteY3" fmla="*/ 106103 h 203680"/>
                  <a:gd name="connsiteX4" fmla="*/ 98965 w 202687"/>
                  <a:gd name="connsiteY4" fmla="*/ 13263 h 203680"/>
                  <a:gd name="connsiteX5" fmla="*/ 202688 w 202687"/>
                  <a:gd name="connsiteY5" fmla="*/ 99472 h 203680"/>
                  <a:gd name="connsiteX6" fmla="*/ 99916 w 202687"/>
                  <a:gd name="connsiteY6" fmla="*/ 203681 h 203680"/>
                  <a:gd name="connsiteX7" fmla="*/ 0 w 202687"/>
                  <a:gd name="connsiteY7" fmla="*/ 104209 h 203680"/>
                  <a:gd name="connsiteX8" fmla="*/ 102771 w 202687"/>
                  <a:gd name="connsiteY8" fmla="*/ 0 h 203680"/>
                  <a:gd name="connsiteX9" fmla="*/ 202688 w 202687"/>
                  <a:gd name="connsiteY9" fmla="*/ 99472 h 20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687" h="203680">
                    <a:moveTo>
                      <a:pt x="98965" y="13263"/>
                    </a:moveTo>
                    <a:cubicBezTo>
                      <a:pt x="67563" y="13263"/>
                      <a:pt x="42821" y="43578"/>
                      <a:pt x="42821" y="96630"/>
                    </a:cubicBezTo>
                    <a:cubicBezTo>
                      <a:pt x="42821" y="140208"/>
                      <a:pt x="61853" y="188523"/>
                      <a:pt x="105626" y="188523"/>
                    </a:cubicBezTo>
                    <a:cubicBezTo>
                      <a:pt x="148447" y="188523"/>
                      <a:pt x="161769" y="143050"/>
                      <a:pt x="161769" y="106103"/>
                    </a:cubicBezTo>
                    <a:cubicBezTo>
                      <a:pt x="161769" y="65367"/>
                      <a:pt x="143689" y="13263"/>
                      <a:pt x="98965" y="13263"/>
                    </a:cubicBezTo>
                    <a:moveTo>
                      <a:pt x="202688" y="99472"/>
                    </a:moveTo>
                    <a:cubicBezTo>
                      <a:pt x="202688" y="160102"/>
                      <a:pt x="161769" y="203681"/>
                      <a:pt x="99916" y="203681"/>
                    </a:cubicBezTo>
                    <a:cubicBezTo>
                      <a:pt x="43773" y="203681"/>
                      <a:pt x="0" y="163892"/>
                      <a:pt x="0" y="104209"/>
                    </a:cubicBezTo>
                    <a:cubicBezTo>
                      <a:pt x="0" y="42631"/>
                      <a:pt x="46628" y="0"/>
                      <a:pt x="102771" y="0"/>
                    </a:cubicBezTo>
                    <a:cubicBezTo>
                      <a:pt x="158915" y="0"/>
                      <a:pt x="202688" y="39789"/>
                      <a:pt x="202688" y="99472"/>
                    </a:cubicBezTo>
                  </a:path>
                </a:pathLst>
              </a:custGeom>
              <a:solidFill>
                <a:srgbClr val="808285"/>
              </a:solidFill>
              <a:ln w="9498" cap="flat">
                <a:noFill/>
                <a:prstDash val="solid"/>
                <a:miter/>
              </a:ln>
            </p:spPr>
            <p:txBody>
              <a:bodyPr rtlCol="0" anchor="ctr"/>
              <a:lstStyle/>
              <a:p>
                <a:endParaRPr lang="en-US"/>
              </a:p>
            </p:txBody>
          </p:sp>
          <p:sp>
            <p:nvSpPr>
              <p:cNvPr id="67" name="Freeform 24">
                <a:extLst>
                  <a:ext uri="{FF2B5EF4-FFF2-40B4-BE49-F238E27FC236}">
                    <a16:creationId xmlns:a16="http://schemas.microsoft.com/office/drawing/2014/main" id="{F1936A43-3DE0-4639-B850-450C68C985CA}"/>
                  </a:ext>
                </a:extLst>
              </p:cNvPr>
              <p:cNvSpPr/>
              <p:nvPr/>
            </p:nvSpPr>
            <p:spPr>
              <a:xfrm>
                <a:off x="6117702" y="3191214"/>
                <a:ext cx="128648" cy="207469"/>
              </a:xfrm>
              <a:custGeom>
                <a:avLst/>
                <a:gdLst>
                  <a:gd name="connsiteX0" fmla="*/ 120084 w 128648"/>
                  <a:gd name="connsiteY0" fmla="*/ 12316 h 207469"/>
                  <a:gd name="connsiteX1" fmla="*/ 128648 w 128648"/>
                  <a:gd name="connsiteY1" fmla="*/ 52104 h 207469"/>
                  <a:gd name="connsiteX2" fmla="*/ 116278 w 128648"/>
                  <a:gd name="connsiteY2" fmla="*/ 53052 h 207469"/>
                  <a:gd name="connsiteX3" fmla="*/ 73456 w 128648"/>
                  <a:gd name="connsiteY3" fmla="*/ 17052 h 207469"/>
                  <a:gd name="connsiteX4" fmla="*/ 42054 w 128648"/>
                  <a:gd name="connsiteY4" fmla="*/ 47368 h 207469"/>
                  <a:gd name="connsiteX5" fmla="*/ 79166 w 128648"/>
                  <a:gd name="connsiteY5" fmla="*/ 87156 h 207469"/>
                  <a:gd name="connsiteX6" fmla="*/ 128648 w 128648"/>
                  <a:gd name="connsiteY6" fmla="*/ 152524 h 207469"/>
                  <a:gd name="connsiteX7" fmla="*/ 58231 w 128648"/>
                  <a:gd name="connsiteY7" fmla="*/ 207470 h 207469"/>
                  <a:gd name="connsiteX8" fmla="*/ 5894 w 128648"/>
                  <a:gd name="connsiteY8" fmla="*/ 192312 h 207469"/>
                  <a:gd name="connsiteX9" fmla="*/ 184 w 128648"/>
                  <a:gd name="connsiteY9" fmla="*/ 143050 h 207469"/>
                  <a:gd name="connsiteX10" fmla="*/ 11603 w 128648"/>
                  <a:gd name="connsiteY10" fmla="*/ 143050 h 207469"/>
                  <a:gd name="connsiteX11" fmla="*/ 63941 w 128648"/>
                  <a:gd name="connsiteY11" fmla="*/ 192312 h 207469"/>
                  <a:gd name="connsiteX12" fmla="*/ 97246 w 128648"/>
                  <a:gd name="connsiteY12" fmla="*/ 161050 h 207469"/>
                  <a:gd name="connsiteX13" fmla="*/ 60134 w 128648"/>
                  <a:gd name="connsiteY13" fmla="*/ 115577 h 207469"/>
                  <a:gd name="connsiteX14" fmla="*/ 11603 w 128648"/>
                  <a:gd name="connsiteY14" fmla="*/ 54946 h 207469"/>
                  <a:gd name="connsiteX15" fmla="*/ 77263 w 128648"/>
                  <a:gd name="connsiteY15" fmla="*/ 0 h 207469"/>
                  <a:gd name="connsiteX16" fmla="*/ 120084 w 128648"/>
                  <a:gd name="connsiteY16" fmla="*/ 12316 h 20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648" h="207469">
                    <a:moveTo>
                      <a:pt x="120084" y="12316"/>
                    </a:moveTo>
                    <a:cubicBezTo>
                      <a:pt x="123891" y="23684"/>
                      <a:pt x="128648" y="37894"/>
                      <a:pt x="128648" y="52104"/>
                    </a:cubicBezTo>
                    <a:cubicBezTo>
                      <a:pt x="127697" y="54946"/>
                      <a:pt x="119133" y="55894"/>
                      <a:pt x="116278" y="53052"/>
                    </a:cubicBezTo>
                    <a:cubicBezTo>
                      <a:pt x="107714" y="31263"/>
                      <a:pt x="92488" y="17052"/>
                      <a:pt x="73456" y="17052"/>
                    </a:cubicBezTo>
                    <a:cubicBezTo>
                      <a:pt x="54425" y="17052"/>
                      <a:pt x="42054" y="29368"/>
                      <a:pt x="42054" y="47368"/>
                    </a:cubicBezTo>
                    <a:cubicBezTo>
                      <a:pt x="42054" y="66315"/>
                      <a:pt x="62989" y="77683"/>
                      <a:pt x="79166" y="87156"/>
                    </a:cubicBezTo>
                    <a:cubicBezTo>
                      <a:pt x="104859" y="102314"/>
                      <a:pt x="128648" y="118419"/>
                      <a:pt x="128648" y="152524"/>
                    </a:cubicBezTo>
                    <a:cubicBezTo>
                      <a:pt x="128648" y="189470"/>
                      <a:pt x="94391" y="207470"/>
                      <a:pt x="58231" y="207470"/>
                    </a:cubicBezTo>
                    <a:cubicBezTo>
                      <a:pt x="34441" y="207470"/>
                      <a:pt x="18265" y="201786"/>
                      <a:pt x="5894" y="192312"/>
                    </a:cubicBezTo>
                    <a:cubicBezTo>
                      <a:pt x="2088" y="182839"/>
                      <a:pt x="-767" y="159155"/>
                      <a:pt x="184" y="143050"/>
                    </a:cubicBezTo>
                    <a:cubicBezTo>
                      <a:pt x="3039" y="140208"/>
                      <a:pt x="8749" y="140208"/>
                      <a:pt x="11603" y="143050"/>
                    </a:cubicBezTo>
                    <a:cubicBezTo>
                      <a:pt x="20168" y="168629"/>
                      <a:pt x="35393" y="192312"/>
                      <a:pt x="63941" y="192312"/>
                    </a:cubicBezTo>
                    <a:cubicBezTo>
                      <a:pt x="82021" y="192312"/>
                      <a:pt x="97246" y="182839"/>
                      <a:pt x="97246" y="161050"/>
                    </a:cubicBezTo>
                    <a:cubicBezTo>
                      <a:pt x="97246" y="139261"/>
                      <a:pt x="78214" y="126945"/>
                      <a:pt x="60134" y="115577"/>
                    </a:cubicBezTo>
                    <a:cubicBezTo>
                      <a:pt x="31587" y="99472"/>
                      <a:pt x="11603" y="82420"/>
                      <a:pt x="11603" y="54946"/>
                    </a:cubicBezTo>
                    <a:cubicBezTo>
                      <a:pt x="11603" y="18947"/>
                      <a:pt x="40151" y="0"/>
                      <a:pt x="77263" y="0"/>
                    </a:cubicBezTo>
                    <a:cubicBezTo>
                      <a:pt x="97246" y="4737"/>
                      <a:pt x="115326" y="8526"/>
                      <a:pt x="120084" y="12316"/>
                    </a:cubicBezTo>
                  </a:path>
                </a:pathLst>
              </a:custGeom>
              <a:solidFill>
                <a:srgbClr val="808285"/>
              </a:solidFill>
              <a:ln w="9498" cap="flat">
                <a:noFill/>
                <a:prstDash val="solid"/>
                <a:miter/>
              </a:ln>
            </p:spPr>
            <p:txBody>
              <a:bodyPr rtlCol="0" anchor="ctr"/>
              <a:lstStyle/>
              <a:p>
                <a:endParaRPr lang="en-US"/>
              </a:p>
            </p:txBody>
          </p:sp>
          <p:sp>
            <p:nvSpPr>
              <p:cNvPr id="68" name="Freeform 25">
                <a:extLst>
                  <a:ext uri="{FF2B5EF4-FFF2-40B4-BE49-F238E27FC236}">
                    <a16:creationId xmlns:a16="http://schemas.microsoft.com/office/drawing/2014/main" id="{4730ACA4-49D8-40A2-9322-1AB8C6463FA2}"/>
                  </a:ext>
                </a:extLst>
              </p:cNvPr>
              <p:cNvSpPr/>
              <p:nvPr/>
            </p:nvSpPr>
            <p:spPr>
              <a:xfrm>
                <a:off x="6263658" y="3185530"/>
                <a:ext cx="216781" cy="332520"/>
              </a:xfrm>
              <a:custGeom>
                <a:avLst/>
                <a:gdLst>
                  <a:gd name="connsiteX0" fmla="*/ 62625 w 216781"/>
                  <a:gd name="connsiteY0" fmla="*/ 158208 h 332520"/>
                  <a:gd name="connsiteX1" fmla="*/ 77851 w 216781"/>
                  <a:gd name="connsiteY1" fmla="*/ 186628 h 332520"/>
                  <a:gd name="connsiteX2" fmla="*/ 114011 w 216781"/>
                  <a:gd name="connsiteY2" fmla="*/ 197996 h 332520"/>
                  <a:gd name="connsiteX3" fmla="*/ 176815 w 216781"/>
                  <a:gd name="connsiteY3" fmla="*/ 110840 h 332520"/>
                  <a:gd name="connsiteX4" fmla="*/ 111156 w 216781"/>
                  <a:gd name="connsiteY4" fmla="*/ 33157 h 332520"/>
                  <a:gd name="connsiteX5" fmla="*/ 70238 w 216781"/>
                  <a:gd name="connsiteY5" fmla="*/ 46420 h 332520"/>
                  <a:gd name="connsiteX6" fmla="*/ 64528 w 216781"/>
                  <a:gd name="connsiteY6" fmla="*/ 74841 h 332520"/>
                  <a:gd name="connsiteX7" fmla="*/ 62625 w 216781"/>
                  <a:gd name="connsiteY7" fmla="*/ 158208 h 332520"/>
                  <a:gd name="connsiteX8" fmla="*/ 62625 w 216781"/>
                  <a:gd name="connsiteY8" fmla="*/ 158208 h 332520"/>
                  <a:gd name="connsiteX9" fmla="*/ 27416 w 216781"/>
                  <a:gd name="connsiteY9" fmla="*/ 67262 h 332520"/>
                  <a:gd name="connsiteX10" fmla="*/ 14094 w 216781"/>
                  <a:gd name="connsiteY10" fmla="*/ 36947 h 332520"/>
                  <a:gd name="connsiteX11" fmla="*/ 10288 w 216781"/>
                  <a:gd name="connsiteY11" fmla="*/ 34105 h 332520"/>
                  <a:gd name="connsiteX12" fmla="*/ 10288 w 216781"/>
                  <a:gd name="connsiteY12" fmla="*/ 25578 h 332520"/>
                  <a:gd name="connsiteX13" fmla="*/ 58819 w 216781"/>
                  <a:gd name="connsiteY13" fmla="*/ 0 h 332520"/>
                  <a:gd name="connsiteX14" fmla="*/ 64528 w 216781"/>
                  <a:gd name="connsiteY14" fmla="*/ 2842 h 332520"/>
                  <a:gd name="connsiteX15" fmla="*/ 63577 w 216781"/>
                  <a:gd name="connsiteY15" fmla="*/ 24631 h 332520"/>
                  <a:gd name="connsiteX16" fmla="*/ 67383 w 216781"/>
                  <a:gd name="connsiteY16" fmla="*/ 31263 h 332520"/>
                  <a:gd name="connsiteX17" fmla="*/ 135897 w 216781"/>
                  <a:gd name="connsiteY17" fmla="*/ 7579 h 332520"/>
                  <a:gd name="connsiteX18" fmla="*/ 216782 w 216781"/>
                  <a:gd name="connsiteY18" fmla="*/ 96630 h 332520"/>
                  <a:gd name="connsiteX19" fmla="*/ 98785 w 216781"/>
                  <a:gd name="connsiteY19" fmla="*/ 213154 h 332520"/>
                  <a:gd name="connsiteX20" fmla="*/ 73093 w 216781"/>
                  <a:gd name="connsiteY20" fmla="*/ 212207 h 332520"/>
                  <a:gd name="connsiteX21" fmla="*/ 66432 w 216781"/>
                  <a:gd name="connsiteY21" fmla="*/ 225470 h 332520"/>
                  <a:gd name="connsiteX22" fmla="*/ 66432 w 216781"/>
                  <a:gd name="connsiteY22" fmla="*/ 276627 h 332520"/>
                  <a:gd name="connsiteX23" fmla="*/ 85463 w 216781"/>
                  <a:gd name="connsiteY23" fmla="*/ 317363 h 332520"/>
                  <a:gd name="connsiteX24" fmla="*/ 104495 w 216781"/>
                  <a:gd name="connsiteY24" fmla="*/ 320205 h 332520"/>
                  <a:gd name="connsiteX25" fmla="*/ 103543 w 216781"/>
                  <a:gd name="connsiteY25" fmla="*/ 332520 h 332520"/>
                  <a:gd name="connsiteX26" fmla="*/ 48351 w 216781"/>
                  <a:gd name="connsiteY26" fmla="*/ 331573 h 332520"/>
                  <a:gd name="connsiteX27" fmla="*/ 2675 w 216781"/>
                  <a:gd name="connsiteY27" fmla="*/ 332520 h 332520"/>
                  <a:gd name="connsiteX28" fmla="*/ 1724 w 216781"/>
                  <a:gd name="connsiteY28" fmla="*/ 320205 h 332520"/>
                  <a:gd name="connsiteX29" fmla="*/ 11240 w 216781"/>
                  <a:gd name="connsiteY29" fmla="*/ 319257 h 332520"/>
                  <a:gd name="connsiteX30" fmla="*/ 30271 w 216781"/>
                  <a:gd name="connsiteY30" fmla="*/ 276627 h 332520"/>
                  <a:gd name="connsiteX31" fmla="*/ 27416 w 216781"/>
                  <a:gd name="connsiteY31" fmla="*/ 67262 h 332520"/>
                  <a:gd name="connsiteX32" fmla="*/ 27416 w 216781"/>
                  <a:gd name="connsiteY32" fmla="*/ 67262 h 33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6781" h="332520">
                    <a:moveTo>
                      <a:pt x="62625" y="158208"/>
                    </a:moveTo>
                    <a:cubicBezTo>
                      <a:pt x="62625" y="173365"/>
                      <a:pt x="68335" y="179997"/>
                      <a:pt x="77851" y="186628"/>
                    </a:cubicBezTo>
                    <a:cubicBezTo>
                      <a:pt x="87366" y="193260"/>
                      <a:pt x="102592" y="197996"/>
                      <a:pt x="114011" y="197996"/>
                    </a:cubicBezTo>
                    <a:cubicBezTo>
                      <a:pt x="153977" y="197996"/>
                      <a:pt x="176815" y="161050"/>
                      <a:pt x="176815" y="110840"/>
                    </a:cubicBezTo>
                    <a:cubicBezTo>
                      <a:pt x="176815" y="72946"/>
                      <a:pt x="154929" y="33157"/>
                      <a:pt x="111156" y="33157"/>
                    </a:cubicBezTo>
                    <a:cubicBezTo>
                      <a:pt x="90221" y="33157"/>
                      <a:pt x="74996" y="41683"/>
                      <a:pt x="70238" y="46420"/>
                    </a:cubicBezTo>
                    <a:cubicBezTo>
                      <a:pt x="66432" y="52104"/>
                      <a:pt x="64528" y="58736"/>
                      <a:pt x="64528" y="74841"/>
                    </a:cubicBezTo>
                    <a:lnTo>
                      <a:pt x="62625" y="158208"/>
                    </a:lnTo>
                    <a:lnTo>
                      <a:pt x="62625" y="158208"/>
                    </a:lnTo>
                    <a:close/>
                    <a:moveTo>
                      <a:pt x="27416" y="67262"/>
                    </a:moveTo>
                    <a:cubicBezTo>
                      <a:pt x="27416" y="48315"/>
                      <a:pt x="27416" y="45473"/>
                      <a:pt x="14094" y="36947"/>
                    </a:cubicBezTo>
                    <a:lnTo>
                      <a:pt x="10288" y="34105"/>
                    </a:lnTo>
                    <a:cubicBezTo>
                      <a:pt x="9336" y="33157"/>
                      <a:pt x="9336" y="27473"/>
                      <a:pt x="10288" y="25578"/>
                    </a:cubicBezTo>
                    <a:cubicBezTo>
                      <a:pt x="22659" y="19894"/>
                      <a:pt x="46448" y="9474"/>
                      <a:pt x="58819" y="0"/>
                    </a:cubicBezTo>
                    <a:cubicBezTo>
                      <a:pt x="61674" y="0"/>
                      <a:pt x="64528" y="947"/>
                      <a:pt x="64528" y="2842"/>
                    </a:cubicBezTo>
                    <a:cubicBezTo>
                      <a:pt x="63577" y="11368"/>
                      <a:pt x="63577" y="18947"/>
                      <a:pt x="63577" y="24631"/>
                    </a:cubicBezTo>
                    <a:cubicBezTo>
                      <a:pt x="63577" y="27473"/>
                      <a:pt x="64528" y="31263"/>
                      <a:pt x="67383" y="31263"/>
                    </a:cubicBezTo>
                    <a:cubicBezTo>
                      <a:pt x="74044" y="28421"/>
                      <a:pt x="104495" y="7579"/>
                      <a:pt x="135897" y="7579"/>
                    </a:cubicBezTo>
                    <a:cubicBezTo>
                      <a:pt x="185380" y="7579"/>
                      <a:pt x="216782" y="47368"/>
                      <a:pt x="216782" y="96630"/>
                    </a:cubicBezTo>
                    <a:cubicBezTo>
                      <a:pt x="216782" y="163892"/>
                      <a:pt x="167299" y="213154"/>
                      <a:pt x="98785" y="213154"/>
                    </a:cubicBezTo>
                    <a:cubicBezTo>
                      <a:pt x="90221" y="213154"/>
                      <a:pt x="76899" y="212207"/>
                      <a:pt x="73093" y="212207"/>
                    </a:cubicBezTo>
                    <a:cubicBezTo>
                      <a:pt x="69286" y="213154"/>
                      <a:pt x="66432" y="215049"/>
                      <a:pt x="66432" y="225470"/>
                    </a:cubicBezTo>
                    <a:lnTo>
                      <a:pt x="66432" y="276627"/>
                    </a:lnTo>
                    <a:cubicBezTo>
                      <a:pt x="66432" y="310731"/>
                      <a:pt x="67383" y="314521"/>
                      <a:pt x="85463" y="317363"/>
                    </a:cubicBezTo>
                    <a:lnTo>
                      <a:pt x="104495" y="320205"/>
                    </a:lnTo>
                    <a:cubicBezTo>
                      <a:pt x="107350" y="323047"/>
                      <a:pt x="107350" y="331573"/>
                      <a:pt x="103543" y="332520"/>
                    </a:cubicBezTo>
                    <a:cubicBezTo>
                      <a:pt x="79754" y="331573"/>
                      <a:pt x="66432" y="331573"/>
                      <a:pt x="48351" y="331573"/>
                    </a:cubicBezTo>
                    <a:cubicBezTo>
                      <a:pt x="30271" y="331573"/>
                      <a:pt x="16949" y="331573"/>
                      <a:pt x="2675" y="332520"/>
                    </a:cubicBezTo>
                    <a:cubicBezTo>
                      <a:pt x="-179" y="331573"/>
                      <a:pt x="-1131" y="323047"/>
                      <a:pt x="1724" y="320205"/>
                    </a:cubicBezTo>
                    <a:lnTo>
                      <a:pt x="11240" y="319257"/>
                    </a:lnTo>
                    <a:cubicBezTo>
                      <a:pt x="29320" y="316415"/>
                      <a:pt x="30271" y="312626"/>
                      <a:pt x="30271" y="276627"/>
                    </a:cubicBezTo>
                    <a:lnTo>
                      <a:pt x="27416" y="67262"/>
                    </a:lnTo>
                    <a:lnTo>
                      <a:pt x="27416" y="67262"/>
                    </a:lnTo>
                    <a:close/>
                  </a:path>
                </a:pathLst>
              </a:custGeom>
              <a:solidFill>
                <a:srgbClr val="808285"/>
              </a:solidFill>
              <a:ln w="9498" cap="flat">
                <a:noFill/>
                <a:prstDash val="solid"/>
                <a:miter/>
              </a:ln>
            </p:spPr>
            <p:txBody>
              <a:bodyPr rtlCol="0" anchor="ctr"/>
              <a:lstStyle/>
              <a:p>
                <a:endParaRPr lang="en-US"/>
              </a:p>
            </p:txBody>
          </p:sp>
          <p:sp>
            <p:nvSpPr>
              <p:cNvPr id="69" name="Freeform 26">
                <a:extLst>
                  <a:ext uri="{FF2B5EF4-FFF2-40B4-BE49-F238E27FC236}">
                    <a16:creationId xmlns:a16="http://schemas.microsoft.com/office/drawing/2014/main" id="{D6B1E4FA-ECFC-4C8D-9E75-D9E230BB3869}"/>
                  </a:ext>
                </a:extLst>
              </p:cNvPr>
              <p:cNvSpPr/>
              <p:nvPr/>
            </p:nvSpPr>
            <p:spPr>
              <a:xfrm>
                <a:off x="6496796" y="3072795"/>
                <a:ext cx="97013" cy="322099"/>
              </a:xfrm>
              <a:custGeom>
                <a:avLst/>
                <a:gdLst>
                  <a:gd name="connsiteX0" fmla="*/ 70238 w 97013"/>
                  <a:gd name="connsiteY0" fmla="*/ 24631 h 322099"/>
                  <a:gd name="connsiteX1" fmla="*/ 45497 w 97013"/>
                  <a:gd name="connsiteY1" fmla="*/ 49262 h 322099"/>
                  <a:gd name="connsiteX2" fmla="*/ 20755 w 97013"/>
                  <a:gd name="connsiteY2" fmla="*/ 25578 h 322099"/>
                  <a:gd name="connsiteX3" fmla="*/ 46448 w 97013"/>
                  <a:gd name="connsiteY3" fmla="*/ 0 h 322099"/>
                  <a:gd name="connsiteX4" fmla="*/ 70238 w 97013"/>
                  <a:gd name="connsiteY4" fmla="*/ 24631 h 322099"/>
                  <a:gd name="connsiteX5" fmla="*/ 29320 w 97013"/>
                  <a:gd name="connsiteY5" fmla="*/ 179997 h 322099"/>
                  <a:gd name="connsiteX6" fmla="*/ 15997 w 97013"/>
                  <a:gd name="connsiteY6" fmla="*/ 149681 h 322099"/>
                  <a:gd name="connsiteX7" fmla="*/ 12191 w 97013"/>
                  <a:gd name="connsiteY7" fmla="*/ 146839 h 322099"/>
                  <a:gd name="connsiteX8" fmla="*/ 12191 w 97013"/>
                  <a:gd name="connsiteY8" fmla="*/ 138313 h 322099"/>
                  <a:gd name="connsiteX9" fmla="*/ 61674 w 97013"/>
                  <a:gd name="connsiteY9" fmla="*/ 114630 h 322099"/>
                  <a:gd name="connsiteX10" fmla="*/ 67383 w 97013"/>
                  <a:gd name="connsiteY10" fmla="*/ 117472 h 322099"/>
                  <a:gd name="connsiteX11" fmla="*/ 66432 w 97013"/>
                  <a:gd name="connsiteY11" fmla="*/ 178102 h 322099"/>
                  <a:gd name="connsiteX12" fmla="*/ 66432 w 97013"/>
                  <a:gd name="connsiteY12" fmla="*/ 266206 h 322099"/>
                  <a:gd name="connsiteX13" fmla="*/ 85463 w 97013"/>
                  <a:gd name="connsiteY13" fmla="*/ 308837 h 322099"/>
                  <a:gd name="connsiteX14" fmla="*/ 94979 w 97013"/>
                  <a:gd name="connsiteY14" fmla="*/ 309784 h 322099"/>
                  <a:gd name="connsiteX15" fmla="*/ 94027 w 97013"/>
                  <a:gd name="connsiteY15" fmla="*/ 322099 h 322099"/>
                  <a:gd name="connsiteX16" fmla="*/ 48351 w 97013"/>
                  <a:gd name="connsiteY16" fmla="*/ 321152 h 322099"/>
                  <a:gd name="connsiteX17" fmla="*/ 2675 w 97013"/>
                  <a:gd name="connsiteY17" fmla="*/ 322099 h 322099"/>
                  <a:gd name="connsiteX18" fmla="*/ 1724 w 97013"/>
                  <a:gd name="connsiteY18" fmla="*/ 309784 h 322099"/>
                  <a:gd name="connsiteX19" fmla="*/ 11240 w 97013"/>
                  <a:gd name="connsiteY19" fmla="*/ 308837 h 322099"/>
                  <a:gd name="connsiteX20" fmla="*/ 30271 w 97013"/>
                  <a:gd name="connsiteY20" fmla="*/ 266206 h 322099"/>
                  <a:gd name="connsiteX21" fmla="*/ 29320 w 97013"/>
                  <a:gd name="connsiteY21" fmla="*/ 179997 h 322099"/>
                  <a:gd name="connsiteX22" fmla="*/ 29320 w 97013"/>
                  <a:gd name="connsiteY22" fmla="*/ 179997 h 32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013" h="322099">
                    <a:moveTo>
                      <a:pt x="70238" y="24631"/>
                    </a:moveTo>
                    <a:cubicBezTo>
                      <a:pt x="70238" y="40736"/>
                      <a:pt x="57867" y="49262"/>
                      <a:pt x="45497" y="49262"/>
                    </a:cubicBezTo>
                    <a:cubicBezTo>
                      <a:pt x="30271" y="49262"/>
                      <a:pt x="20755" y="37894"/>
                      <a:pt x="20755" y="25578"/>
                    </a:cubicBezTo>
                    <a:cubicBezTo>
                      <a:pt x="20755" y="9474"/>
                      <a:pt x="33126" y="0"/>
                      <a:pt x="46448" y="0"/>
                    </a:cubicBezTo>
                    <a:cubicBezTo>
                      <a:pt x="60722" y="0"/>
                      <a:pt x="70238" y="10421"/>
                      <a:pt x="70238" y="24631"/>
                    </a:cubicBezTo>
                    <a:moveTo>
                      <a:pt x="29320" y="179997"/>
                    </a:moveTo>
                    <a:cubicBezTo>
                      <a:pt x="29320" y="161050"/>
                      <a:pt x="29320" y="158208"/>
                      <a:pt x="15997" y="149681"/>
                    </a:cubicBezTo>
                    <a:lnTo>
                      <a:pt x="12191" y="146839"/>
                    </a:lnTo>
                    <a:cubicBezTo>
                      <a:pt x="11240" y="145892"/>
                      <a:pt x="11240" y="140208"/>
                      <a:pt x="12191" y="138313"/>
                    </a:cubicBezTo>
                    <a:cubicBezTo>
                      <a:pt x="23610" y="134524"/>
                      <a:pt x="50254" y="122208"/>
                      <a:pt x="61674" y="114630"/>
                    </a:cubicBezTo>
                    <a:cubicBezTo>
                      <a:pt x="64528" y="114630"/>
                      <a:pt x="65480" y="115577"/>
                      <a:pt x="67383" y="117472"/>
                    </a:cubicBezTo>
                    <a:cubicBezTo>
                      <a:pt x="66432" y="133577"/>
                      <a:pt x="66432" y="157260"/>
                      <a:pt x="66432" y="178102"/>
                    </a:cubicBezTo>
                    <a:lnTo>
                      <a:pt x="66432" y="266206"/>
                    </a:lnTo>
                    <a:cubicBezTo>
                      <a:pt x="66432" y="302205"/>
                      <a:pt x="67383" y="305994"/>
                      <a:pt x="85463" y="308837"/>
                    </a:cubicBezTo>
                    <a:lnTo>
                      <a:pt x="94979" y="309784"/>
                    </a:lnTo>
                    <a:cubicBezTo>
                      <a:pt x="97834" y="312626"/>
                      <a:pt x="97834" y="321152"/>
                      <a:pt x="94027" y="322099"/>
                    </a:cubicBezTo>
                    <a:cubicBezTo>
                      <a:pt x="78802" y="321152"/>
                      <a:pt x="65480" y="321152"/>
                      <a:pt x="48351" y="321152"/>
                    </a:cubicBezTo>
                    <a:cubicBezTo>
                      <a:pt x="30271" y="321152"/>
                      <a:pt x="16949" y="321152"/>
                      <a:pt x="2675" y="322099"/>
                    </a:cubicBezTo>
                    <a:cubicBezTo>
                      <a:pt x="-179" y="321152"/>
                      <a:pt x="-1131" y="312626"/>
                      <a:pt x="1724" y="309784"/>
                    </a:cubicBezTo>
                    <a:lnTo>
                      <a:pt x="11240" y="308837"/>
                    </a:lnTo>
                    <a:cubicBezTo>
                      <a:pt x="29320" y="305994"/>
                      <a:pt x="30271" y="302205"/>
                      <a:pt x="30271" y="266206"/>
                    </a:cubicBezTo>
                    <a:lnTo>
                      <a:pt x="29320" y="179997"/>
                    </a:lnTo>
                    <a:lnTo>
                      <a:pt x="29320" y="179997"/>
                    </a:lnTo>
                    <a:close/>
                  </a:path>
                </a:pathLst>
              </a:custGeom>
              <a:solidFill>
                <a:srgbClr val="808285"/>
              </a:solidFill>
              <a:ln w="9498" cap="flat">
                <a:noFill/>
                <a:prstDash val="solid"/>
                <a:miter/>
              </a:ln>
            </p:spPr>
            <p:txBody>
              <a:bodyPr rtlCol="0" anchor="ctr"/>
              <a:lstStyle/>
              <a:p>
                <a:endParaRPr lang="en-US"/>
              </a:p>
            </p:txBody>
          </p:sp>
          <p:sp>
            <p:nvSpPr>
              <p:cNvPr id="70" name="Freeform 27">
                <a:extLst>
                  <a:ext uri="{FF2B5EF4-FFF2-40B4-BE49-F238E27FC236}">
                    <a16:creationId xmlns:a16="http://schemas.microsoft.com/office/drawing/2014/main" id="{85C7A312-7B92-4DEE-86C1-92CF7F2B622F}"/>
                  </a:ext>
                </a:extLst>
              </p:cNvPr>
              <p:cNvSpPr/>
              <p:nvPr/>
            </p:nvSpPr>
            <p:spPr>
              <a:xfrm>
                <a:off x="6617093" y="3168899"/>
                <a:ext cx="129314" cy="228837"/>
              </a:xfrm>
              <a:custGeom>
                <a:avLst/>
                <a:gdLst>
                  <a:gd name="connsiteX0" fmla="*/ 66986 w 129314"/>
                  <a:gd name="connsiteY0" fmla="*/ 52631 h 228837"/>
                  <a:gd name="connsiteX1" fmla="*/ 58421 w 129314"/>
                  <a:gd name="connsiteY1" fmla="*/ 64946 h 228837"/>
                  <a:gd name="connsiteX2" fmla="*/ 58421 w 129314"/>
                  <a:gd name="connsiteY2" fmla="*/ 154945 h 228837"/>
                  <a:gd name="connsiteX3" fmla="*/ 94582 w 129314"/>
                  <a:gd name="connsiteY3" fmla="*/ 207996 h 228837"/>
                  <a:gd name="connsiteX4" fmla="*/ 107904 w 129314"/>
                  <a:gd name="connsiteY4" fmla="*/ 205154 h 228837"/>
                  <a:gd name="connsiteX5" fmla="*/ 120274 w 129314"/>
                  <a:gd name="connsiteY5" fmla="*/ 198523 h 228837"/>
                  <a:gd name="connsiteX6" fmla="*/ 125984 w 129314"/>
                  <a:gd name="connsiteY6" fmla="*/ 207049 h 228837"/>
                  <a:gd name="connsiteX7" fmla="*/ 75550 w 129314"/>
                  <a:gd name="connsiteY7" fmla="*/ 228838 h 228837"/>
                  <a:gd name="connsiteX8" fmla="*/ 25116 w 129314"/>
                  <a:gd name="connsiteY8" fmla="*/ 176734 h 228837"/>
                  <a:gd name="connsiteX9" fmla="*/ 25116 w 129314"/>
                  <a:gd name="connsiteY9" fmla="*/ 66841 h 228837"/>
                  <a:gd name="connsiteX10" fmla="*/ 15600 w 129314"/>
                  <a:gd name="connsiteY10" fmla="*/ 53578 h 228837"/>
                  <a:gd name="connsiteX11" fmla="*/ 2278 w 129314"/>
                  <a:gd name="connsiteY11" fmla="*/ 53578 h 228837"/>
                  <a:gd name="connsiteX12" fmla="*/ 1326 w 129314"/>
                  <a:gd name="connsiteY12" fmla="*/ 44104 h 228837"/>
                  <a:gd name="connsiteX13" fmla="*/ 32729 w 129314"/>
                  <a:gd name="connsiteY13" fmla="*/ 28947 h 228837"/>
                  <a:gd name="connsiteX14" fmla="*/ 53664 w 129314"/>
                  <a:gd name="connsiteY14" fmla="*/ 526 h 228837"/>
                  <a:gd name="connsiteX15" fmla="*/ 63179 w 129314"/>
                  <a:gd name="connsiteY15" fmla="*/ 3368 h 228837"/>
                  <a:gd name="connsiteX16" fmla="*/ 63179 w 129314"/>
                  <a:gd name="connsiteY16" fmla="*/ 25157 h 228837"/>
                  <a:gd name="connsiteX17" fmla="*/ 71744 w 129314"/>
                  <a:gd name="connsiteY17" fmla="*/ 34631 h 228837"/>
                  <a:gd name="connsiteX18" fmla="*/ 125032 w 129314"/>
                  <a:gd name="connsiteY18" fmla="*/ 34631 h 228837"/>
                  <a:gd name="connsiteX19" fmla="*/ 125032 w 129314"/>
                  <a:gd name="connsiteY19" fmla="*/ 55473 h 228837"/>
                  <a:gd name="connsiteX20" fmla="*/ 66986 w 129314"/>
                  <a:gd name="connsiteY20" fmla="*/ 52631 h 228837"/>
                  <a:gd name="connsiteX21" fmla="*/ 66986 w 129314"/>
                  <a:gd name="connsiteY21" fmla="*/ 52631 h 22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314" h="228837">
                    <a:moveTo>
                      <a:pt x="66986" y="52631"/>
                    </a:moveTo>
                    <a:cubicBezTo>
                      <a:pt x="58421" y="52631"/>
                      <a:pt x="58421" y="53578"/>
                      <a:pt x="58421" y="64946"/>
                    </a:cubicBezTo>
                    <a:lnTo>
                      <a:pt x="58421" y="154945"/>
                    </a:lnTo>
                    <a:cubicBezTo>
                      <a:pt x="58421" y="183365"/>
                      <a:pt x="61276" y="207996"/>
                      <a:pt x="94582" y="207996"/>
                    </a:cubicBezTo>
                    <a:cubicBezTo>
                      <a:pt x="100291" y="207996"/>
                      <a:pt x="104098" y="207049"/>
                      <a:pt x="107904" y="205154"/>
                    </a:cubicBezTo>
                    <a:cubicBezTo>
                      <a:pt x="111710" y="204207"/>
                      <a:pt x="119323" y="198523"/>
                      <a:pt x="120274" y="198523"/>
                    </a:cubicBezTo>
                    <a:cubicBezTo>
                      <a:pt x="124081" y="198523"/>
                      <a:pt x="125984" y="204207"/>
                      <a:pt x="125984" y="207049"/>
                    </a:cubicBezTo>
                    <a:cubicBezTo>
                      <a:pt x="117420" y="216522"/>
                      <a:pt x="100291" y="228838"/>
                      <a:pt x="75550" y="228838"/>
                    </a:cubicBezTo>
                    <a:cubicBezTo>
                      <a:pt x="34632" y="228838"/>
                      <a:pt x="25116" y="205154"/>
                      <a:pt x="25116" y="176734"/>
                    </a:cubicBezTo>
                    <a:lnTo>
                      <a:pt x="25116" y="66841"/>
                    </a:lnTo>
                    <a:cubicBezTo>
                      <a:pt x="25116" y="54525"/>
                      <a:pt x="25116" y="53578"/>
                      <a:pt x="15600" y="53578"/>
                    </a:cubicBezTo>
                    <a:lnTo>
                      <a:pt x="2278" y="53578"/>
                    </a:lnTo>
                    <a:cubicBezTo>
                      <a:pt x="-577" y="52631"/>
                      <a:pt x="-577" y="46947"/>
                      <a:pt x="1326" y="44104"/>
                    </a:cubicBezTo>
                    <a:cubicBezTo>
                      <a:pt x="14649" y="40315"/>
                      <a:pt x="27019" y="32736"/>
                      <a:pt x="32729" y="28947"/>
                    </a:cubicBezTo>
                    <a:cubicBezTo>
                      <a:pt x="39390" y="23263"/>
                      <a:pt x="47954" y="10000"/>
                      <a:pt x="53664" y="526"/>
                    </a:cubicBezTo>
                    <a:cubicBezTo>
                      <a:pt x="56518" y="-421"/>
                      <a:pt x="62228" y="-421"/>
                      <a:pt x="63179" y="3368"/>
                    </a:cubicBezTo>
                    <a:lnTo>
                      <a:pt x="63179" y="25157"/>
                    </a:lnTo>
                    <a:cubicBezTo>
                      <a:pt x="63179" y="33684"/>
                      <a:pt x="63179" y="34631"/>
                      <a:pt x="71744" y="34631"/>
                    </a:cubicBezTo>
                    <a:lnTo>
                      <a:pt x="125032" y="34631"/>
                    </a:lnTo>
                    <a:cubicBezTo>
                      <a:pt x="130742" y="38420"/>
                      <a:pt x="130742" y="52631"/>
                      <a:pt x="125032" y="55473"/>
                    </a:cubicBezTo>
                    <a:lnTo>
                      <a:pt x="66986" y="52631"/>
                    </a:lnTo>
                    <a:lnTo>
                      <a:pt x="66986" y="52631"/>
                    </a:lnTo>
                    <a:close/>
                  </a:path>
                </a:pathLst>
              </a:custGeom>
              <a:solidFill>
                <a:srgbClr val="808285"/>
              </a:solidFill>
              <a:ln w="9498" cap="flat">
                <a:noFill/>
                <a:prstDash val="solid"/>
                <a:miter/>
              </a:ln>
            </p:spPr>
            <p:txBody>
              <a:bodyPr rtlCol="0" anchor="ctr"/>
              <a:lstStyle/>
              <a:p>
                <a:endParaRPr lang="en-US"/>
              </a:p>
            </p:txBody>
          </p:sp>
          <p:sp>
            <p:nvSpPr>
              <p:cNvPr id="71" name="Freeform 28">
                <a:extLst>
                  <a:ext uri="{FF2B5EF4-FFF2-40B4-BE49-F238E27FC236}">
                    <a16:creationId xmlns:a16="http://schemas.microsoft.com/office/drawing/2014/main" id="{1C4632BD-3782-4DBA-B737-E470841F7FAB}"/>
                  </a:ext>
                </a:extLst>
              </p:cNvPr>
              <p:cNvSpPr/>
              <p:nvPr/>
            </p:nvSpPr>
            <p:spPr>
              <a:xfrm>
                <a:off x="6750690" y="3195004"/>
                <a:ext cx="183655" cy="206522"/>
              </a:xfrm>
              <a:custGeom>
                <a:avLst/>
                <a:gdLst>
                  <a:gd name="connsiteX0" fmla="*/ 71369 w 183655"/>
                  <a:gd name="connsiteY0" fmla="*/ 182839 h 206522"/>
                  <a:gd name="connsiteX1" fmla="*/ 101820 w 183655"/>
                  <a:gd name="connsiteY1" fmla="*/ 170523 h 206522"/>
                  <a:gd name="connsiteX2" fmla="*/ 108481 w 183655"/>
                  <a:gd name="connsiteY2" fmla="*/ 146839 h 206522"/>
                  <a:gd name="connsiteX3" fmla="*/ 109432 w 183655"/>
                  <a:gd name="connsiteY3" fmla="*/ 118419 h 206522"/>
                  <a:gd name="connsiteX4" fmla="*/ 103723 w 183655"/>
                  <a:gd name="connsiteY4" fmla="*/ 111787 h 206522"/>
                  <a:gd name="connsiteX5" fmla="*/ 82788 w 183655"/>
                  <a:gd name="connsiteY5" fmla="*/ 117472 h 206522"/>
                  <a:gd name="connsiteX6" fmla="*/ 39967 w 183655"/>
                  <a:gd name="connsiteY6" fmla="*/ 153471 h 206522"/>
                  <a:gd name="connsiteX7" fmla="*/ 71369 w 183655"/>
                  <a:gd name="connsiteY7" fmla="*/ 182839 h 206522"/>
                  <a:gd name="connsiteX8" fmla="*/ 100868 w 183655"/>
                  <a:gd name="connsiteY8" fmla="*/ 97577 h 206522"/>
                  <a:gd name="connsiteX9" fmla="*/ 109432 w 183655"/>
                  <a:gd name="connsiteY9" fmla="*/ 84314 h 206522"/>
                  <a:gd name="connsiteX10" fmla="*/ 109432 w 183655"/>
                  <a:gd name="connsiteY10" fmla="*/ 62525 h 206522"/>
                  <a:gd name="connsiteX11" fmla="*/ 73272 w 183655"/>
                  <a:gd name="connsiteY11" fmla="*/ 19894 h 206522"/>
                  <a:gd name="connsiteX12" fmla="*/ 41870 w 183655"/>
                  <a:gd name="connsiteY12" fmla="*/ 41683 h 206522"/>
                  <a:gd name="connsiteX13" fmla="*/ 36160 w 183655"/>
                  <a:gd name="connsiteY13" fmla="*/ 57788 h 206522"/>
                  <a:gd name="connsiteX14" fmla="*/ 8564 w 183655"/>
                  <a:gd name="connsiteY14" fmla="*/ 67262 h 206522"/>
                  <a:gd name="connsiteX15" fmla="*/ 1903 w 183655"/>
                  <a:gd name="connsiteY15" fmla="*/ 60630 h 206522"/>
                  <a:gd name="connsiteX16" fmla="*/ 92304 w 183655"/>
                  <a:gd name="connsiteY16" fmla="*/ 0 h 206522"/>
                  <a:gd name="connsiteX17" fmla="*/ 142738 w 183655"/>
                  <a:gd name="connsiteY17" fmla="*/ 55894 h 206522"/>
                  <a:gd name="connsiteX18" fmla="*/ 139883 w 183655"/>
                  <a:gd name="connsiteY18" fmla="*/ 141155 h 206522"/>
                  <a:gd name="connsiteX19" fmla="*/ 161769 w 183655"/>
                  <a:gd name="connsiteY19" fmla="*/ 183786 h 206522"/>
                  <a:gd name="connsiteX20" fmla="*/ 174140 w 183655"/>
                  <a:gd name="connsiteY20" fmla="*/ 180944 h 206522"/>
                  <a:gd name="connsiteX21" fmla="*/ 180801 w 183655"/>
                  <a:gd name="connsiteY21" fmla="*/ 178102 h 206522"/>
                  <a:gd name="connsiteX22" fmla="*/ 183656 w 183655"/>
                  <a:gd name="connsiteY22" fmla="*/ 184734 h 206522"/>
                  <a:gd name="connsiteX23" fmla="*/ 142738 w 183655"/>
                  <a:gd name="connsiteY23" fmla="*/ 206523 h 206522"/>
                  <a:gd name="connsiteX24" fmla="*/ 111335 w 183655"/>
                  <a:gd name="connsiteY24" fmla="*/ 191365 h 206522"/>
                  <a:gd name="connsiteX25" fmla="*/ 102771 w 183655"/>
                  <a:gd name="connsiteY25" fmla="*/ 184734 h 206522"/>
                  <a:gd name="connsiteX26" fmla="*/ 83740 w 183655"/>
                  <a:gd name="connsiteY26" fmla="*/ 194207 h 206522"/>
                  <a:gd name="connsiteX27" fmla="*/ 49482 w 183655"/>
                  <a:gd name="connsiteY27" fmla="*/ 206523 h 206522"/>
                  <a:gd name="connsiteX28" fmla="*/ 15225 w 183655"/>
                  <a:gd name="connsiteY28" fmla="*/ 195154 h 206522"/>
                  <a:gd name="connsiteX29" fmla="*/ 0 w 183655"/>
                  <a:gd name="connsiteY29" fmla="*/ 161050 h 206522"/>
                  <a:gd name="connsiteX30" fmla="*/ 39967 w 183655"/>
                  <a:gd name="connsiteY30" fmla="*/ 120314 h 206522"/>
                  <a:gd name="connsiteX31" fmla="*/ 100868 w 183655"/>
                  <a:gd name="connsiteY31" fmla="*/ 97577 h 20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3655" h="206522">
                    <a:moveTo>
                      <a:pt x="71369" y="182839"/>
                    </a:moveTo>
                    <a:cubicBezTo>
                      <a:pt x="80885" y="182839"/>
                      <a:pt x="96110" y="176207"/>
                      <a:pt x="101820" y="170523"/>
                    </a:cubicBezTo>
                    <a:cubicBezTo>
                      <a:pt x="107529" y="164839"/>
                      <a:pt x="108481" y="158208"/>
                      <a:pt x="108481" y="146839"/>
                    </a:cubicBezTo>
                    <a:lnTo>
                      <a:pt x="109432" y="118419"/>
                    </a:lnTo>
                    <a:cubicBezTo>
                      <a:pt x="109432" y="112735"/>
                      <a:pt x="108481" y="111787"/>
                      <a:pt x="103723" y="111787"/>
                    </a:cubicBezTo>
                    <a:cubicBezTo>
                      <a:pt x="99916" y="111787"/>
                      <a:pt x="92304" y="112735"/>
                      <a:pt x="82788" y="117472"/>
                    </a:cubicBezTo>
                    <a:cubicBezTo>
                      <a:pt x="54240" y="126945"/>
                      <a:pt x="39967" y="133577"/>
                      <a:pt x="39967" y="153471"/>
                    </a:cubicBezTo>
                    <a:cubicBezTo>
                      <a:pt x="40918" y="161997"/>
                      <a:pt x="46628" y="182839"/>
                      <a:pt x="71369" y="182839"/>
                    </a:cubicBezTo>
                    <a:moveTo>
                      <a:pt x="100868" y="97577"/>
                    </a:moveTo>
                    <a:cubicBezTo>
                      <a:pt x="107529" y="94735"/>
                      <a:pt x="109432" y="90946"/>
                      <a:pt x="109432" y="84314"/>
                    </a:cubicBezTo>
                    <a:lnTo>
                      <a:pt x="109432" y="62525"/>
                    </a:lnTo>
                    <a:cubicBezTo>
                      <a:pt x="109432" y="44525"/>
                      <a:pt x="103723" y="19894"/>
                      <a:pt x="73272" y="19894"/>
                    </a:cubicBezTo>
                    <a:cubicBezTo>
                      <a:pt x="59950" y="19894"/>
                      <a:pt x="42821" y="26526"/>
                      <a:pt x="41870" y="41683"/>
                    </a:cubicBezTo>
                    <a:cubicBezTo>
                      <a:pt x="41870" y="50210"/>
                      <a:pt x="40918" y="54946"/>
                      <a:pt x="36160" y="57788"/>
                    </a:cubicBezTo>
                    <a:cubicBezTo>
                      <a:pt x="29499" y="63473"/>
                      <a:pt x="15225" y="67262"/>
                      <a:pt x="8564" y="67262"/>
                    </a:cubicBezTo>
                    <a:cubicBezTo>
                      <a:pt x="4758" y="67262"/>
                      <a:pt x="1903" y="64420"/>
                      <a:pt x="1903" y="60630"/>
                    </a:cubicBezTo>
                    <a:cubicBezTo>
                      <a:pt x="1903" y="35999"/>
                      <a:pt x="57095" y="0"/>
                      <a:pt x="92304" y="0"/>
                    </a:cubicBezTo>
                    <a:cubicBezTo>
                      <a:pt x="126561" y="0"/>
                      <a:pt x="144641" y="20842"/>
                      <a:pt x="142738" y="55894"/>
                    </a:cubicBezTo>
                    <a:lnTo>
                      <a:pt x="139883" y="141155"/>
                    </a:lnTo>
                    <a:cubicBezTo>
                      <a:pt x="138931" y="162944"/>
                      <a:pt x="142738" y="183786"/>
                      <a:pt x="161769" y="183786"/>
                    </a:cubicBezTo>
                    <a:cubicBezTo>
                      <a:pt x="167479" y="183786"/>
                      <a:pt x="171285" y="182839"/>
                      <a:pt x="174140" y="180944"/>
                    </a:cubicBezTo>
                    <a:cubicBezTo>
                      <a:pt x="176995" y="179997"/>
                      <a:pt x="179850" y="178102"/>
                      <a:pt x="180801" y="178102"/>
                    </a:cubicBezTo>
                    <a:cubicBezTo>
                      <a:pt x="181753" y="178102"/>
                      <a:pt x="183656" y="180944"/>
                      <a:pt x="183656" y="184734"/>
                    </a:cubicBezTo>
                    <a:cubicBezTo>
                      <a:pt x="183656" y="187576"/>
                      <a:pt x="167479" y="206523"/>
                      <a:pt x="142738" y="206523"/>
                    </a:cubicBezTo>
                    <a:cubicBezTo>
                      <a:pt x="130367" y="206523"/>
                      <a:pt x="118948" y="202733"/>
                      <a:pt x="111335" y="191365"/>
                    </a:cubicBezTo>
                    <a:cubicBezTo>
                      <a:pt x="110384" y="188523"/>
                      <a:pt x="105626" y="184734"/>
                      <a:pt x="102771" y="184734"/>
                    </a:cubicBezTo>
                    <a:cubicBezTo>
                      <a:pt x="99916" y="184734"/>
                      <a:pt x="93255" y="188523"/>
                      <a:pt x="83740" y="194207"/>
                    </a:cubicBezTo>
                    <a:cubicBezTo>
                      <a:pt x="72320" y="199891"/>
                      <a:pt x="61853" y="206523"/>
                      <a:pt x="49482" y="206523"/>
                    </a:cubicBezTo>
                    <a:cubicBezTo>
                      <a:pt x="36160" y="206523"/>
                      <a:pt x="23790" y="202733"/>
                      <a:pt x="15225" y="195154"/>
                    </a:cubicBezTo>
                    <a:cubicBezTo>
                      <a:pt x="5709" y="186628"/>
                      <a:pt x="0" y="174313"/>
                      <a:pt x="0" y="161050"/>
                    </a:cubicBezTo>
                    <a:cubicBezTo>
                      <a:pt x="0" y="142103"/>
                      <a:pt x="9516" y="130734"/>
                      <a:pt x="39967" y="120314"/>
                    </a:cubicBezTo>
                    <a:lnTo>
                      <a:pt x="100868" y="97577"/>
                    </a:lnTo>
                    <a:close/>
                  </a:path>
                </a:pathLst>
              </a:custGeom>
              <a:solidFill>
                <a:srgbClr val="808285"/>
              </a:solidFill>
              <a:ln w="9498" cap="flat">
                <a:noFill/>
                <a:prstDash val="solid"/>
                <a:miter/>
              </a:ln>
            </p:spPr>
            <p:txBody>
              <a:bodyPr rtlCol="0" anchor="ctr"/>
              <a:lstStyle/>
              <a:p>
                <a:endParaRPr lang="en-US"/>
              </a:p>
            </p:txBody>
          </p:sp>
          <p:sp>
            <p:nvSpPr>
              <p:cNvPr id="72" name="Freeform 29">
                <a:extLst>
                  <a:ext uri="{FF2B5EF4-FFF2-40B4-BE49-F238E27FC236}">
                    <a16:creationId xmlns:a16="http://schemas.microsoft.com/office/drawing/2014/main" id="{4BCD7E52-D75F-455C-9366-D1FB79C1CCD7}"/>
                  </a:ext>
                </a:extLst>
              </p:cNvPr>
              <p:cNvSpPr/>
              <p:nvPr/>
            </p:nvSpPr>
            <p:spPr>
              <a:xfrm>
                <a:off x="6939283" y="3046270"/>
                <a:ext cx="98917" cy="347677"/>
              </a:xfrm>
              <a:custGeom>
                <a:avLst/>
                <a:gdLst>
                  <a:gd name="connsiteX0" fmla="*/ 65480 w 98917"/>
                  <a:gd name="connsiteY0" fmla="*/ 291784 h 347677"/>
                  <a:gd name="connsiteX1" fmla="*/ 84512 w 98917"/>
                  <a:gd name="connsiteY1" fmla="*/ 334415 h 347677"/>
                  <a:gd name="connsiteX2" fmla="*/ 96882 w 98917"/>
                  <a:gd name="connsiteY2" fmla="*/ 335362 h 347677"/>
                  <a:gd name="connsiteX3" fmla="*/ 95931 w 98917"/>
                  <a:gd name="connsiteY3" fmla="*/ 347678 h 347677"/>
                  <a:gd name="connsiteX4" fmla="*/ 49303 w 98917"/>
                  <a:gd name="connsiteY4" fmla="*/ 346731 h 347677"/>
                  <a:gd name="connsiteX5" fmla="*/ 2675 w 98917"/>
                  <a:gd name="connsiteY5" fmla="*/ 347678 h 347677"/>
                  <a:gd name="connsiteX6" fmla="*/ 1724 w 98917"/>
                  <a:gd name="connsiteY6" fmla="*/ 335362 h 347677"/>
                  <a:gd name="connsiteX7" fmla="*/ 13143 w 98917"/>
                  <a:gd name="connsiteY7" fmla="*/ 334415 h 347677"/>
                  <a:gd name="connsiteX8" fmla="*/ 32174 w 98917"/>
                  <a:gd name="connsiteY8" fmla="*/ 291784 h 347677"/>
                  <a:gd name="connsiteX9" fmla="*/ 32174 w 98917"/>
                  <a:gd name="connsiteY9" fmla="*/ 72946 h 347677"/>
                  <a:gd name="connsiteX10" fmla="*/ 16949 w 98917"/>
                  <a:gd name="connsiteY10" fmla="*/ 33157 h 347677"/>
                  <a:gd name="connsiteX11" fmla="*/ 11239 w 98917"/>
                  <a:gd name="connsiteY11" fmla="*/ 30315 h 347677"/>
                  <a:gd name="connsiteX12" fmla="*/ 11239 w 98917"/>
                  <a:gd name="connsiteY12" fmla="*/ 20842 h 347677"/>
                  <a:gd name="connsiteX13" fmla="*/ 63577 w 98917"/>
                  <a:gd name="connsiteY13" fmla="*/ 0 h 347677"/>
                  <a:gd name="connsiteX14" fmla="*/ 69286 w 98917"/>
                  <a:gd name="connsiteY14" fmla="*/ 2842 h 347677"/>
                  <a:gd name="connsiteX15" fmla="*/ 68335 w 98917"/>
                  <a:gd name="connsiteY15" fmla="*/ 63473 h 347677"/>
                  <a:gd name="connsiteX16" fmla="*/ 65480 w 98917"/>
                  <a:gd name="connsiteY16" fmla="*/ 291784 h 347677"/>
                  <a:gd name="connsiteX17" fmla="*/ 65480 w 98917"/>
                  <a:gd name="connsiteY17" fmla="*/ 291784 h 34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917" h="347677">
                    <a:moveTo>
                      <a:pt x="65480" y="291784"/>
                    </a:moveTo>
                    <a:cubicBezTo>
                      <a:pt x="65480" y="327784"/>
                      <a:pt x="66432" y="331573"/>
                      <a:pt x="84512" y="334415"/>
                    </a:cubicBezTo>
                    <a:lnTo>
                      <a:pt x="96882" y="335362"/>
                    </a:lnTo>
                    <a:cubicBezTo>
                      <a:pt x="99737" y="338204"/>
                      <a:pt x="99737" y="346731"/>
                      <a:pt x="95931" y="347678"/>
                    </a:cubicBezTo>
                    <a:cubicBezTo>
                      <a:pt x="79754" y="346731"/>
                      <a:pt x="65480" y="346731"/>
                      <a:pt x="49303" y="346731"/>
                    </a:cubicBezTo>
                    <a:cubicBezTo>
                      <a:pt x="31223" y="346731"/>
                      <a:pt x="17901" y="346731"/>
                      <a:pt x="2675" y="347678"/>
                    </a:cubicBezTo>
                    <a:cubicBezTo>
                      <a:pt x="-179" y="346731"/>
                      <a:pt x="-1131" y="338204"/>
                      <a:pt x="1724" y="335362"/>
                    </a:cubicBezTo>
                    <a:lnTo>
                      <a:pt x="13143" y="334415"/>
                    </a:lnTo>
                    <a:cubicBezTo>
                      <a:pt x="31223" y="331573"/>
                      <a:pt x="32174" y="327784"/>
                      <a:pt x="32174" y="291784"/>
                    </a:cubicBezTo>
                    <a:lnTo>
                      <a:pt x="32174" y="72946"/>
                    </a:lnTo>
                    <a:cubicBezTo>
                      <a:pt x="32174" y="44526"/>
                      <a:pt x="32174" y="41683"/>
                      <a:pt x="16949" y="33157"/>
                    </a:cubicBezTo>
                    <a:lnTo>
                      <a:pt x="11239" y="30315"/>
                    </a:lnTo>
                    <a:cubicBezTo>
                      <a:pt x="8385" y="29368"/>
                      <a:pt x="8385" y="21789"/>
                      <a:pt x="11239" y="20842"/>
                    </a:cubicBezTo>
                    <a:cubicBezTo>
                      <a:pt x="23610" y="17052"/>
                      <a:pt x="45497" y="9474"/>
                      <a:pt x="63577" y="0"/>
                    </a:cubicBezTo>
                    <a:cubicBezTo>
                      <a:pt x="64528" y="0"/>
                      <a:pt x="67383" y="947"/>
                      <a:pt x="69286" y="2842"/>
                    </a:cubicBezTo>
                    <a:cubicBezTo>
                      <a:pt x="69286" y="18000"/>
                      <a:pt x="68335" y="40736"/>
                      <a:pt x="68335" y="63473"/>
                    </a:cubicBezTo>
                    <a:lnTo>
                      <a:pt x="65480" y="291784"/>
                    </a:lnTo>
                    <a:lnTo>
                      <a:pt x="65480" y="291784"/>
                    </a:lnTo>
                    <a:close/>
                  </a:path>
                </a:pathLst>
              </a:custGeom>
              <a:solidFill>
                <a:srgbClr val="808285"/>
              </a:solidFill>
              <a:ln w="9498" cap="flat">
                <a:noFill/>
                <a:prstDash val="solid"/>
                <a:miter/>
              </a:ln>
            </p:spPr>
            <p:txBody>
              <a:bodyPr rtlCol="0" anchor="ctr"/>
              <a:lstStyle/>
              <a:p>
                <a:endParaRPr lang="en-US"/>
              </a:p>
            </p:txBody>
          </p:sp>
          <p:sp>
            <p:nvSpPr>
              <p:cNvPr id="73" name="Freeform 30">
                <a:extLst>
                  <a:ext uri="{FF2B5EF4-FFF2-40B4-BE49-F238E27FC236}">
                    <a16:creationId xmlns:a16="http://schemas.microsoft.com/office/drawing/2014/main" id="{510E919B-C9AC-4BEA-B902-2B66BE5ABC87}"/>
                  </a:ext>
                </a:extLst>
              </p:cNvPr>
              <p:cNvSpPr/>
              <p:nvPr/>
            </p:nvSpPr>
            <p:spPr>
              <a:xfrm>
                <a:off x="7050619" y="3072795"/>
                <a:ext cx="97013" cy="322099"/>
              </a:xfrm>
              <a:custGeom>
                <a:avLst/>
                <a:gdLst>
                  <a:gd name="connsiteX0" fmla="*/ 69286 w 97013"/>
                  <a:gd name="connsiteY0" fmla="*/ 24631 h 322099"/>
                  <a:gd name="connsiteX1" fmla="*/ 44545 w 97013"/>
                  <a:gd name="connsiteY1" fmla="*/ 49262 h 322099"/>
                  <a:gd name="connsiteX2" fmla="*/ 19804 w 97013"/>
                  <a:gd name="connsiteY2" fmla="*/ 25578 h 322099"/>
                  <a:gd name="connsiteX3" fmla="*/ 45497 w 97013"/>
                  <a:gd name="connsiteY3" fmla="*/ 0 h 322099"/>
                  <a:gd name="connsiteX4" fmla="*/ 69286 w 97013"/>
                  <a:gd name="connsiteY4" fmla="*/ 24631 h 322099"/>
                  <a:gd name="connsiteX5" fmla="*/ 29320 w 97013"/>
                  <a:gd name="connsiteY5" fmla="*/ 179997 h 322099"/>
                  <a:gd name="connsiteX6" fmla="*/ 15997 w 97013"/>
                  <a:gd name="connsiteY6" fmla="*/ 149681 h 322099"/>
                  <a:gd name="connsiteX7" fmla="*/ 12191 w 97013"/>
                  <a:gd name="connsiteY7" fmla="*/ 146839 h 322099"/>
                  <a:gd name="connsiteX8" fmla="*/ 12191 w 97013"/>
                  <a:gd name="connsiteY8" fmla="*/ 138313 h 322099"/>
                  <a:gd name="connsiteX9" fmla="*/ 61673 w 97013"/>
                  <a:gd name="connsiteY9" fmla="*/ 114630 h 322099"/>
                  <a:gd name="connsiteX10" fmla="*/ 67383 w 97013"/>
                  <a:gd name="connsiteY10" fmla="*/ 117472 h 322099"/>
                  <a:gd name="connsiteX11" fmla="*/ 66431 w 97013"/>
                  <a:gd name="connsiteY11" fmla="*/ 178102 h 322099"/>
                  <a:gd name="connsiteX12" fmla="*/ 66431 w 97013"/>
                  <a:gd name="connsiteY12" fmla="*/ 266206 h 322099"/>
                  <a:gd name="connsiteX13" fmla="*/ 85463 w 97013"/>
                  <a:gd name="connsiteY13" fmla="*/ 308837 h 322099"/>
                  <a:gd name="connsiteX14" fmla="*/ 94979 w 97013"/>
                  <a:gd name="connsiteY14" fmla="*/ 309784 h 322099"/>
                  <a:gd name="connsiteX15" fmla="*/ 94028 w 97013"/>
                  <a:gd name="connsiteY15" fmla="*/ 322099 h 322099"/>
                  <a:gd name="connsiteX16" fmla="*/ 48351 w 97013"/>
                  <a:gd name="connsiteY16" fmla="*/ 321152 h 322099"/>
                  <a:gd name="connsiteX17" fmla="*/ 2675 w 97013"/>
                  <a:gd name="connsiteY17" fmla="*/ 322099 h 322099"/>
                  <a:gd name="connsiteX18" fmla="*/ 1724 w 97013"/>
                  <a:gd name="connsiteY18" fmla="*/ 309784 h 322099"/>
                  <a:gd name="connsiteX19" fmla="*/ 11240 w 97013"/>
                  <a:gd name="connsiteY19" fmla="*/ 308837 h 322099"/>
                  <a:gd name="connsiteX20" fmla="*/ 30271 w 97013"/>
                  <a:gd name="connsiteY20" fmla="*/ 266206 h 322099"/>
                  <a:gd name="connsiteX21" fmla="*/ 29320 w 97013"/>
                  <a:gd name="connsiteY21" fmla="*/ 179997 h 322099"/>
                  <a:gd name="connsiteX22" fmla="*/ 29320 w 97013"/>
                  <a:gd name="connsiteY22" fmla="*/ 179997 h 32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013" h="322099">
                    <a:moveTo>
                      <a:pt x="69286" y="24631"/>
                    </a:moveTo>
                    <a:cubicBezTo>
                      <a:pt x="69286" y="40736"/>
                      <a:pt x="56915" y="49262"/>
                      <a:pt x="44545" y="49262"/>
                    </a:cubicBezTo>
                    <a:cubicBezTo>
                      <a:pt x="29320" y="49262"/>
                      <a:pt x="19804" y="37894"/>
                      <a:pt x="19804" y="25578"/>
                    </a:cubicBezTo>
                    <a:cubicBezTo>
                      <a:pt x="19804" y="9474"/>
                      <a:pt x="32175" y="0"/>
                      <a:pt x="45497" y="0"/>
                    </a:cubicBezTo>
                    <a:cubicBezTo>
                      <a:pt x="60722" y="0"/>
                      <a:pt x="69286" y="10421"/>
                      <a:pt x="69286" y="24631"/>
                    </a:cubicBezTo>
                    <a:moveTo>
                      <a:pt x="29320" y="179997"/>
                    </a:moveTo>
                    <a:cubicBezTo>
                      <a:pt x="29320" y="161050"/>
                      <a:pt x="29320" y="158208"/>
                      <a:pt x="15997" y="149681"/>
                    </a:cubicBezTo>
                    <a:lnTo>
                      <a:pt x="12191" y="146839"/>
                    </a:lnTo>
                    <a:cubicBezTo>
                      <a:pt x="11240" y="145892"/>
                      <a:pt x="11240" y="140208"/>
                      <a:pt x="12191" y="138313"/>
                    </a:cubicBezTo>
                    <a:cubicBezTo>
                      <a:pt x="23610" y="134524"/>
                      <a:pt x="50255" y="122208"/>
                      <a:pt x="61673" y="114630"/>
                    </a:cubicBezTo>
                    <a:cubicBezTo>
                      <a:pt x="64528" y="114630"/>
                      <a:pt x="65480" y="115577"/>
                      <a:pt x="67383" y="117472"/>
                    </a:cubicBezTo>
                    <a:cubicBezTo>
                      <a:pt x="66431" y="133577"/>
                      <a:pt x="66431" y="157260"/>
                      <a:pt x="66431" y="178102"/>
                    </a:cubicBezTo>
                    <a:lnTo>
                      <a:pt x="66431" y="266206"/>
                    </a:lnTo>
                    <a:cubicBezTo>
                      <a:pt x="66431" y="302205"/>
                      <a:pt x="67383" y="305994"/>
                      <a:pt x="85463" y="308837"/>
                    </a:cubicBezTo>
                    <a:lnTo>
                      <a:pt x="94979" y="309784"/>
                    </a:lnTo>
                    <a:cubicBezTo>
                      <a:pt x="97834" y="312626"/>
                      <a:pt x="97834" y="321152"/>
                      <a:pt x="94028" y="322099"/>
                    </a:cubicBezTo>
                    <a:cubicBezTo>
                      <a:pt x="78802" y="321152"/>
                      <a:pt x="65480" y="321152"/>
                      <a:pt x="48351" y="321152"/>
                    </a:cubicBezTo>
                    <a:cubicBezTo>
                      <a:pt x="30271" y="321152"/>
                      <a:pt x="16949" y="321152"/>
                      <a:pt x="2675" y="322099"/>
                    </a:cubicBezTo>
                    <a:cubicBezTo>
                      <a:pt x="-180" y="321152"/>
                      <a:pt x="-1131" y="312626"/>
                      <a:pt x="1724" y="309784"/>
                    </a:cubicBezTo>
                    <a:lnTo>
                      <a:pt x="11240" y="308837"/>
                    </a:lnTo>
                    <a:cubicBezTo>
                      <a:pt x="29320" y="305994"/>
                      <a:pt x="30271" y="302205"/>
                      <a:pt x="30271" y="266206"/>
                    </a:cubicBezTo>
                    <a:lnTo>
                      <a:pt x="29320" y="179997"/>
                    </a:lnTo>
                    <a:lnTo>
                      <a:pt x="29320" y="179997"/>
                    </a:lnTo>
                    <a:close/>
                  </a:path>
                </a:pathLst>
              </a:custGeom>
              <a:solidFill>
                <a:srgbClr val="808285"/>
              </a:solidFill>
              <a:ln w="9498" cap="flat">
                <a:noFill/>
                <a:prstDash val="solid"/>
                <a:miter/>
              </a:ln>
            </p:spPr>
            <p:txBody>
              <a:bodyPr rtlCol="0" anchor="ctr"/>
              <a:lstStyle/>
              <a:p>
                <a:endParaRPr lang="en-US"/>
              </a:p>
            </p:txBody>
          </p:sp>
          <p:sp>
            <p:nvSpPr>
              <p:cNvPr id="74" name="Freeform 31">
                <a:extLst>
                  <a:ext uri="{FF2B5EF4-FFF2-40B4-BE49-F238E27FC236}">
                    <a16:creationId xmlns:a16="http://schemas.microsoft.com/office/drawing/2014/main" id="{143BD0C5-CDC8-43CE-9D6D-417BEBCC9D53}"/>
                  </a:ext>
                </a:extLst>
              </p:cNvPr>
              <p:cNvSpPr/>
              <p:nvPr/>
            </p:nvSpPr>
            <p:spPr>
              <a:xfrm>
                <a:off x="7162542" y="3191214"/>
                <a:ext cx="128648" cy="207469"/>
              </a:xfrm>
              <a:custGeom>
                <a:avLst/>
                <a:gdLst>
                  <a:gd name="connsiteX0" fmla="*/ 120084 w 128648"/>
                  <a:gd name="connsiteY0" fmla="*/ 12316 h 207469"/>
                  <a:gd name="connsiteX1" fmla="*/ 128648 w 128648"/>
                  <a:gd name="connsiteY1" fmla="*/ 52104 h 207469"/>
                  <a:gd name="connsiteX2" fmla="*/ 116278 w 128648"/>
                  <a:gd name="connsiteY2" fmla="*/ 53052 h 207469"/>
                  <a:gd name="connsiteX3" fmla="*/ 73456 w 128648"/>
                  <a:gd name="connsiteY3" fmla="*/ 17052 h 207469"/>
                  <a:gd name="connsiteX4" fmla="*/ 42054 w 128648"/>
                  <a:gd name="connsiteY4" fmla="*/ 47368 h 207469"/>
                  <a:gd name="connsiteX5" fmla="*/ 79166 w 128648"/>
                  <a:gd name="connsiteY5" fmla="*/ 87156 h 207469"/>
                  <a:gd name="connsiteX6" fmla="*/ 128648 w 128648"/>
                  <a:gd name="connsiteY6" fmla="*/ 152524 h 207469"/>
                  <a:gd name="connsiteX7" fmla="*/ 58231 w 128648"/>
                  <a:gd name="connsiteY7" fmla="*/ 207470 h 207469"/>
                  <a:gd name="connsiteX8" fmla="*/ 5894 w 128648"/>
                  <a:gd name="connsiteY8" fmla="*/ 192312 h 207469"/>
                  <a:gd name="connsiteX9" fmla="*/ 184 w 128648"/>
                  <a:gd name="connsiteY9" fmla="*/ 143050 h 207469"/>
                  <a:gd name="connsiteX10" fmla="*/ 11603 w 128648"/>
                  <a:gd name="connsiteY10" fmla="*/ 143050 h 207469"/>
                  <a:gd name="connsiteX11" fmla="*/ 63940 w 128648"/>
                  <a:gd name="connsiteY11" fmla="*/ 192312 h 207469"/>
                  <a:gd name="connsiteX12" fmla="*/ 97246 w 128648"/>
                  <a:gd name="connsiteY12" fmla="*/ 161050 h 207469"/>
                  <a:gd name="connsiteX13" fmla="*/ 60134 w 128648"/>
                  <a:gd name="connsiteY13" fmla="*/ 115577 h 207469"/>
                  <a:gd name="connsiteX14" fmla="*/ 11603 w 128648"/>
                  <a:gd name="connsiteY14" fmla="*/ 54946 h 207469"/>
                  <a:gd name="connsiteX15" fmla="*/ 77263 w 128648"/>
                  <a:gd name="connsiteY15" fmla="*/ 0 h 207469"/>
                  <a:gd name="connsiteX16" fmla="*/ 120084 w 128648"/>
                  <a:gd name="connsiteY16" fmla="*/ 12316 h 20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648" h="207469">
                    <a:moveTo>
                      <a:pt x="120084" y="12316"/>
                    </a:moveTo>
                    <a:cubicBezTo>
                      <a:pt x="123891" y="23684"/>
                      <a:pt x="128648" y="37894"/>
                      <a:pt x="128648" y="52104"/>
                    </a:cubicBezTo>
                    <a:cubicBezTo>
                      <a:pt x="127697" y="54946"/>
                      <a:pt x="119133" y="55894"/>
                      <a:pt x="116278" y="53052"/>
                    </a:cubicBezTo>
                    <a:cubicBezTo>
                      <a:pt x="107713" y="31263"/>
                      <a:pt x="92488" y="17052"/>
                      <a:pt x="73456" y="17052"/>
                    </a:cubicBezTo>
                    <a:cubicBezTo>
                      <a:pt x="54425" y="17052"/>
                      <a:pt x="42054" y="29368"/>
                      <a:pt x="42054" y="47368"/>
                    </a:cubicBezTo>
                    <a:cubicBezTo>
                      <a:pt x="42054" y="66315"/>
                      <a:pt x="62989" y="77683"/>
                      <a:pt x="79166" y="87156"/>
                    </a:cubicBezTo>
                    <a:cubicBezTo>
                      <a:pt x="104859" y="102314"/>
                      <a:pt x="128648" y="118419"/>
                      <a:pt x="128648" y="152524"/>
                    </a:cubicBezTo>
                    <a:cubicBezTo>
                      <a:pt x="128648" y="189470"/>
                      <a:pt x="94391" y="207470"/>
                      <a:pt x="58231" y="207470"/>
                    </a:cubicBezTo>
                    <a:cubicBezTo>
                      <a:pt x="34442" y="207470"/>
                      <a:pt x="18265" y="201786"/>
                      <a:pt x="5894" y="192312"/>
                    </a:cubicBezTo>
                    <a:cubicBezTo>
                      <a:pt x="2087" y="182839"/>
                      <a:pt x="-767" y="159155"/>
                      <a:pt x="184" y="143050"/>
                    </a:cubicBezTo>
                    <a:cubicBezTo>
                      <a:pt x="3039" y="140208"/>
                      <a:pt x="8749" y="140208"/>
                      <a:pt x="11603" y="143050"/>
                    </a:cubicBezTo>
                    <a:cubicBezTo>
                      <a:pt x="20168" y="168629"/>
                      <a:pt x="35393" y="192312"/>
                      <a:pt x="63940" y="192312"/>
                    </a:cubicBezTo>
                    <a:cubicBezTo>
                      <a:pt x="82021" y="192312"/>
                      <a:pt x="97246" y="182839"/>
                      <a:pt x="97246" y="161050"/>
                    </a:cubicBezTo>
                    <a:cubicBezTo>
                      <a:pt x="97246" y="139261"/>
                      <a:pt x="78214" y="126945"/>
                      <a:pt x="60134" y="115577"/>
                    </a:cubicBezTo>
                    <a:cubicBezTo>
                      <a:pt x="32538" y="99472"/>
                      <a:pt x="11603" y="82420"/>
                      <a:pt x="11603" y="54946"/>
                    </a:cubicBezTo>
                    <a:cubicBezTo>
                      <a:pt x="11603" y="18947"/>
                      <a:pt x="40151" y="0"/>
                      <a:pt x="77263" y="0"/>
                    </a:cubicBezTo>
                    <a:cubicBezTo>
                      <a:pt x="96295" y="4737"/>
                      <a:pt x="115326" y="8526"/>
                      <a:pt x="120084" y="12316"/>
                    </a:cubicBezTo>
                  </a:path>
                </a:pathLst>
              </a:custGeom>
              <a:solidFill>
                <a:srgbClr val="808285"/>
              </a:solidFill>
              <a:ln w="9498" cap="flat">
                <a:noFill/>
                <a:prstDash val="solid"/>
                <a:miter/>
              </a:ln>
            </p:spPr>
            <p:txBody>
              <a:bodyPr rtlCol="0" anchor="ctr"/>
              <a:lstStyle/>
              <a:p>
                <a:endParaRPr lang="en-US"/>
              </a:p>
            </p:txBody>
          </p:sp>
          <p:sp>
            <p:nvSpPr>
              <p:cNvPr id="75" name="Freeform 32">
                <a:extLst>
                  <a:ext uri="{FF2B5EF4-FFF2-40B4-BE49-F238E27FC236}">
                    <a16:creationId xmlns:a16="http://schemas.microsoft.com/office/drawing/2014/main" id="{8BFE079C-549E-4EA6-88B1-1CBD9C75BC4B}"/>
                  </a:ext>
                </a:extLst>
              </p:cNvPr>
              <p:cNvSpPr/>
              <p:nvPr/>
            </p:nvSpPr>
            <p:spPr>
              <a:xfrm>
                <a:off x="7316508" y="3168899"/>
                <a:ext cx="129314" cy="228837"/>
              </a:xfrm>
              <a:custGeom>
                <a:avLst/>
                <a:gdLst>
                  <a:gd name="connsiteX0" fmla="*/ 66986 w 129314"/>
                  <a:gd name="connsiteY0" fmla="*/ 52631 h 228837"/>
                  <a:gd name="connsiteX1" fmla="*/ 58421 w 129314"/>
                  <a:gd name="connsiteY1" fmla="*/ 64946 h 228837"/>
                  <a:gd name="connsiteX2" fmla="*/ 58421 w 129314"/>
                  <a:gd name="connsiteY2" fmla="*/ 154945 h 228837"/>
                  <a:gd name="connsiteX3" fmla="*/ 94582 w 129314"/>
                  <a:gd name="connsiteY3" fmla="*/ 207996 h 228837"/>
                  <a:gd name="connsiteX4" fmla="*/ 107904 w 129314"/>
                  <a:gd name="connsiteY4" fmla="*/ 205154 h 228837"/>
                  <a:gd name="connsiteX5" fmla="*/ 120274 w 129314"/>
                  <a:gd name="connsiteY5" fmla="*/ 198523 h 228837"/>
                  <a:gd name="connsiteX6" fmla="*/ 125984 w 129314"/>
                  <a:gd name="connsiteY6" fmla="*/ 207049 h 228837"/>
                  <a:gd name="connsiteX7" fmla="*/ 75550 w 129314"/>
                  <a:gd name="connsiteY7" fmla="*/ 228838 h 228837"/>
                  <a:gd name="connsiteX8" fmla="*/ 25116 w 129314"/>
                  <a:gd name="connsiteY8" fmla="*/ 176734 h 228837"/>
                  <a:gd name="connsiteX9" fmla="*/ 25116 w 129314"/>
                  <a:gd name="connsiteY9" fmla="*/ 66841 h 228837"/>
                  <a:gd name="connsiteX10" fmla="*/ 15600 w 129314"/>
                  <a:gd name="connsiteY10" fmla="*/ 53578 h 228837"/>
                  <a:gd name="connsiteX11" fmla="*/ 2278 w 129314"/>
                  <a:gd name="connsiteY11" fmla="*/ 53578 h 228837"/>
                  <a:gd name="connsiteX12" fmla="*/ 1326 w 129314"/>
                  <a:gd name="connsiteY12" fmla="*/ 44104 h 228837"/>
                  <a:gd name="connsiteX13" fmla="*/ 32729 w 129314"/>
                  <a:gd name="connsiteY13" fmla="*/ 28947 h 228837"/>
                  <a:gd name="connsiteX14" fmla="*/ 53663 w 129314"/>
                  <a:gd name="connsiteY14" fmla="*/ 526 h 228837"/>
                  <a:gd name="connsiteX15" fmla="*/ 63179 w 129314"/>
                  <a:gd name="connsiteY15" fmla="*/ 3368 h 228837"/>
                  <a:gd name="connsiteX16" fmla="*/ 63179 w 129314"/>
                  <a:gd name="connsiteY16" fmla="*/ 25157 h 228837"/>
                  <a:gd name="connsiteX17" fmla="*/ 71743 w 129314"/>
                  <a:gd name="connsiteY17" fmla="*/ 34631 h 228837"/>
                  <a:gd name="connsiteX18" fmla="*/ 125032 w 129314"/>
                  <a:gd name="connsiteY18" fmla="*/ 34631 h 228837"/>
                  <a:gd name="connsiteX19" fmla="*/ 125032 w 129314"/>
                  <a:gd name="connsiteY19" fmla="*/ 55473 h 228837"/>
                  <a:gd name="connsiteX20" fmla="*/ 66986 w 129314"/>
                  <a:gd name="connsiteY20" fmla="*/ 52631 h 228837"/>
                  <a:gd name="connsiteX21" fmla="*/ 66986 w 129314"/>
                  <a:gd name="connsiteY21" fmla="*/ 52631 h 22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314" h="228837">
                    <a:moveTo>
                      <a:pt x="66986" y="52631"/>
                    </a:moveTo>
                    <a:cubicBezTo>
                      <a:pt x="58421" y="52631"/>
                      <a:pt x="58421" y="53578"/>
                      <a:pt x="58421" y="64946"/>
                    </a:cubicBezTo>
                    <a:lnTo>
                      <a:pt x="58421" y="154945"/>
                    </a:lnTo>
                    <a:cubicBezTo>
                      <a:pt x="58421" y="183365"/>
                      <a:pt x="61276" y="207996"/>
                      <a:pt x="94582" y="207996"/>
                    </a:cubicBezTo>
                    <a:cubicBezTo>
                      <a:pt x="100291" y="207996"/>
                      <a:pt x="104098" y="207049"/>
                      <a:pt x="107904" y="205154"/>
                    </a:cubicBezTo>
                    <a:cubicBezTo>
                      <a:pt x="111710" y="204207"/>
                      <a:pt x="119323" y="198523"/>
                      <a:pt x="120274" y="198523"/>
                    </a:cubicBezTo>
                    <a:cubicBezTo>
                      <a:pt x="124081" y="198523"/>
                      <a:pt x="125984" y="204207"/>
                      <a:pt x="125984" y="207049"/>
                    </a:cubicBezTo>
                    <a:cubicBezTo>
                      <a:pt x="117420" y="216522"/>
                      <a:pt x="100291" y="228838"/>
                      <a:pt x="75550" y="228838"/>
                    </a:cubicBezTo>
                    <a:cubicBezTo>
                      <a:pt x="34632" y="228838"/>
                      <a:pt x="25116" y="205154"/>
                      <a:pt x="25116" y="176734"/>
                    </a:cubicBezTo>
                    <a:lnTo>
                      <a:pt x="25116" y="66841"/>
                    </a:lnTo>
                    <a:cubicBezTo>
                      <a:pt x="25116" y="54525"/>
                      <a:pt x="25116" y="53578"/>
                      <a:pt x="15600" y="53578"/>
                    </a:cubicBezTo>
                    <a:lnTo>
                      <a:pt x="2278" y="53578"/>
                    </a:lnTo>
                    <a:cubicBezTo>
                      <a:pt x="-577" y="52631"/>
                      <a:pt x="-577" y="46947"/>
                      <a:pt x="1326" y="44104"/>
                    </a:cubicBezTo>
                    <a:cubicBezTo>
                      <a:pt x="14648" y="40315"/>
                      <a:pt x="27019" y="32736"/>
                      <a:pt x="32729" y="28947"/>
                    </a:cubicBezTo>
                    <a:cubicBezTo>
                      <a:pt x="39390" y="23263"/>
                      <a:pt x="47954" y="10000"/>
                      <a:pt x="53663" y="526"/>
                    </a:cubicBezTo>
                    <a:cubicBezTo>
                      <a:pt x="56518" y="-421"/>
                      <a:pt x="62228" y="-421"/>
                      <a:pt x="63179" y="3368"/>
                    </a:cubicBezTo>
                    <a:lnTo>
                      <a:pt x="63179" y="25157"/>
                    </a:lnTo>
                    <a:cubicBezTo>
                      <a:pt x="63179" y="33684"/>
                      <a:pt x="63179" y="34631"/>
                      <a:pt x="71743" y="34631"/>
                    </a:cubicBezTo>
                    <a:lnTo>
                      <a:pt x="125032" y="34631"/>
                    </a:lnTo>
                    <a:cubicBezTo>
                      <a:pt x="130742" y="38420"/>
                      <a:pt x="130742" y="52631"/>
                      <a:pt x="125032" y="55473"/>
                    </a:cubicBezTo>
                    <a:lnTo>
                      <a:pt x="66986" y="52631"/>
                    </a:lnTo>
                    <a:lnTo>
                      <a:pt x="66986" y="52631"/>
                    </a:lnTo>
                    <a:close/>
                  </a:path>
                </a:pathLst>
              </a:custGeom>
              <a:solidFill>
                <a:srgbClr val="808285"/>
              </a:solidFill>
              <a:ln w="9498" cap="flat">
                <a:noFill/>
                <a:prstDash val="solid"/>
                <a:miter/>
              </a:ln>
            </p:spPr>
            <p:txBody>
              <a:bodyPr rtlCol="0" anchor="ctr"/>
              <a:lstStyle/>
              <a:p>
                <a:endParaRPr lang="en-US"/>
              </a:p>
            </p:txBody>
          </p:sp>
          <p:sp>
            <p:nvSpPr>
              <p:cNvPr id="76" name="Freeform 33">
                <a:extLst>
                  <a:ext uri="{FF2B5EF4-FFF2-40B4-BE49-F238E27FC236}">
                    <a16:creationId xmlns:a16="http://schemas.microsoft.com/office/drawing/2014/main" id="{8A57A7D1-FF6A-497A-B5A5-7D29AFA3B4F9}"/>
                  </a:ext>
                </a:extLst>
              </p:cNvPr>
              <p:cNvSpPr/>
              <p:nvPr/>
            </p:nvSpPr>
            <p:spPr>
              <a:xfrm>
                <a:off x="6586066" y="3464051"/>
                <a:ext cx="75175" cy="87156"/>
              </a:xfrm>
              <a:custGeom>
                <a:avLst/>
                <a:gdLst>
                  <a:gd name="connsiteX0" fmla="*/ 41870 w 75175"/>
                  <a:gd name="connsiteY0" fmla="*/ 42631 h 87156"/>
                  <a:gd name="connsiteX1" fmla="*/ 75175 w 75175"/>
                  <a:gd name="connsiteY1" fmla="*/ 42631 h 87156"/>
                  <a:gd name="connsiteX2" fmla="*/ 75175 w 75175"/>
                  <a:gd name="connsiteY2" fmla="*/ 53999 h 87156"/>
                  <a:gd name="connsiteX3" fmla="*/ 72321 w 75175"/>
                  <a:gd name="connsiteY3" fmla="*/ 66315 h 87156"/>
                  <a:gd name="connsiteX4" fmla="*/ 65659 w 75175"/>
                  <a:gd name="connsiteY4" fmla="*/ 77683 h 87156"/>
                  <a:gd name="connsiteX5" fmla="*/ 54240 w 75175"/>
                  <a:gd name="connsiteY5" fmla="*/ 84314 h 87156"/>
                  <a:gd name="connsiteX6" fmla="*/ 39015 w 75175"/>
                  <a:gd name="connsiteY6" fmla="*/ 87156 h 87156"/>
                  <a:gd name="connsiteX7" fmla="*/ 23790 w 75175"/>
                  <a:gd name="connsiteY7" fmla="*/ 84314 h 87156"/>
                  <a:gd name="connsiteX8" fmla="*/ 11419 w 75175"/>
                  <a:gd name="connsiteY8" fmla="*/ 75788 h 87156"/>
                  <a:gd name="connsiteX9" fmla="*/ 2855 w 75175"/>
                  <a:gd name="connsiteY9" fmla="*/ 62525 h 87156"/>
                  <a:gd name="connsiteX10" fmla="*/ 0 w 75175"/>
                  <a:gd name="connsiteY10" fmla="*/ 43578 h 87156"/>
                  <a:gd name="connsiteX11" fmla="*/ 2855 w 75175"/>
                  <a:gd name="connsiteY11" fmla="*/ 24631 h 87156"/>
                  <a:gd name="connsiteX12" fmla="*/ 11419 w 75175"/>
                  <a:gd name="connsiteY12" fmla="*/ 11368 h 87156"/>
                  <a:gd name="connsiteX13" fmla="*/ 23790 w 75175"/>
                  <a:gd name="connsiteY13" fmla="*/ 2842 h 87156"/>
                  <a:gd name="connsiteX14" fmla="*/ 39967 w 75175"/>
                  <a:gd name="connsiteY14" fmla="*/ 0 h 87156"/>
                  <a:gd name="connsiteX15" fmla="*/ 58047 w 75175"/>
                  <a:gd name="connsiteY15" fmla="*/ 3789 h 87156"/>
                  <a:gd name="connsiteX16" fmla="*/ 71369 w 75175"/>
                  <a:gd name="connsiteY16" fmla="*/ 16105 h 87156"/>
                  <a:gd name="connsiteX17" fmla="*/ 61853 w 75175"/>
                  <a:gd name="connsiteY17" fmla="*/ 22736 h 87156"/>
                  <a:gd name="connsiteX18" fmla="*/ 52337 w 75175"/>
                  <a:gd name="connsiteY18" fmla="*/ 14210 h 87156"/>
                  <a:gd name="connsiteX19" fmla="*/ 39967 w 75175"/>
                  <a:gd name="connsiteY19" fmla="*/ 11368 h 87156"/>
                  <a:gd name="connsiteX20" fmla="*/ 28548 w 75175"/>
                  <a:gd name="connsiteY20" fmla="*/ 12316 h 87156"/>
                  <a:gd name="connsiteX21" fmla="*/ 19983 w 75175"/>
                  <a:gd name="connsiteY21" fmla="*/ 18000 h 87156"/>
                  <a:gd name="connsiteX22" fmla="*/ 14274 w 75175"/>
                  <a:gd name="connsiteY22" fmla="*/ 27473 h 87156"/>
                  <a:gd name="connsiteX23" fmla="*/ 13322 w 75175"/>
                  <a:gd name="connsiteY23" fmla="*/ 40736 h 87156"/>
                  <a:gd name="connsiteX24" fmla="*/ 14274 w 75175"/>
                  <a:gd name="connsiteY24" fmla="*/ 53999 h 87156"/>
                  <a:gd name="connsiteX25" fmla="*/ 19983 w 75175"/>
                  <a:gd name="connsiteY25" fmla="*/ 63473 h 87156"/>
                  <a:gd name="connsiteX26" fmla="*/ 28548 w 75175"/>
                  <a:gd name="connsiteY26" fmla="*/ 69157 h 87156"/>
                  <a:gd name="connsiteX27" fmla="*/ 39967 w 75175"/>
                  <a:gd name="connsiteY27" fmla="*/ 70104 h 87156"/>
                  <a:gd name="connsiteX28" fmla="*/ 48531 w 75175"/>
                  <a:gd name="connsiteY28" fmla="*/ 69157 h 87156"/>
                  <a:gd name="connsiteX29" fmla="*/ 55192 w 75175"/>
                  <a:gd name="connsiteY29" fmla="*/ 65367 h 87156"/>
                  <a:gd name="connsiteX30" fmla="*/ 60901 w 75175"/>
                  <a:gd name="connsiteY30" fmla="*/ 59683 h 87156"/>
                  <a:gd name="connsiteX31" fmla="*/ 61853 w 75175"/>
                  <a:gd name="connsiteY31" fmla="*/ 53052 h 87156"/>
                  <a:gd name="connsiteX32" fmla="*/ 61853 w 75175"/>
                  <a:gd name="connsiteY32" fmla="*/ 53999 h 87156"/>
                  <a:gd name="connsiteX33" fmla="*/ 42821 w 75175"/>
                  <a:gd name="connsiteY33" fmla="*/ 53999 h 87156"/>
                  <a:gd name="connsiteX34" fmla="*/ 41870 w 75175"/>
                  <a:gd name="connsiteY34" fmla="*/ 42631 h 87156"/>
                  <a:gd name="connsiteX35" fmla="*/ 41870 w 75175"/>
                  <a:gd name="connsiteY35" fmla="*/ 42631 h 8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5175" h="87156">
                    <a:moveTo>
                      <a:pt x="41870" y="42631"/>
                    </a:moveTo>
                    <a:lnTo>
                      <a:pt x="75175" y="42631"/>
                    </a:lnTo>
                    <a:lnTo>
                      <a:pt x="75175" y="53999"/>
                    </a:lnTo>
                    <a:cubicBezTo>
                      <a:pt x="75175" y="57788"/>
                      <a:pt x="74224" y="62525"/>
                      <a:pt x="72321" y="66315"/>
                    </a:cubicBezTo>
                    <a:cubicBezTo>
                      <a:pt x="71369" y="70104"/>
                      <a:pt x="68514" y="72946"/>
                      <a:pt x="65659" y="77683"/>
                    </a:cubicBezTo>
                    <a:cubicBezTo>
                      <a:pt x="62805" y="80525"/>
                      <a:pt x="58998" y="83367"/>
                      <a:pt x="54240" y="84314"/>
                    </a:cubicBezTo>
                    <a:cubicBezTo>
                      <a:pt x="50434" y="85262"/>
                      <a:pt x="44724" y="87156"/>
                      <a:pt x="39015" y="87156"/>
                    </a:cubicBezTo>
                    <a:cubicBezTo>
                      <a:pt x="33305" y="87156"/>
                      <a:pt x="27596" y="86209"/>
                      <a:pt x="23790" y="84314"/>
                    </a:cubicBezTo>
                    <a:cubicBezTo>
                      <a:pt x="18080" y="83367"/>
                      <a:pt x="14274" y="80525"/>
                      <a:pt x="11419" y="75788"/>
                    </a:cubicBezTo>
                    <a:cubicBezTo>
                      <a:pt x="7613" y="71999"/>
                      <a:pt x="4758" y="67262"/>
                      <a:pt x="2855" y="62525"/>
                    </a:cubicBezTo>
                    <a:cubicBezTo>
                      <a:pt x="1903" y="56841"/>
                      <a:pt x="0" y="50210"/>
                      <a:pt x="0" y="43578"/>
                    </a:cubicBezTo>
                    <a:cubicBezTo>
                      <a:pt x="0" y="36947"/>
                      <a:pt x="952" y="30315"/>
                      <a:pt x="2855" y="24631"/>
                    </a:cubicBezTo>
                    <a:cubicBezTo>
                      <a:pt x="4758" y="18947"/>
                      <a:pt x="8564" y="15158"/>
                      <a:pt x="11419" y="11368"/>
                    </a:cubicBezTo>
                    <a:cubicBezTo>
                      <a:pt x="15225" y="7579"/>
                      <a:pt x="19983" y="4737"/>
                      <a:pt x="23790" y="2842"/>
                    </a:cubicBezTo>
                    <a:cubicBezTo>
                      <a:pt x="27596" y="1895"/>
                      <a:pt x="33305" y="0"/>
                      <a:pt x="39967" y="0"/>
                    </a:cubicBezTo>
                    <a:cubicBezTo>
                      <a:pt x="46628" y="0"/>
                      <a:pt x="52337" y="947"/>
                      <a:pt x="58047" y="3789"/>
                    </a:cubicBezTo>
                    <a:cubicBezTo>
                      <a:pt x="63756" y="6632"/>
                      <a:pt x="67563" y="10421"/>
                      <a:pt x="71369" y="16105"/>
                    </a:cubicBezTo>
                    <a:lnTo>
                      <a:pt x="61853" y="22736"/>
                    </a:lnTo>
                    <a:cubicBezTo>
                      <a:pt x="58998" y="19894"/>
                      <a:pt x="55192" y="17052"/>
                      <a:pt x="52337" y="14210"/>
                    </a:cubicBezTo>
                    <a:cubicBezTo>
                      <a:pt x="49482" y="11368"/>
                      <a:pt x="45676" y="11368"/>
                      <a:pt x="39967" y="11368"/>
                    </a:cubicBezTo>
                    <a:cubicBezTo>
                      <a:pt x="36160" y="11368"/>
                      <a:pt x="31402" y="12316"/>
                      <a:pt x="28548" y="12316"/>
                    </a:cubicBezTo>
                    <a:cubicBezTo>
                      <a:pt x="25693" y="13263"/>
                      <a:pt x="22838" y="15158"/>
                      <a:pt x="19983" y="18000"/>
                    </a:cubicBezTo>
                    <a:cubicBezTo>
                      <a:pt x="17129" y="20842"/>
                      <a:pt x="16177" y="23684"/>
                      <a:pt x="14274" y="27473"/>
                    </a:cubicBezTo>
                    <a:cubicBezTo>
                      <a:pt x="13322" y="31263"/>
                      <a:pt x="13322" y="35999"/>
                      <a:pt x="13322" y="40736"/>
                    </a:cubicBezTo>
                    <a:cubicBezTo>
                      <a:pt x="13322" y="46420"/>
                      <a:pt x="13322" y="50210"/>
                      <a:pt x="14274" y="53999"/>
                    </a:cubicBezTo>
                    <a:cubicBezTo>
                      <a:pt x="15225" y="57788"/>
                      <a:pt x="17129" y="60631"/>
                      <a:pt x="19983" y="63473"/>
                    </a:cubicBezTo>
                    <a:cubicBezTo>
                      <a:pt x="22838" y="66315"/>
                      <a:pt x="25693" y="67262"/>
                      <a:pt x="28548" y="69157"/>
                    </a:cubicBezTo>
                    <a:cubicBezTo>
                      <a:pt x="31402" y="70104"/>
                      <a:pt x="35209" y="70104"/>
                      <a:pt x="39967" y="70104"/>
                    </a:cubicBezTo>
                    <a:cubicBezTo>
                      <a:pt x="42821" y="70104"/>
                      <a:pt x="45676" y="70104"/>
                      <a:pt x="48531" y="69157"/>
                    </a:cubicBezTo>
                    <a:cubicBezTo>
                      <a:pt x="51386" y="68209"/>
                      <a:pt x="54240" y="66315"/>
                      <a:pt x="55192" y="65367"/>
                    </a:cubicBezTo>
                    <a:cubicBezTo>
                      <a:pt x="56143" y="64420"/>
                      <a:pt x="58998" y="61578"/>
                      <a:pt x="60901" y="59683"/>
                    </a:cubicBezTo>
                    <a:cubicBezTo>
                      <a:pt x="61853" y="58736"/>
                      <a:pt x="61853" y="55894"/>
                      <a:pt x="61853" y="53052"/>
                    </a:cubicBezTo>
                    <a:lnTo>
                      <a:pt x="61853" y="53999"/>
                    </a:lnTo>
                    <a:lnTo>
                      <a:pt x="42821" y="53999"/>
                    </a:lnTo>
                    <a:lnTo>
                      <a:pt x="41870" y="42631"/>
                    </a:lnTo>
                    <a:lnTo>
                      <a:pt x="41870" y="42631"/>
                    </a:lnTo>
                    <a:close/>
                  </a:path>
                </a:pathLst>
              </a:custGeom>
              <a:solidFill>
                <a:srgbClr val="000000"/>
              </a:solidFill>
              <a:ln w="9498" cap="flat">
                <a:noFill/>
                <a:prstDash val="solid"/>
                <a:miter/>
              </a:ln>
            </p:spPr>
            <p:txBody>
              <a:bodyPr rtlCol="0" anchor="ctr"/>
              <a:lstStyle/>
              <a:p>
                <a:endParaRPr lang="en-US"/>
              </a:p>
            </p:txBody>
          </p:sp>
          <p:sp>
            <p:nvSpPr>
              <p:cNvPr id="77" name="Freeform 34">
                <a:extLst>
                  <a:ext uri="{FF2B5EF4-FFF2-40B4-BE49-F238E27FC236}">
                    <a16:creationId xmlns:a16="http://schemas.microsoft.com/office/drawing/2014/main" id="{9BAB835E-0A9C-4BCF-A543-9AE62C482221}"/>
                  </a:ext>
                </a:extLst>
              </p:cNvPr>
              <p:cNvSpPr/>
              <p:nvPr/>
            </p:nvSpPr>
            <p:spPr>
              <a:xfrm>
                <a:off x="6776383" y="3465946"/>
                <a:ext cx="66610" cy="83366"/>
              </a:xfrm>
              <a:custGeom>
                <a:avLst/>
                <a:gdLst>
                  <a:gd name="connsiteX0" fmla="*/ 13322 w 66610"/>
                  <a:gd name="connsiteY0" fmla="*/ 38841 h 83366"/>
                  <a:gd name="connsiteX1" fmla="*/ 35209 w 66610"/>
                  <a:gd name="connsiteY1" fmla="*/ 38841 h 83366"/>
                  <a:gd name="connsiteX2" fmla="*/ 47579 w 66610"/>
                  <a:gd name="connsiteY2" fmla="*/ 35999 h 83366"/>
                  <a:gd name="connsiteX3" fmla="*/ 51386 w 66610"/>
                  <a:gd name="connsiteY3" fmla="*/ 24631 h 83366"/>
                  <a:gd name="connsiteX4" fmla="*/ 50434 w 66610"/>
                  <a:gd name="connsiteY4" fmla="*/ 18947 h 83366"/>
                  <a:gd name="connsiteX5" fmla="*/ 46628 w 66610"/>
                  <a:gd name="connsiteY5" fmla="*/ 15158 h 83366"/>
                  <a:gd name="connsiteX6" fmla="*/ 40918 w 66610"/>
                  <a:gd name="connsiteY6" fmla="*/ 12316 h 83366"/>
                  <a:gd name="connsiteX7" fmla="*/ 34257 w 66610"/>
                  <a:gd name="connsiteY7" fmla="*/ 11368 h 83366"/>
                  <a:gd name="connsiteX8" fmla="*/ 13322 w 66610"/>
                  <a:gd name="connsiteY8" fmla="*/ 11368 h 83366"/>
                  <a:gd name="connsiteX9" fmla="*/ 13322 w 66610"/>
                  <a:gd name="connsiteY9" fmla="*/ 38841 h 83366"/>
                  <a:gd name="connsiteX10" fmla="*/ 33305 w 66610"/>
                  <a:gd name="connsiteY10" fmla="*/ 50210 h 83366"/>
                  <a:gd name="connsiteX11" fmla="*/ 14274 w 66610"/>
                  <a:gd name="connsiteY11" fmla="*/ 50210 h 83366"/>
                  <a:gd name="connsiteX12" fmla="*/ 14274 w 66610"/>
                  <a:gd name="connsiteY12" fmla="*/ 83367 h 83366"/>
                  <a:gd name="connsiteX13" fmla="*/ 0 w 66610"/>
                  <a:gd name="connsiteY13" fmla="*/ 83367 h 83366"/>
                  <a:gd name="connsiteX14" fmla="*/ 0 w 66610"/>
                  <a:gd name="connsiteY14" fmla="*/ 0 h 83366"/>
                  <a:gd name="connsiteX15" fmla="*/ 36160 w 66610"/>
                  <a:gd name="connsiteY15" fmla="*/ 0 h 83366"/>
                  <a:gd name="connsiteX16" fmla="*/ 48531 w 66610"/>
                  <a:gd name="connsiteY16" fmla="*/ 947 h 83366"/>
                  <a:gd name="connsiteX17" fmla="*/ 58047 w 66610"/>
                  <a:gd name="connsiteY17" fmla="*/ 4737 h 83366"/>
                  <a:gd name="connsiteX18" fmla="*/ 63756 w 66610"/>
                  <a:gd name="connsiteY18" fmla="*/ 13263 h 83366"/>
                  <a:gd name="connsiteX19" fmla="*/ 64708 w 66610"/>
                  <a:gd name="connsiteY19" fmla="*/ 24631 h 83366"/>
                  <a:gd name="connsiteX20" fmla="*/ 58998 w 66610"/>
                  <a:gd name="connsiteY20" fmla="*/ 40736 h 83366"/>
                  <a:gd name="connsiteX21" fmla="*/ 45676 w 66610"/>
                  <a:gd name="connsiteY21" fmla="*/ 49262 h 83366"/>
                  <a:gd name="connsiteX22" fmla="*/ 66611 w 66610"/>
                  <a:gd name="connsiteY22" fmla="*/ 83367 h 83366"/>
                  <a:gd name="connsiteX23" fmla="*/ 51386 w 66610"/>
                  <a:gd name="connsiteY23" fmla="*/ 83367 h 83366"/>
                  <a:gd name="connsiteX24" fmla="*/ 33305 w 66610"/>
                  <a:gd name="connsiteY24" fmla="*/ 50210 h 8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6610" h="83366">
                    <a:moveTo>
                      <a:pt x="13322" y="38841"/>
                    </a:moveTo>
                    <a:lnTo>
                      <a:pt x="35209" y="38841"/>
                    </a:lnTo>
                    <a:cubicBezTo>
                      <a:pt x="40918" y="38841"/>
                      <a:pt x="44724" y="37894"/>
                      <a:pt x="47579" y="35999"/>
                    </a:cubicBezTo>
                    <a:cubicBezTo>
                      <a:pt x="50434" y="35052"/>
                      <a:pt x="51386" y="30315"/>
                      <a:pt x="51386" y="24631"/>
                    </a:cubicBezTo>
                    <a:cubicBezTo>
                      <a:pt x="51386" y="21789"/>
                      <a:pt x="51386" y="20842"/>
                      <a:pt x="50434" y="18947"/>
                    </a:cubicBezTo>
                    <a:cubicBezTo>
                      <a:pt x="49482" y="18000"/>
                      <a:pt x="49482" y="16105"/>
                      <a:pt x="46628" y="15158"/>
                    </a:cubicBezTo>
                    <a:cubicBezTo>
                      <a:pt x="45676" y="14210"/>
                      <a:pt x="43773" y="14210"/>
                      <a:pt x="40918" y="12316"/>
                    </a:cubicBezTo>
                    <a:cubicBezTo>
                      <a:pt x="39967" y="12316"/>
                      <a:pt x="37112" y="11368"/>
                      <a:pt x="34257" y="11368"/>
                    </a:cubicBezTo>
                    <a:lnTo>
                      <a:pt x="13322" y="11368"/>
                    </a:lnTo>
                    <a:lnTo>
                      <a:pt x="13322" y="38841"/>
                    </a:lnTo>
                    <a:close/>
                    <a:moveTo>
                      <a:pt x="33305" y="50210"/>
                    </a:moveTo>
                    <a:lnTo>
                      <a:pt x="14274" y="50210"/>
                    </a:lnTo>
                    <a:lnTo>
                      <a:pt x="14274" y="83367"/>
                    </a:lnTo>
                    <a:lnTo>
                      <a:pt x="0" y="83367"/>
                    </a:lnTo>
                    <a:lnTo>
                      <a:pt x="0" y="0"/>
                    </a:lnTo>
                    <a:lnTo>
                      <a:pt x="36160" y="0"/>
                    </a:lnTo>
                    <a:cubicBezTo>
                      <a:pt x="39967" y="0"/>
                      <a:pt x="44724" y="0"/>
                      <a:pt x="48531" y="947"/>
                    </a:cubicBezTo>
                    <a:cubicBezTo>
                      <a:pt x="52337" y="1895"/>
                      <a:pt x="55192" y="3789"/>
                      <a:pt x="58047" y="4737"/>
                    </a:cubicBezTo>
                    <a:cubicBezTo>
                      <a:pt x="60901" y="5684"/>
                      <a:pt x="61853" y="8526"/>
                      <a:pt x="63756" y="13263"/>
                    </a:cubicBezTo>
                    <a:cubicBezTo>
                      <a:pt x="64708" y="17052"/>
                      <a:pt x="64708" y="19894"/>
                      <a:pt x="64708" y="24631"/>
                    </a:cubicBezTo>
                    <a:cubicBezTo>
                      <a:pt x="64708" y="31263"/>
                      <a:pt x="63756" y="36947"/>
                      <a:pt x="58998" y="40736"/>
                    </a:cubicBezTo>
                    <a:cubicBezTo>
                      <a:pt x="55192" y="44525"/>
                      <a:pt x="50434" y="47368"/>
                      <a:pt x="45676" y="49262"/>
                    </a:cubicBezTo>
                    <a:lnTo>
                      <a:pt x="66611" y="83367"/>
                    </a:lnTo>
                    <a:lnTo>
                      <a:pt x="51386" y="83367"/>
                    </a:lnTo>
                    <a:lnTo>
                      <a:pt x="33305" y="50210"/>
                    </a:lnTo>
                    <a:close/>
                  </a:path>
                </a:pathLst>
              </a:custGeom>
              <a:solidFill>
                <a:srgbClr val="000000"/>
              </a:solidFill>
              <a:ln w="9498" cap="flat">
                <a:noFill/>
                <a:prstDash val="solid"/>
                <a:miter/>
              </a:ln>
            </p:spPr>
            <p:txBody>
              <a:bodyPr rtlCol="0" anchor="ctr"/>
              <a:lstStyle/>
              <a:p>
                <a:endParaRPr lang="en-US"/>
              </a:p>
            </p:txBody>
          </p:sp>
          <p:sp>
            <p:nvSpPr>
              <p:cNvPr id="78" name="Freeform 35">
                <a:extLst>
                  <a:ext uri="{FF2B5EF4-FFF2-40B4-BE49-F238E27FC236}">
                    <a16:creationId xmlns:a16="http://schemas.microsoft.com/office/drawing/2014/main" id="{333F8532-5E98-450E-8358-81D132FA6B15}"/>
                  </a:ext>
                </a:extLst>
              </p:cNvPr>
              <p:cNvSpPr/>
              <p:nvPr/>
            </p:nvSpPr>
            <p:spPr>
              <a:xfrm>
                <a:off x="6957184" y="3464051"/>
                <a:ext cx="78030" cy="87156"/>
              </a:xfrm>
              <a:custGeom>
                <a:avLst/>
                <a:gdLst>
                  <a:gd name="connsiteX0" fmla="*/ 39015 w 78030"/>
                  <a:gd name="connsiteY0" fmla="*/ 12316 h 87156"/>
                  <a:gd name="connsiteX1" fmla="*/ 19983 w 78030"/>
                  <a:gd name="connsiteY1" fmla="*/ 20842 h 87156"/>
                  <a:gd name="connsiteX2" fmla="*/ 13322 w 78030"/>
                  <a:gd name="connsiteY2" fmla="*/ 44526 h 87156"/>
                  <a:gd name="connsiteX3" fmla="*/ 19983 w 78030"/>
                  <a:gd name="connsiteY3" fmla="*/ 68209 h 87156"/>
                  <a:gd name="connsiteX4" fmla="*/ 39015 w 78030"/>
                  <a:gd name="connsiteY4" fmla="*/ 76736 h 87156"/>
                  <a:gd name="connsiteX5" fmla="*/ 58047 w 78030"/>
                  <a:gd name="connsiteY5" fmla="*/ 68209 h 87156"/>
                  <a:gd name="connsiteX6" fmla="*/ 64708 w 78030"/>
                  <a:gd name="connsiteY6" fmla="*/ 44526 h 87156"/>
                  <a:gd name="connsiteX7" fmla="*/ 58047 w 78030"/>
                  <a:gd name="connsiteY7" fmla="*/ 20842 h 87156"/>
                  <a:gd name="connsiteX8" fmla="*/ 39015 w 78030"/>
                  <a:gd name="connsiteY8" fmla="*/ 12316 h 87156"/>
                  <a:gd name="connsiteX9" fmla="*/ 39015 w 78030"/>
                  <a:gd name="connsiteY9" fmla="*/ 0 h 87156"/>
                  <a:gd name="connsiteX10" fmla="*/ 54240 w 78030"/>
                  <a:gd name="connsiteY10" fmla="*/ 2842 h 87156"/>
                  <a:gd name="connsiteX11" fmla="*/ 66611 w 78030"/>
                  <a:gd name="connsiteY11" fmla="*/ 11368 h 87156"/>
                  <a:gd name="connsiteX12" fmla="*/ 75175 w 78030"/>
                  <a:gd name="connsiteY12" fmla="*/ 24631 h 87156"/>
                  <a:gd name="connsiteX13" fmla="*/ 78030 w 78030"/>
                  <a:gd name="connsiteY13" fmla="*/ 43578 h 87156"/>
                  <a:gd name="connsiteX14" fmla="*/ 75175 w 78030"/>
                  <a:gd name="connsiteY14" fmla="*/ 62525 h 87156"/>
                  <a:gd name="connsiteX15" fmla="*/ 66611 w 78030"/>
                  <a:gd name="connsiteY15" fmla="*/ 75788 h 87156"/>
                  <a:gd name="connsiteX16" fmla="*/ 54240 w 78030"/>
                  <a:gd name="connsiteY16" fmla="*/ 84314 h 87156"/>
                  <a:gd name="connsiteX17" fmla="*/ 39015 w 78030"/>
                  <a:gd name="connsiteY17" fmla="*/ 87156 h 87156"/>
                  <a:gd name="connsiteX18" fmla="*/ 23790 w 78030"/>
                  <a:gd name="connsiteY18" fmla="*/ 84314 h 87156"/>
                  <a:gd name="connsiteX19" fmla="*/ 11419 w 78030"/>
                  <a:gd name="connsiteY19" fmla="*/ 75788 h 87156"/>
                  <a:gd name="connsiteX20" fmla="*/ 2855 w 78030"/>
                  <a:gd name="connsiteY20" fmla="*/ 62525 h 87156"/>
                  <a:gd name="connsiteX21" fmla="*/ 0 w 78030"/>
                  <a:gd name="connsiteY21" fmla="*/ 43578 h 87156"/>
                  <a:gd name="connsiteX22" fmla="*/ 2855 w 78030"/>
                  <a:gd name="connsiteY22" fmla="*/ 24631 h 87156"/>
                  <a:gd name="connsiteX23" fmla="*/ 11419 w 78030"/>
                  <a:gd name="connsiteY23" fmla="*/ 11368 h 87156"/>
                  <a:gd name="connsiteX24" fmla="*/ 23790 w 78030"/>
                  <a:gd name="connsiteY24" fmla="*/ 2842 h 87156"/>
                  <a:gd name="connsiteX25" fmla="*/ 39015 w 78030"/>
                  <a:gd name="connsiteY25" fmla="*/ 0 h 8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030" h="87156">
                    <a:moveTo>
                      <a:pt x="39015" y="12316"/>
                    </a:moveTo>
                    <a:cubicBezTo>
                      <a:pt x="30451" y="12316"/>
                      <a:pt x="25693" y="15158"/>
                      <a:pt x="19983" y="20842"/>
                    </a:cubicBezTo>
                    <a:cubicBezTo>
                      <a:pt x="14274" y="26526"/>
                      <a:pt x="13322" y="34105"/>
                      <a:pt x="13322" y="44526"/>
                    </a:cubicBezTo>
                    <a:cubicBezTo>
                      <a:pt x="13322" y="55894"/>
                      <a:pt x="16177" y="63473"/>
                      <a:pt x="19983" y="68209"/>
                    </a:cubicBezTo>
                    <a:cubicBezTo>
                      <a:pt x="23790" y="73893"/>
                      <a:pt x="31402" y="76736"/>
                      <a:pt x="39015" y="76736"/>
                    </a:cubicBezTo>
                    <a:cubicBezTo>
                      <a:pt x="47579" y="76736"/>
                      <a:pt x="52337" y="73893"/>
                      <a:pt x="58047" y="68209"/>
                    </a:cubicBezTo>
                    <a:cubicBezTo>
                      <a:pt x="61853" y="62525"/>
                      <a:pt x="64708" y="54946"/>
                      <a:pt x="64708" y="44526"/>
                    </a:cubicBezTo>
                    <a:cubicBezTo>
                      <a:pt x="64708" y="33157"/>
                      <a:pt x="61853" y="25579"/>
                      <a:pt x="58047" y="20842"/>
                    </a:cubicBezTo>
                    <a:cubicBezTo>
                      <a:pt x="52337" y="15158"/>
                      <a:pt x="47579" y="12316"/>
                      <a:pt x="39015" y="12316"/>
                    </a:cubicBezTo>
                    <a:moveTo>
                      <a:pt x="39015" y="0"/>
                    </a:moveTo>
                    <a:cubicBezTo>
                      <a:pt x="44725" y="0"/>
                      <a:pt x="50434" y="947"/>
                      <a:pt x="54240" y="2842"/>
                    </a:cubicBezTo>
                    <a:cubicBezTo>
                      <a:pt x="59950" y="3789"/>
                      <a:pt x="62805" y="6632"/>
                      <a:pt x="66611" y="11368"/>
                    </a:cubicBezTo>
                    <a:cubicBezTo>
                      <a:pt x="70417" y="15158"/>
                      <a:pt x="73272" y="19894"/>
                      <a:pt x="75175" y="24631"/>
                    </a:cubicBezTo>
                    <a:cubicBezTo>
                      <a:pt x="76127" y="30315"/>
                      <a:pt x="78030" y="36947"/>
                      <a:pt x="78030" y="43578"/>
                    </a:cubicBezTo>
                    <a:cubicBezTo>
                      <a:pt x="78030" y="50210"/>
                      <a:pt x="77078" y="56841"/>
                      <a:pt x="75175" y="62525"/>
                    </a:cubicBezTo>
                    <a:cubicBezTo>
                      <a:pt x="74224" y="68209"/>
                      <a:pt x="71369" y="71999"/>
                      <a:pt x="66611" y="75788"/>
                    </a:cubicBezTo>
                    <a:cubicBezTo>
                      <a:pt x="63756" y="79578"/>
                      <a:pt x="59950" y="82420"/>
                      <a:pt x="54240" y="84314"/>
                    </a:cubicBezTo>
                    <a:cubicBezTo>
                      <a:pt x="48531" y="86209"/>
                      <a:pt x="44725" y="87156"/>
                      <a:pt x="39015" y="87156"/>
                    </a:cubicBezTo>
                    <a:cubicBezTo>
                      <a:pt x="33305" y="87156"/>
                      <a:pt x="27596" y="86209"/>
                      <a:pt x="23790" y="84314"/>
                    </a:cubicBezTo>
                    <a:cubicBezTo>
                      <a:pt x="18080" y="83367"/>
                      <a:pt x="15225" y="80525"/>
                      <a:pt x="11419" y="75788"/>
                    </a:cubicBezTo>
                    <a:cubicBezTo>
                      <a:pt x="8564" y="71999"/>
                      <a:pt x="4758" y="67262"/>
                      <a:pt x="2855" y="62525"/>
                    </a:cubicBezTo>
                    <a:cubicBezTo>
                      <a:pt x="1903" y="56841"/>
                      <a:pt x="0" y="50210"/>
                      <a:pt x="0" y="43578"/>
                    </a:cubicBezTo>
                    <a:cubicBezTo>
                      <a:pt x="0" y="36947"/>
                      <a:pt x="952" y="30315"/>
                      <a:pt x="2855" y="24631"/>
                    </a:cubicBezTo>
                    <a:cubicBezTo>
                      <a:pt x="3806" y="18947"/>
                      <a:pt x="6661" y="15158"/>
                      <a:pt x="11419" y="11368"/>
                    </a:cubicBezTo>
                    <a:cubicBezTo>
                      <a:pt x="15225" y="7579"/>
                      <a:pt x="18080" y="4737"/>
                      <a:pt x="23790" y="2842"/>
                    </a:cubicBezTo>
                    <a:cubicBezTo>
                      <a:pt x="27596" y="947"/>
                      <a:pt x="33305" y="0"/>
                      <a:pt x="39015" y="0"/>
                    </a:cubicBezTo>
                  </a:path>
                </a:pathLst>
              </a:custGeom>
              <a:solidFill>
                <a:srgbClr val="000000"/>
              </a:solidFill>
              <a:ln w="9498" cap="flat">
                <a:noFill/>
                <a:prstDash val="solid"/>
                <a:miter/>
              </a:ln>
            </p:spPr>
            <p:txBody>
              <a:bodyPr rtlCol="0" anchor="ctr"/>
              <a:lstStyle/>
              <a:p>
                <a:endParaRPr lang="en-US"/>
              </a:p>
            </p:txBody>
          </p:sp>
          <p:sp>
            <p:nvSpPr>
              <p:cNvPr id="79" name="Freeform 36">
                <a:extLst>
                  <a:ext uri="{FF2B5EF4-FFF2-40B4-BE49-F238E27FC236}">
                    <a16:creationId xmlns:a16="http://schemas.microsoft.com/office/drawing/2014/main" id="{FC3B9A49-34A4-4F24-9A5B-3A2E9B44D656}"/>
                  </a:ext>
                </a:extLst>
              </p:cNvPr>
              <p:cNvSpPr/>
              <p:nvPr/>
            </p:nvSpPr>
            <p:spPr>
              <a:xfrm>
                <a:off x="7150356" y="3465946"/>
                <a:ext cx="66610" cy="84314"/>
              </a:xfrm>
              <a:custGeom>
                <a:avLst/>
                <a:gdLst>
                  <a:gd name="connsiteX0" fmla="*/ 13322 w 66610"/>
                  <a:gd name="connsiteY0" fmla="*/ 53052 h 84314"/>
                  <a:gd name="connsiteX1" fmla="*/ 14274 w 66610"/>
                  <a:gd name="connsiteY1" fmla="*/ 59683 h 84314"/>
                  <a:gd name="connsiteX2" fmla="*/ 18080 w 66610"/>
                  <a:gd name="connsiteY2" fmla="*/ 65367 h 84314"/>
                  <a:gd name="connsiteX3" fmla="*/ 24741 w 66610"/>
                  <a:gd name="connsiteY3" fmla="*/ 69157 h 84314"/>
                  <a:gd name="connsiteX4" fmla="*/ 33305 w 66610"/>
                  <a:gd name="connsiteY4" fmla="*/ 70104 h 84314"/>
                  <a:gd name="connsiteX5" fmla="*/ 41870 w 66610"/>
                  <a:gd name="connsiteY5" fmla="*/ 69157 h 84314"/>
                  <a:gd name="connsiteX6" fmla="*/ 48531 w 66610"/>
                  <a:gd name="connsiteY6" fmla="*/ 65367 h 84314"/>
                  <a:gd name="connsiteX7" fmla="*/ 52337 w 66610"/>
                  <a:gd name="connsiteY7" fmla="*/ 59683 h 84314"/>
                  <a:gd name="connsiteX8" fmla="*/ 53289 w 66610"/>
                  <a:gd name="connsiteY8" fmla="*/ 53052 h 84314"/>
                  <a:gd name="connsiteX9" fmla="*/ 53289 w 66610"/>
                  <a:gd name="connsiteY9" fmla="*/ 0 h 84314"/>
                  <a:gd name="connsiteX10" fmla="*/ 66611 w 66610"/>
                  <a:gd name="connsiteY10" fmla="*/ 0 h 84314"/>
                  <a:gd name="connsiteX11" fmla="*/ 66611 w 66610"/>
                  <a:gd name="connsiteY11" fmla="*/ 53052 h 84314"/>
                  <a:gd name="connsiteX12" fmla="*/ 63756 w 66610"/>
                  <a:gd name="connsiteY12" fmla="*/ 65367 h 84314"/>
                  <a:gd name="connsiteX13" fmla="*/ 57095 w 66610"/>
                  <a:gd name="connsiteY13" fmla="*/ 74841 h 84314"/>
                  <a:gd name="connsiteX14" fmla="*/ 45676 w 66610"/>
                  <a:gd name="connsiteY14" fmla="*/ 81472 h 84314"/>
                  <a:gd name="connsiteX15" fmla="*/ 33305 w 66610"/>
                  <a:gd name="connsiteY15" fmla="*/ 84314 h 84314"/>
                  <a:gd name="connsiteX16" fmla="*/ 20935 w 66610"/>
                  <a:gd name="connsiteY16" fmla="*/ 81472 h 84314"/>
                  <a:gd name="connsiteX17" fmla="*/ 9516 w 66610"/>
                  <a:gd name="connsiteY17" fmla="*/ 74841 h 84314"/>
                  <a:gd name="connsiteX18" fmla="*/ 2855 w 66610"/>
                  <a:gd name="connsiteY18" fmla="*/ 65367 h 84314"/>
                  <a:gd name="connsiteX19" fmla="*/ 0 w 66610"/>
                  <a:gd name="connsiteY19" fmla="*/ 53052 h 84314"/>
                  <a:gd name="connsiteX20" fmla="*/ 0 w 66610"/>
                  <a:gd name="connsiteY20" fmla="*/ 0 h 84314"/>
                  <a:gd name="connsiteX21" fmla="*/ 13322 w 66610"/>
                  <a:gd name="connsiteY21" fmla="*/ 0 h 84314"/>
                  <a:gd name="connsiteX22" fmla="*/ 13322 w 66610"/>
                  <a:gd name="connsiteY22" fmla="*/ 53052 h 84314"/>
                  <a:gd name="connsiteX23" fmla="*/ 13322 w 66610"/>
                  <a:gd name="connsiteY23" fmla="*/ 53052 h 8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610" h="84314">
                    <a:moveTo>
                      <a:pt x="13322" y="53052"/>
                    </a:moveTo>
                    <a:cubicBezTo>
                      <a:pt x="13322" y="55894"/>
                      <a:pt x="13322" y="58736"/>
                      <a:pt x="14274" y="59683"/>
                    </a:cubicBezTo>
                    <a:cubicBezTo>
                      <a:pt x="15225" y="62525"/>
                      <a:pt x="17129" y="63473"/>
                      <a:pt x="18080" y="65367"/>
                    </a:cubicBezTo>
                    <a:cubicBezTo>
                      <a:pt x="19032" y="66315"/>
                      <a:pt x="21887" y="68209"/>
                      <a:pt x="24741" y="69157"/>
                    </a:cubicBezTo>
                    <a:cubicBezTo>
                      <a:pt x="27596" y="70104"/>
                      <a:pt x="30451" y="70104"/>
                      <a:pt x="33305" y="70104"/>
                    </a:cubicBezTo>
                    <a:cubicBezTo>
                      <a:pt x="36160" y="70104"/>
                      <a:pt x="39015" y="70104"/>
                      <a:pt x="41870" y="69157"/>
                    </a:cubicBezTo>
                    <a:cubicBezTo>
                      <a:pt x="44725" y="68209"/>
                      <a:pt x="45676" y="66315"/>
                      <a:pt x="48531" y="65367"/>
                    </a:cubicBezTo>
                    <a:cubicBezTo>
                      <a:pt x="51386" y="64420"/>
                      <a:pt x="51386" y="61578"/>
                      <a:pt x="52337" y="59683"/>
                    </a:cubicBezTo>
                    <a:cubicBezTo>
                      <a:pt x="53289" y="56841"/>
                      <a:pt x="53289" y="53999"/>
                      <a:pt x="53289" y="53052"/>
                    </a:cubicBezTo>
                    <a:lnTo>
                      <a:pt x="53289" y="0"/>
                    </a:lnTo>
                    <a:lnTo>
                      <a:pt x="66611" y="0"/>
                    </a:lnTo>
                    <a:lnTo>
                      <a:pt x="66611" y="53052"/>
                    </a:lnTo>
                    <a:cubicBezTo>
                      <a:pt x="66611" y="56841"/>
                      <a:pt x="65660" y="61578"/>
                      <a:pt x="63756" y="65367"/>
                    </a:cubicBezTo>
                    <a:cubicBezTo>
                      <a:pt x="62805" y="69157"/>
                      <a:pt x="59950" y="71999"/>
                      <a:pt x="57095" y="74841"/>
                    </a:cubicBezTo>
                    <a:cubicBezTo>
                      <a:pt x="54240" y="77683"/>
                      <a:pt x="50434" y="80525"/>
                      <a:pt x="45676" y="81472"/>
                    </a:cubicBezTo>
                    <a:cubicBezTo>
                      <a:pt x="41870" y="82420"/>
                      <a:pt x="37112" y="84314"/>
                      <a:pt x="33305" y="84314"/>
                    </a:cubicBezTo>
                    <a:cubicBezTo>
                      <a:pt x="29499" y="84314"/>
                      <a:pt x="24741" y="83367"/>
                      <a:pt x="20935" y="81472"/>
                    </a:cubicBezTo>
                    <a:cubicBezTo>
                      <a:pt x="17129" y="80525"/>
                      <a:pt x="14274" y="77683"/>
                      <a:pt x="9516" y="74841"/>
                    </a:cubicBezTo>
                    <a:cubicBezTo>
                      <a:pt x="6661" y="71999"/>
                      <a:pt x="3807" y="69157"/>
                      <a:pt x="2855" y="65367"/>
                    </a:cubicBezTo>
                    <a:cubicBezTo>
                      <a:pt x="1903" y="61578"/>
                      <a:pt x="0" y="56841"/>
                      <a:pt x="0" y="53052"/>
                    </a:cubicBezTo>
                    <a:lnTo>
                      <a:pt x="0" y="0"/>
                    </a:lnTo>
                    <a:lnTo>
                      <a:pt x="13322" y="0"/>
                    </a:lnTo>
                    <a:lnTo>
                      <a:pt x="13322" y="53052"/>
                    </a:lnTo>
                    <a:lnTo>
                      <a:pt x="13322" y="53052"/>
                    </a:lnTo>
                    <a:close/>
                  </a:path>
                </a:pathLst>
              </a:custGeom>
              <a:solidFill>
                <a:srgbClr val="000000"/>
              </a:solidFill>
              <a:ln w="9498" cap="flat">
                <a:noFill/>
                <a:prstDash val="solid"/>
                <a:miter/>
              </a:ln>
            </p:spPr>
            <p:txBody>
              <a:bodyPr rtlCol="0" anchor="ctr"/>
              <a:lstStyle/>
              <a:p>
                <a:endParaRPr lang="en-US"/>
              </a:p>
            </p:txBody>
          </p:sp>
          <p:sp>
            <p:nvSpPr>
              <p:cNvPr id="80" name="Freeform 37">
                <a:extLst>
                  <a:ext uri="{FF2B5EF4-FFF2-40B4-BE49-F238E27FC236}">
                    <a16:creationId xmlns:a16="http://schemas.microsoft.com/office/drawing/2014/main" id="{397B1AC1-FC2F-4A0F-9170-3B8E749562EB}"/>
                  </a:ext>
                </a:extLst>
              </p:cNvPr>
              <p:cNvSpPr/>
              <p:nvPr/>
            </p:nvSpPr>
            <p:spPr>
              <a:xfrm>
                <a:off x="7334012" y="3464999"/>
                <a:ext cx="63756" cy="86208"/>
              </a:xfrm>
              <a:custGeom>
                <a:avLst/>
                <a:gdLst>
                  <a:gd name="connsiteX0" fmla="*/ 12370 w 63756"/>
                  <a:gd name="connsiteY0" fmla="*/ 39789 h 86208"/>
                  <a:gd name="connsiteX1" fmla="*/ 34257 w 63756"/>
                  <a:gd name="connsiteY1" fmla="*/ 39789 h 86208"/>
                  <a:gd name="connsiteX2" fmla="*/ 46628 w 63756"/>
                  <a:gd name="connsiteY2" fmla="*/ 36947 h 86208"/>
                  <a:gd name="connsiteX3" fmla="*/ 50434 w 63756"/>
                  <a:gd name="connsiteY3" fmla="*/ 25578 h 86208"/>
                  <a:gd name="connsiteX4" fmla="*/ 44724 w 63756"/>
                  <a:gd name="connsiteY4" fmla="*/ 14210 h 86208"/>
                  <a:gd name="connsiteX5" fmla="*/ 32354 w 63756"/>
                  <a:gd name="connsiteY5" fmla="*/ 11368 h 86208"/>
                  <a:gd name="connsiteX6" fmla="*/ 10467 w 63756"/>
                  <a:gd name="connsiteY6" fmla="*/ 11368 h 86208"/>
                  <a:gd name="connsiteX7" fmla="*/ 12370 w 63756"/>
                  <a:gd name="connsiteY7" fmla="*/ 39789 h 86208"/>
                  <a:gd name="connsiteX8" fmla="*/ 12370 w 63756"/>
                  <a:gd name="connsiteY8" fmla="*/ 39789 h 86208"/>
                  <a:gd name="connsiteX9" fmla="*/ 35208 w 63756"/>
                  <a:gd name="connsiteY9" fmla="*/ 0 h 86208"/>
                  <a:gd name="connsiteX10" fmla="*/ 47579 w 63756"/>
                  <a:gd name="connsiteY10" fmla="*/ 947 h 86208"/>
                  <a:gd name="connsiteX11" fmla="*/ 57095 w 63756"/>
                  <a:gd name="connsiteY11" fmla="*/ 6631 h 86208"/>
                  <a:gd name="connsiteX12" fmla="*/ 62805 w 63756"/>
                  <a:gd name="connsiteY12" fmla="*/ 15158 h 86208"/>
                  <a:gd name="connsiteX13" fmla="*/ 63756 w 63756"/>
                  <a:gd name="connsiteY13" fmla="*/ 26526 h 86208"/>
                  <a:gd name="connsiteX14" fmla="*/ 62805 w 63756"/>
                  <a:gd name="connsiteY14" fmla="*/ 37894 h 86208"/>
                  <a:gd name="connsiteX15" fmla="*/ 57095 w 63756"/>
                  <a:gd name="connsiteY15" fmla="*/ 46420 h 86208"/>
                  <a:gd name="connsiteX16" fmla="*/ 47579 w 63756"/>
                  <a:gd name="connsiteY16" fmla="*/ 52104 h 86208"/>
                  <a:gd name="connsiteX17" fmla="*/ 35208 w 63756"/>
                  <a:gd name="connsiteY17" fmla="*/ 53052 h 86208"/>
                  <a:gd name="connsiteX18" fmla="*/ 13322 w 63756"/>
                  <a:gd name="connsiteY18" fmla="*/ 53052 h 86208"/>
                  <a:gd name="connsiteX19" fmla="*/ 13322 w 63756"/>
                  <a:gd name="connsiteY19" fmla="*/ 86209 h 86208"/>
                  <a:gd name="connsiteX20" fmla="*/ 0 w 63756"/>
                  <a:gd name="connsiteY20" fmla="*/ 86209 h 86208"/>
                  <a:gd name="connsiteX21" fmla="*/ 0 w 63756"/>
                  <a:gd name="connsiteY21" fmla="*/ 2842 h 86208"/>
                  <a:gd name="connsiteX22" fmla="*/ 35208 w 63756"/>
                  <a:gd name="connsiteY22" fmla="*/ 0 h 86208"/>
                  <a:gd name="connsiteX23" fmla="*/ 35208 w 63756"/>
                  <a:gd name="connsiteY23" fmla="*/ 0 h 8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756" h="86208">
                    <a:moveTo>
                      <a:pt x="12370" y="39789"/>
                    </a:moveTo>
                    <a:lnTo>
                      <a:pt x="34257" y="39789"/>
                    </a:lnTo>
                    <a:cubicBezTo>
                      <a:pt x="39966" y="39789"/>
                      <a:pt x="43773" y="38841"/>
                      <a:pt x="46628" y="36947"/>
                    </a:cubicBezTo>
                    <a:cubicBezTo>
                      <a:pt x="49482" y="34105"/>
                      <a:pt x="50434" y="31263"/>
                      <a:pt x="50434" y="25578"/>
                    </a:cubicBezTo>
                    <a:cubicBezTo>
                      <a:pt x="50434" y="19894"/>
                      <a:pt x="49482" y="17052"/>
                      <a:pt x="44724" y="14210"/>
                    </a:cubicBezTo>
                    <a:cubicBezTo>
                      <a:pt x="41870" y="11368"/>
                      <a:pt x="38063" y="11368"/>
                      <a:pt x="32354" y="11368"/>
                    </a:cubicBezTo>
                    <a:lnTo>
                      <a:pt x="10467" y="11368"/>
                    </a:lnTo>
                    <a:lnTo>
                      <a:pt x="12370" y="39789"/>
                    </a:lnTo>
                    <a:lnTo>
                      <a:pt x="12370" y="39789"/>
                    </a:lnTo>
                    <a:close/>
                    <a:moveTo>
                      <a:pt x="35208" y="0"/>
                    </a:moveTo>
                    <a:cubicBezTo>
                      <a:pt x="39015" y="0"/>
                      <a:pt x="43773" y="0"/>
                      <a:pt x="47579" y="947"/>
                    </a:cubicBezTo>
                    <a:cubicBezTo>
                      <a:pt x="51386" y="1895"/>
                      <a:pt x="54240" y="3789"/>
                      <a:pt x="57095" y="6631"/>
                    </a:cubicBezTo>
                    <a:cubicBezTo>
                      <a:pt x="59950" y="7579"/>
                      <a:pt x="60901" y="10421"/>
                      <a:pt x="62805" y="15158"/>
                    </a:cubicBezTo>
                    <a:cubicBezTo>
                      <a:pt x="63756" y="18000"/>
                      <a:pt x="63756" y="21789"/>
                      <a:pt x="63756" y="26526"/>
                    </a:cubicBezTo>
                    <a:cubicBezTo>
                      <a:pt x="63756" y="30315"/>
                      <a:pt x="63756" y="35052"/>
                      <a:pt x="62805" y="37894"/>
                    </a:cubicBezTo>
                    <a:cubicBezTo>
                      <a:pt x="61853" y="40736"/>
                      <a:pt x="59950" y="43578"/>
                      <a:pt x="57095" y="46420"/>
                    </a:cubicBezTo>
                    <a:cubicBezTo>
                      <a:pt x="54240" y="49262"/>
                      <a:pt x="51386" y="50210"/>
                      <a:pt x="47579" y="52104"/>
                    </a:cubicBezTo>
                    <a:cubicBezTo>
                      <a:pt x="43773" y="53052"/>
                      <a:pt x="39015" y="53052"/>
                      <a:pt x="35208" y="53052"/>
                    </a:cubicBezTo>
                    <a:lnTo>
                      <a:pt x="13322" y="53052"/>
                    </a:lnTo>
                    <a:lnTo>
                      <a:pt x="13322" y="86209"/>
                    </a:lnTo>
                    <a:lnTo>
                      <a:pt x="0" y="86209"/>
                    </a:lnTo>
                    <a:lnTo>
                      <a:pt x="0" y="2842"/>
                    </a:lnTo>
                    <a:lnTo>
                      <a:pt x="35208" y="0"/>
                    </a:lnTo>
                    <a:lnTo>
                      <a:pt x="35208" y="0"/>
                    </a:lnTo>
                    <a:close/>
                  </a:path>
                </a:pathLst>
              </a:custGeom>
              <a:solidFill>
                <a:srgbClr val="000000"/>
              </a:solidFill>
              <a:ln w="9498" cap="flat">
                <a:noFill/>
                <a:prstDash val="solid"/>
                <a:miter/>
              </a:ln>
            </p:spPr>
            <p:txBody>
              <a:bodyPr rtlCol="0" anchor="ctr"/>
              <a:lstStyle/>
              <a:p>
                <a:endParaRPr lang="en-US"/>
              </a:p>
            </p:txBody>
          </p:sp>
          <p:sp>
            <p:nvSpPr>
              <p:cNvPr id="81" name="Freeform 38">
                <a:extLst>
                  <a:ext uri="{FF2B5EF4-FFF2-40B4-BE49-F238E27FC236}">
                    <a16:creationId xmlns:a16="http://schemas.microsoft.com/office/drawing/2014/main" id="{C438D3A1-566B-407D-8FFB-CF2A8A296614}"/>
                  </a:ext>
                </a:extLst>
              </p:cNvPr>
              <p:cNvSpPr/>
              <p:nvPr/>
            </p:nvSpPr>
            <p:spPr>
              <a:xfrm>
                <a:off x="7443444" y="3123005"/>
                <a:ext cx="32353" cy="35052"/>
              </a:xfrm>
              <a:custGeom>
                <a:avLst/>
                <a:gdLst>
                  <a:gd name="connsiteX0" fmla="*/ 17128 w 32353"/>
                  <a:gd name="connsiteY0" fmla="*/ 0 h 35052"/>
                  <a:gd name="connsiteX1" fmla="*/ 25693 w 32353"/>
                  <a:gd name="connsiteY1" fmla="*/ 947 h 35052"/>
                  <a:gd name="connsiteX2" fmla="*/ 31402 w 32353"/>
                  <a:gd name="connsiteY2" fmla="*/ 4737 h 35052"/>
                  <a:gd name="connsiteX3" fmla="*/ 27596 w 32353"/>
                  <a:gd name="connsiteY3" fmla="*/ 8526 h 35052"/>
                  <a:gd name="connsiteX4" fmla="*/ 18080 w 32353"/>
                  <a:gd name="connsiteY4" fmla="*/ 4737 h 35052"/>
                  <a:gd name="connsiteX5" fmla="*/ 15225 w 32353"/>
                  <a:gd name="connsiteY5" fmla="*/ 4737 h 35052"/>
                  <a:gd name="connsiteX6" fmla="*/ 12370 w 32353"/>
                  <a:gd name="connsiteY6" fmla="*/ 5684 h 35052"/>
                  <a:gd name="connsiteX7" fmla="*/ 11419 w 32353"/>
                  <a:gd name="connsiteY7" fmla="*/ 6631 h 35052"/>
                  <a:gd name="connsiteX8" fmla="*/ 11419 w 32353"/>
                  <a:gd name="connsiteY8" fmla="*/ 7579 h 35052"/>
                  <a:gd name="connsiteX9" fmla="*/ 11419 w 32353"/>
                  <a:gd name="connsiteY9" fmla="*/ 10421 h 35052"/>
                  <a:gd name="connsiteX10" fmla="*/ 12370 w 32353"/>
                  <a:gd name="connsiteY10" fmla="*/ 11368 h 35052"/>
                  <a:gd name="connsiteX11" fmla="*/ 15225 w 32353"/>
                  <a:gd name="connsiteY11" fmla="*/ 12316 h 35052"/>
                  <a:gd name="connsiteX12" fmla="*/ 19032 w 32353"/>
                  <a:gd name="connsiteY12" fmla="*/ 13263 h 35052"/>
                  <a:gd name="connsiteX13" fmla="*/ 24741 w 32353"/>
                  <a:gd name="connsiteY13" fmla="*/ 14210 h 35052"/>
                  <a:gd name="connsiteX14" fmla="*/ 28548 w 32353"/>
                  <a:gd name="connsiteY14" fmla="*/ 17052 h 35052"/>
                  <a:gd name="connsiteX15" fmla="*/ 31402 w 32353"/>
                  <a:gd name="connsiteY15" fmla="*/ 19894 h 35052"/>
                  <a:gd name="connsiteX16" fmla="*/ 32354 w 32353"/>
                  <a:gd name="connsiteY16" fmla="*/ 25578 h 35052"/>
                  <a:gd name="connsiteX17" fmla="*/ 31402 w 32353"/>
                  <a:gd name="connsiteY17" fmla="*/ 31263 h 35052"/>
                  <a:gd name="connsiteX18" fmla="*/ 27596 w 32353"/>
                  <a:gd name="connsiteY18" fmla="*/ 34105 h 35052"/>
                  <a:gd name="connsiteX19" fmla="*/ 21886 w 32353"/>
                  <a:gd name="connsiteY19" fmla="*/ 35052 h 35052"/>
                  <a:gd name="connsiteX20" fmla="*/ 16177 w 32353"/>
                  <a:gd name="connsiteY20" fmla="*/ 35052 h 35052"/>
                  <a:gd name="connsiteX21" fmla="*/ 6661 w 32353"/>
                  <a:gd name="connsiteY21" fmla="*/ 34105 h 35052"/>
                  <a:gd name="connsiteX22" fmla="*/ 0 w 32353"/>
                  <a:gd name="connsiteY22" fmla="*/ 30315 h 35052"/>
                  <a:gd name="connsiteX23" fmla="*/ 3806 w 32353"/>
                  <a:gd name="connsiteY23" fmla="*/ 26526 h 35052"/>
                  <a:gd name="connsiteX24" fmla="*/ 9516 w 32353"/>
                  <a:gd name="connsiteY24" fmla="*/ 29368 h 35052"/>
                  <a:gd name="connsiteX25" fmla="*/ 16177 w 32353"/>
                  <a:gd name="connsiteY25" fmla="*/ 30315 h 35052"/>
                  <a:gd name="connsiteX26" fmla="*/ 22838 w 32353"/>
                  <a:gd name="connsiteY26" fmla="*/ 29368 h 35052"/>
                  <a:gd name="connsiteX27" fmla="*/ 25693 w 32353"/>
                  <a:gd name="connsiteY27" fmla="*/ 25578 h 35052"/>
                  <a:gd name="connsiteX28" fmla="*/ 24741 w 32353"/>
                  <a:gd name="connsiteY28" fmla="*/ 22736 h 35052"/>
                  <a:gd name="connsiteX29" fmla="*/ 23790 w 32353"/>
                  <a:gd name="connsiteY29" fmla="*/ 21789 h 35052"/>
                  <a:gd name="connsiteX30" fmla="*/ 20935 w 32353"/>
                  <a:gd name="connsiteY30" fmla="*/ 20842 h 35052"/>
                  <a:gd name="connsiteX31" fmla="*/ 18080 w 32353"/>
                  <a:gd name="connsiteY31" fmla="*/ 19894 h 35052"/>
                  <a:gd name="connsiteX32" fmla="*/ 12370 w 32353"/>
                  <a:gd name="connsiteY32" fmla="*/ 18947 h 35052"/>
                  <a:gd name="connsiteX33" fmla="*/ 8564 w 32353"/>
                  <a:gd name="connsiteY33" fmla="*/ 18000 h 35052"/>
                  <a:gd name="connsiteX34" fmla="*/ 4758 w 32353"/>
                  <a:gd name="connsiteY34" fmla="*/ 15158 h 35052"/>
                  <a:gd name="connsiteX35" fmla="*/ 3806 w 32353"/>
                  <a:gd name="connsiteY35" fmla="*/ 11368 h 35052"/>
                  <a:gd name="connsiteX36" fmla="*/ 4758 w 32353"/>
                  <a:gd name="connsiteY36" fmla="*/ 7579 h 35052"/>
                  <a:gd name="connsiteX37" fmla="*/ 7613 w 32353"/>
                  <a:gd name="connsiteY37" fmla="*/ 4737 h 35052"/>
                  <a:gd name="connsiteX38" fmla="*/ 11419 w 32353"/>
                  <a:gd name="connsiteY38" fmla="*/ 3789 h 35052"/>
                  <a:gd name="connsiteX39" fmla="*/ 17128 w 32353"/>
                  <a:gd name="connsiteY39" fmla="*/ 0 h 3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353" h="35052">
                    <a:moveTo>
                      <a:pt x="17128" y="0"/>
                    </a:moveTo>
                    <a:cubicBezTo>
                      <a:pt x="19983" y="0"/>
                      <a:pt x="22838" y="0"/>
                      <a:pt x="25693" y="947"/>
                    </a:cubicBezTo>
                    <a:cubicBezTo>
                      <a:pt x="28548" y="1895"/>
                      <a:pt x="29499" y="3789"/>
                      <a:pt x="31402" y="4737"/>
                    </a:cubicBezTo>
                    <a:lnTo>
                      <a:pt x="27596" y="8526"/>
                    </a:lnTo>
                    <a:cubicBezTo>
                      <a:pt x="24741" y="5684"/>
                      <a:pt x="21886" y="4737"/>
                      <a:pt x="18080" y="4737"/>
                    </a:cubicBezTo>
                    <a:cubicBezTo>
                      <a:pt x="17128" y="4737"/>
                      <a:pt x="17128" y="4737"/>
                      <a:pt x="15225" y="4737"/>
                    </a:cubicBezTo>
                    <a:cubicBezTo>
                      <a:pt x="13322" y="4737"/>
                      <a:pt x="14274" y="4737"/>
                      <a:pt x="12370" y="5684"/>
                    </a:cubicBezTo>
                    <a:lnTo>
                      <a:pt x="11419" y="6631"/>
                    </a:lnTo>
                    <a:lnTo>
                      <a:pt x="11419" y="7579"/>
                    </a:lnTo>
                    <a:cubicBezTo>
                      <a:pt x="11419" y="8526"/>
                      <a:pt x="11419" y="8526"/>
                      <a:pt x="11419" y="10421"/>
                    </a:cubicBezTo>
                    <a:lnTo>
                      <a:pt x="12370" y="11368"/>
                    </a:lnTo>
                    <a:cubicBezTo>
                      <a:pt x="12370" y="11368"/>
                      <a:pt x="13322" y="12316"/>
                      <a:pt x="15225" y="12316"/>
                    </a:cubicBezTo>
                    <a:cubicBezTo>
                      <a:pt x="17128" y="12316"/>
                      <a:pt x="18080" y="13263"/>
                      <a:pt x="19032" y="13263"/>
                    </a:cubicBezTo>
                    <a:cubicBezTo>
                      <a:pt x="19983" y="13263"/>
                      <a:pt x="22838" y="14210"/>
                      <a:pt x="24741" y="14210"/>
                    </a:cubicBezTo>
                    <a:cubicBezTo>
                      <a:pt x="26644" y="14210"/>
                      <a:pt x="27596" y="15158"/>
                      <a:pt x="28548" y="17052"/>
                    </a:cubicBezTo>
                    <a:cubicBezTo>
                      <a:pt x="29499" y="18000"/>
                      <a:pt x="31402" y="18000"/>
                      <a:pt x="31402" y="19894"/>
                    </a:cubicBezTo>
                    <a:cubicBezTo>
                      <a:pt x="32354" y="20842"/>
                      <a:pt x="32354" y="22736"/>
                      <a:pt x="32354" y="25578"/>
                    </a:cubicBezTo>
                    <a:cubicBezTo>
                      <a:pt x="32354" y="26526"/>
                      <a:pt x="32354" y="29368"/>
                      <a:pt x="31402" y="31263"/>
                    </a:cubicBezTo>
                    <a:cubicBezTo>
                      <a:pt x="30451" y="33157"/>
                      <a:pt x="28548" y="34105"/>
                      <a:pt x="27596" y="34105"/>
                    </a:cubicBezTo>
                    <a:cubicBezTo>
                      <a:pt x="26644" y="34105"/>
                      <a:pt x="24741" y="35052"/>
                      <a:pt x="21886" y="35052"/>
                    </a:cubicBezTo>
                    <a:cubicBezTo>
                      <a:pt x="20935" y="35052"/>
                      <a:pt x="18080" y="35052"/>
                      <a:pt x="16177" y="35052"/>
                    </a:cubicBezTo>
                    <a:cubicBezTo>
                      <a:pt x="12370" y="35052"/>
                      <a:pt x="9516" y="35052"/>
                      <a:pt x="6661" y="34105"/>
                    </a:cubicBezTo>
                    <a:cubicBezTo>
                      <a:pt x="3806" y="33157"/>
                      <a:pt x="952" y="31263"/>
                      <a:pt x="0" y="30315"/>
                    </a:cubicBezTo>
                    <a:lnTo>
                      <a:pt x="3806" y="26526"/>
                    </a:lnTo>
                    <a:cubicBezTo>
                      <a:pt x="4758" y="27473"/>
                      <a:pt x="6661" y="29368"/>
                      <a:pt x="9516" y="29368"/>
                    </a:cubicBezTo>
                    <a:cubicBezTo>
                      <a:pt x="10467" y="30315"/>
                      <a:pt x="13322" y="30315"/>
                      <a:pt x="16177" y="30315"/>
                    </a:cubicBezTo>
                    <a:cubicBezTo>
                      <a:pt x="19032" y="30315"/>
                      <a:pt x="21886" y="30315"/>
                      <a:pt x="22838" y="29368"/>
                    </a:cubicBezTo>
                    <a:cubicBezTo>
                      <a:pt x="23790" y="28421"/>
                      <a:pt x="25693" y="26526"/>
                      <a:pt x="25693" y="25578"/>
                    </a:cubicBezTo>
                    <a:cubicBezTo>
                      <a:pt x="25693" y="24631"/>
                      <a:pt x="25693" y="24631"/>
                      <a:pt x="24741" y="22736"/>
                    </a:cubicBezTo>
                    <a:cubicBezTo>
                      <a:pt x="23790" y="21789"/>
                      <a:pt x="23790" y="21789"/>
                      <a:pt x="23790" y="21789"/>
                    </a:cubicBezTo>
                    <a:cubicBezTo>
                      <a:pt x="23790" y="21789"/>
                      <a:pt x="22838" y="20842"/>
                      <a:pt x="20935" y="20842"/>
                    </a:cubicBezTo>
                    <a:cubicBezTo>
                      <a:pt x="19032" y="20842"/>
                      <a:pt x="19983" y="19894"/>
                      <a:pt x="18080" y="19894"/>
                    </a:cubicBezTo>
                    <a:cubicBezTo>
                      <a:pt x="16177" y="19894"/>
                      <a:pt x="15225" y="18947"/>
                      <a:pt x="12370" y="18947"/>
                    </a:cubicBezTo>
                    <a:cubicBezTo>
                      <a:pt x="11419" y="18947"/>
                      <a:pt x="9516" y="18000"/>
                      <a:pt x="8564" y="18000"/>
                    </a:cubicBezTo>
                    <a:cubicBezTo>
                      <a:pt x="7613" y="18000"/>
                      <a:pt x="5710" y="17052"/>
                      <a:pt x="4758" y="15158"/>
                    </a:cubicBezTo>
                    <a:cubicBezTo>
                      <a:pt x="3806" y="14210"/>
                      <a:pt x="3806" y="12316"/>
                      <a:pt x="3806" y="11368"/>
                    </a:cubicBezTo>
                    <a:cubicBezTo>
                      <a:pt x="3806" y="10421"/>
                      <a:pt x="3806" y="8526"/>
                      <a:pt x="4758" y="7579"/>
                    </a:cubicBezTo>
                    <a:cubicBezTo>
                      <a:pt x="5710" y="6631"/>
                      <a:pt x="5710" y="4737"/>
                      <a:pt x="7613" y="4737"/>
                    </a:cubicBezTo>
                    <a:cubicBezTo>
                      <a:pt x="8564" y="3789"/>
                      <a:pt x="10467" y="3789"/>
                      <a:pt x="11419" y="3789"/>
                    </a:cubicBezTo>
                    <a:cubicBezTo>
                      <a:pt x="13322" y="0"/>
                      <a:pt x="16177" y="0"/>
                      <a:pt x="17128" y="0"/>
                    </a:cubicBezTo>
                  </a:path>
                </a:pathLst>
              </a:custGeom>
              <a:solidFill>
                <a:srgbClr val="000000"/>
              </a:solidFill>
              <a:ln w="9498" cap="flat">
                <a:noFill/>
                <a:prstDash val="solid"/>
                <a:miter/>
              </a:ln>
            </p:spPr>
            <p:txBody>
              <a:bodyPr rtlCol="0" anchor="ctr"/>
              <a:lstStyle/>
              <a:p>
                <a:endParaRPr lang="en-US"/>
              </a:p>
            </p:txBody>
          </p:sp>
        </p:grpSp>
        <p:sp>
          <p:nvSpPr>
            <p:cNvPr id="62" name="Freeform 14">
              <a:extLst>
                <a:ext uri="{FF2B5EF4-FFF2-40B4-BE49-F238E27FC236}">
                  <a16:creationId xmlns:a16="http://schemas.microsoft.com/office/drawing/2014/main" id="{E18B8242-78C5-4BDE-BE1D-08010611415D}"/>
                </a:ext>
              </a:extLst>
            </p:cNvPr>
            <p:cNvSpPr/>
            <p:nvPr/>
          </p:nvSpPr>
          <p:spPr>
            <a:xfrm>
              <a:off x="7480556" y="3123005"/>
              <a:ext cx="38063" cy="38841"/>
            </a:xfrm>
            <a:custGeom>
              <a:avLst/>
              <a:gdLst>
                <a:gd name="connsiteX0" fmla="*/ 31402 w 38063"/>
                <a:gd name="connsiteY0" fmla="*/ 0 h 38841"/>
                <a:gd name="connsiteX1" fmla="*/ 19032 w 38063"/>
                <a:gd name="connsiteY1" fmla="*/ 27473 h 38841"/>
                <a:gd name="connsiteX2" fmla="*/ 6661 w 38063"/>
                <a:gd name="connsiteY2" fmla="*/ 0 h 38841"/>
                <a:gd name="connsiteX3" fmla="*/ 0 w 38063"/>
                <a:gd name="connsiteY3" fmla="*/ 0 h 38841"/>
                <a:gd name="connsiteX4" fmla="*/ 0 w 38063"/>
                <a:gd name="connsiteY4" fmla="*/ 38841 h 38841"/>
                <a:gd name="connsiteX5" fmla="*/ 6661 w 38063"/>
                <a:gd name="connsiteY5" fmla="*/ 38841 h 38841"/>
                <a:gd name="connsiteX6" fmla="*/ 6661 w 38063"/>
                <a:gd name="connsiteY6" fmla="*/ 12316 h 38841"/>
                <a:gd name="connsiteX7" fmla="*/ 17128 w 38063"/>
                <a:gd name="connsiteY7" fmla="*/ 38841 h 38841"/>
                <a:gd name="connsiteX8" fmla="*/ 19983 w 38063"/>
                <a:gd name="connsiteY8" fmla="*/ 38841 h 38841"/>
                <a:gd name="connsiteX9" fmla="*/ 32354 w 38063"/>
                <a:gd name="connsiteY9" fmla="*/ 12316 h 38841"/>
                <a:gd name="connsiteX10" fmla="*/ 32354 w 38063"/>
                <a:gd name="connsiteY10" fmla="*/ 38841 h 38841"/>
                <a:gd name="connsiteX11" fmla="*/ 38063 w 38063"/>
                <a:gd name="connsiteY11" fmla="*/ 38841 h 38841"/>
                <a:gd name="connsiteX12" fmla="*/ 38063 w 38063"/>
                <a:gd name="connsiteY12" fmla="*/ 0 h 3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063" h="38841">
                  <a:moveTo>
                    <a:pt x="31402" y="0"/>
                  </a:moveTo>
                  <a:lnTo>
                    <a:pt x="19032" y="27473"/>
                  </a:lnTo>
                  <a:lnTo>
                    <a:pt x="6661" y="0"/>
                  </a:lnTo>
                  <a:lnTo>
                    <a:pt x="0" y="0"/>
                  </a:lnTo>
                  <a:lnTo>
                    <a:pt x="0" y="38841"/>
                  </a:lnTo>
                  <a:lnTo>
                    <a:pt x="6661" y="38841"/>
                  </a:lnTo>
                  <a:lnTo>
                    <a:pt x="6661" y="12316"/>
                  </a:lnTo>
                  <a:lnTo>
                    <a:pt x="17128" y="38841"/>
                  </a:lnTo>
                  <a:lnTo>
                    <a:pt x="19983" y="38841"/>
                  </a:lnTo>
                  <a:lnTo>
                    <a:pt x="32354" y="12316"/>
                  </a:lnTo>
                  <a:lnTo>
                    <a:pt x="32354" y="38841"/>
                  </a:lnTo>
                  <a:lnTo>
                    <a:pt x="38063" y="38841"/>
                  </a:lnTo>
                  <a:lnTo>
                    <a:pt x="38063" y="0"/>
                  </a:lnTo>
                  <a:close/>
                </a:path>
              </a:pathLst>
            </a:custGeom>
            <a:solidFill>
              <a:srgbClr val="000000"/>
            </a:solidFill>
            <a:ln w="9498" cap="flat">
              <a:noFill/>
              <a:prstDash val="solid"/>
              <a:miter/>
            </a:ln>
          </p:spPr>
          <p:txBody>
            <a:bodyPr rtlCol="0" anchor="ctr"/>
            <a:lstStyle/>
            <a:p>
              <a:endParaRPr lang="en-US"/>
            </a:p>
          </p:txBody>
        </p:sp>
      </p:grpSp>
      <p:sp>
        <p:nvSpPr>
          <p:cNvPr id="82" name="Rectangle 81">
            <a:extLst>
              <a:ext uri="{FF2B5EF4-FFF2-40B4-BE49-F238E27FC236}">
                <a16:creationId xmlns:a16="http://schemas.microsoft.com/office/drawing/2014/main" id="{AE579F6A-040F-4DD8-8301-2A258C31AF52}"/>
              </a:ext>
            </a:extLst>
          </p:cNvPr>
          <p:cNvSpPr/>
          <p:nvPr userDrawn="1"/>
        </p:nvSpPr>
        <p:spPr>
          <a:xfrm>
            <a:off x="0" y="6389914"/>
            <a:ext cx="9144000" cy="493485"/>
          </a:xfrm>
          <a:prstGeom prst="rect">
            <a:avLst/>
          </a:prstGeom>
          <a:solidFill>
            <a:srgbClr val="0052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9CAFE823-13A1-4219-A2A3-79EEE263529D}"/>
              </a:ext>
            </a:extLst>
          </p:cNvPr>
          <p:cNvSpPr txBox="1"/>
          <p:nvPr userDrawn="1"/>
        </p:nvSpPr>
        <p:spPr>
          <a:xfrm>
            <a:off x="5371555" y="6476039"/>
            <a:ext cx="3121952" cy="307777"/>
          </a:xfrm>
          <a:prstGeom prst="rect">
            <a:avLst/>
          </a:prstGeom>
          <a:noFill/>
        </p:spPr>
        <p:txBody>
          <a:bodyPr>
            <a:spAutoFit/>
          </a:bodyPr>
          <a:lstStyle/>
          <a:p>
            <a:pPr algn="r">
              <a:defRPr/>
            </a:pPr>
            <a:r>
              <a:rPr lang="en-US" sz="1400" b="1" kern="1300" dirty="0">
                <a:solidFill>
                  <a:schemeClr val="bg1"/>
                </a:solidFill>
                <a:latin typeface="Calibri"/>
                <a:cs typeface="Calibri"/>
              </a:rPr>
              <a:t>Confidential &amp; Proprietary</a:t>
            </a:r>
          </a:p>
        </p:txBody>
      </p:sp>
      <p:grpSp>
        <p:nvGrpSpPr>
          <p:cNvPr id="85" name="Graphic 54">
            <a:extLst>
              <a:ext uri="{FF2B5EF4-FFF2-40B4-BE49-F238E27FC236}">
                <a16:creationId xmlns:a16="http://schemas.microsoft.com/office/drawing/2014/main" id="{8983C82E-9235-4EF0-B2E8-AA325D64E169}"/>
              </a:ext>
            </a:extLst>
          </p:cNvPr>
          <p:cNvGrpSpPr/>
          <p:nvPr userDrawn="1"/>
        </p:nvGrpSpPr>
        <p:grpSpPr>
          <a:xfrm>
            <a:off x="316950" y="6496248"/>
            <a:ext cx="2112749" cy="293850"/>
            <a:chOff x="1025399" y="5006411"/>
            <a:chExt cx="2080823" cy="289410"/>
          </a:xfrm>
        </p:grpSpPr>
        <p:sp>
          <p:nvSpPr>
            <p:cNvPr id="86" name="Freeform 64">
              <a:extLst>
                <a:ext uri="{FF2B5EF4-FFF2-40B4-BE49-F238E27FC236}">
                  <a16:creationId xmlns:a16="http://schemas.microsoft.com/office/drawing/2014/main" id="{422115FE-8040-46B4-9728-89A40CD62F1A}"/>
                </a:ext>
              </a:extLst>
            </p:cNvPr>
            <p:cNvSpPr/>
            <p:nvPr/>
          </p:nvSpPr>
          <p:spPr>
            <a:xfrm>
              <a:off x="1025399" y="5012984"/>
              <a:ext cx="189615" cy="204605"/>
            </a:xfrm>
            <a:custGeom>
              <a:avLst/>
              <a:gdLst>
                <a:gd name="connsiteX0" fmla="*/ 106451 w 189615"/>
                <a:gd name="connsiteY0" fmla="*/ 159563 h 204605"/>
                <a:gd name="connsiteX1" fmla="*/ 124129 w 189615"/>
                <a:gd name="connsiteY1" fmla="*/ 196356 h 204605"/>
                <a:gd name="connsiteX2" fmla="*/ 133538 w 189615"/>
                <a:gd name="connsiteY2" fmla="*/ 197209 h 204605"/>
                <a:gd name="connsiteX3" fmla="*/ 132968 w 189615"/>
                <a:gd name="connsiteY3" fmla="*/ 204606 h 204605"/>
                <a:gd name="connsiteX4" fmla="*/ 94380 w 189615"/>
                <a:gd name="connsiteY4" fmla="*/ 203752 h 204605"/>
                <a:gd name="connsiteX5" fmla="*/ 53415 w 189615"/>
                <a:gd name="connsiteY5" fmla="*/ 204606 h 204605"/>
                <a:gd name="connsiteX6" fmla="*/ 53415 w 189615"/>
                <a:gd name="connsiteY6" fmla="*/ 197209 h 204605"/>
                <a:gd name="connsiteX7" fmla="*/ 64060 w 189615"/>
                <a:gd name="connsiteY7" fmla="*/ 196356 h 204605"/>
                <a:gd name="connsiteX8" fmla="*/ 82309 w 189615"/>
                <a:gd name="connsiteY8" fmla="*/ 159563 h 204605"/>
                <a:gd name="connsiteX9" fmla="*/ 82309 w 189615"/>
                <a:gd name="connsiteY9" fmla="*/ 28133 h 204605"/>
                <a:gd name="connsiteX10" fmla="*/ 73470 w 189615"/>
                <a:gd name="connsiteY10" fmla="*/ 18745 h 204605"/>
                <a:gd name="connsiteX11" fmla="*/ 57217 w 189615"/>
                <a:gd name="connsiteY11" fmla="*/ 18745 h 204605"/>
                <a:gd name="connsiteX12" fmla="*/ 21005 w 189615"/>
                <a:gd name="connsiteY12" fmla="*/ 26142 h 204605"/>
                <a:gd name="connsiteX13" fmla="*/ 7699 w 189615"/>
                <a:gd name="connsiteY13" fmla="*/ 46435 h 204605"/>
                <a:gd name="connsiteX14" fmla="*/ 0 w 189615"/>
                <a:gd name="connsiteY14" fmla="*/ 44349 h 204605"/>
                <a:gd name="connsiteX15" fmla="*/ 11215 w 189615"/>
                <a:gd name="connsiteY15" fmla="*/ 539 h 204605"/>
                <a:gd name="connsiteX16" fmla="*/ 16823 w 189615"/>
                <a:gd name="connsiteY16" fmla="*/ 539 h 204605"/>
                <a:gd name="connsiteX17" fmla="*/ 41915 w 189615"/>
                <a:gd name="connsiteY17" fmla="*/ 9642 h 204605"/>
                <a:gd name="connsiteX18" fmla="*/ 161292 w 189615"/>
                <a:gd name="connsiteY18" fmla="*/ 9642 h 204605"/>
                <a:gd name="connsiteX19" fmla="*/ 184293 w 189615"/>
                <a:gd name="connsiteY19" fmla="*/ 1392 h 204605"/>
                <a:gd name="connsiteX20" fmla="*/ 189615 w 189615"/>
                <a:gd name="connsiteY20" fmla="*/ 2245 h 204605"/>
                <a:gd name="connsiteX21" fmla="*/ 185148 w 189615"/>
                <a:gd name="connsiteY21" fmla="*/ 46909 h 204605"/>
                <a:gd name="connsiteX22" fmla="*/ 177449 w 189615"/>
                <a:gd name="connsiteY22" fmla="*/ 47478 h 204605"/>
                <a:gd name="connsiteX23" fmla="*/ 170036 w 189615"/>
                <a:gd name="connsiteY23" fmla="*/ 26047 h 204605"/>
                <a:gd name="connsiteX24" fmla="*/ 135820 w 189615"/>
                <a:gd name="connsiteY24" fmla="*/ 18651 h 204605"/>
                <a:gd name="connsiteX25" fmla="*/ 114910 w 189615"/>
                <a:gd name="connsiteY25" fmla="*/ 18651 h 204605"/>
                <a:gd name="connsiteX26" fmla="*/ 106356 w 189615"/>
                <a:gd name="connsiteY26" fmla="*/ 28607 h 204605"/>
                <a:gd name="connsiteX27" fmla="*/ 106356 w 189615"/>
                <a:gd name="connsiteY27" fmla="*/ 159563 h 20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9615" h="204605">
                  <a:moveTo>
                    <a:pt x="106451" y="159563"/>
                  </a:moveTo>
                  <a:cubicBezTo>
                    <a:pt x="106451" y="190476"/>
                    <a:pt x="107021" y="194838"/>
                    <a:pt x="124129" y="196356"/>
                  </a:cubicBezTo>
                  <a:lnTo>
                    <a:pt x="133538" y="197209"/>
                  </a:lnTo>
                  <a:cubicBezTo>
                    <a:pt x="135344" y="198347"/>
                    <a:pt x="134679" y="203657"/>
                    <a:pt x="132968" y="204606"/>
                  </a:cubicBezTo>
                  <a:cubicBezTo>
                    <a:pt x="116145" y="204037"/>
                    <a:pt x="106165" y="203752"/>
                    <a:pt x="94380" y="203752"/>
                  </a:cubicBezTo>
                  <a:cubicBezTo>
                    <a:pt x="82594" y="203752"/>
                    <a:pt x="72234" y="204037"/>
                    <a:pt x="53415" y="204606"/>
                  </a:cubicBezTo>
                  <a:cubicBezTo>
                    <a:pt x="51610" y="203752"/>
                    <a:pt x="51039" y="198726"/>
                    <a:pt x="53415" y="197209"/>
                  </a:cubicBezTo>
                  <a:lnTo>
                    <a:pt x="64060" y="196356"/>
                  </a:lnTo>
                  <a:cubicBezTo>
                    <a:pt x="80883" y="194838"/>
                    <a:pt x="82309" y="190476"/>
                    <a:pt x="82309" y="159563"/>
                  </a:cubicBezTo>
                  <a:lnTo>
                    <a:pt x="82309" y="28133"/>
                  </a:lnTo>
                  <a:cubicBezTo>
                    <a:pt x="82309" y="19030"/>
                    <a:pt x="82309" y="18745"/>
                    <a:pt x="73470" y="18745"/>
                  </a:cubicBezTo>
                  <a:lnTo>
                    <a:pt x="57217" y="18745"/>
                  </a:lnTo>
                  <a:cubicBezTo>
                    <a:pt x="44576" y="18745"/>
                    <a:pt x="28323" y="19314"/>
                    <a:pt x="21005" y="26142"/>
                  </a:cubicBezTo>
                  <a:cubicBezTo>
                    <a:pt x="13972" y="32590"/>
                    <a:pt x="11025" y="39038"/>
                    <a:pt x="7699" y="46435"/>
                  </a:cubicBezTo>
                  <a:cubicBezTo>
                    <a:pt x="5323" y="48236"/>
                    <a:pt x="1236" y="46719"/>
                    <a:pt x="0" y="44349"/>
                  </a:cubicBezTo>
                  <a:cubicBezTo>
                    <a:pt x="4752" y="31073"/>
                    <a:pt x="9124" y="12297"/>
                    <a:pt x="11215" y="539"/>
                  </a:cubicBezTo>
                  <a:cubicBezTo>
                    <a:pt x="12071" y="-30"/>
                    <a:pt x="15968" y="-315"/>
                    <a:pt x="16823" y="539"/>
                  </a:cubicBezTo>
                  <a:cubicBezTo>
                    <a:pt x="18629" y="9926"/>
                    <a:pt x="28323" y="9642"/>
                    <a:pt x="41915" y="9642"/>
                  </a:cubicBezTo>
                  <a:lnTo>
                    <a:pt x="161292" y="9642"/>
                  </a:lnTo>
                  <a:cubicBezTo>
                    <a:pt x="177164" y="9642"/>
                    <a:pt x="179825" y="9073"/>
                    <a:pt x="184293" y="1392"/>
                  </a:cubicBezTo>
                  <a:cubicBezTo>
                    <a:pt x="185813" y="823"/>
                    <a:pt x="189045" y="1108"/>
                    <a:pt x="189615" y="2245"/>
                  </a:cubicBezTo>
                  <a:cubicBezTo>
                    <a:pt x="186384" y="14288"/>
                    <a:pt x="184293" y="38090"/>
                    <a:pt x="185148" y="46909"/>
                  </a:cubicBezTo>
                  <a:cubicBezTo>
                    <a:pt x="184007" y="49280"/>
                    <a:pt x="178970" y="49280"/>
                    <a:pt x="177449" y="47478"/>
                  </a:cubicBezTo>
                  <a:cubicBezTo>
                    <a:pt x="176594" y="40176"/>
                    <a:pt x="174503" y="29271"/>
                    <a:pt x="170036" y="26047"/>
                  </a:cubicBezTo>
                  <a:cubicBezTo>
                    <a:pt x="163288" y="21021"/>
                    <a:pt x="152072" y="18651"/>
                    <a:pt x="135820" y="18651"/>
                  </a:cubicBezTo>
                  <a:lnTo>
                    <a:pt x="114910" y="18651"/>
                  </a:lnTo>
                  <a:cubicBezTo>
                    <a:pt x="106070" y="18651"/>
                    <a:pt x="106356" y="18935"/>
                    <a:pt x="106356" y="28607"/>
                  </a:cubicBezTo>
                  <a:lnTo>
                    <a:pt x="106356" y="159563"/>
                  </a:lnTo>
                  <a:close/>
                </a:path>
              </a:pathLst>
            </a:custGeom>
            <a:solidFill>
              <a:srgbClr val="FFFFFF"/>
            </a:solidFill>
            <a:ln w="9494" cap="flat">
              <a:noFill/>
              <a:prstDash val="solid"/>
              <a:miter/>
            </a:ln>
          </p:spPr>
          <p:txBody>
            <a:bodyPr rtlCol="0" anchor="ctr"/>
            <a:lstStyle/>
            <a:p>
              <a:endParaRPr lang="en-US"/>
            </a:p>
          </p:txBody>
        </p:sp>
        <p:sp>
          <p:nvSpPr>
            <p:cNvPr id="87" name="Freeform 65">
              <a:extLst>
                <a:ext uri="{FF2B5EF4-FFF2-40B4-BE49-F238E27FC236}">
                  <a16:creationId xmlns:a16="http://schemas.microsoft.com/office/drawing/2014/main" id="{C6E2D439-03FC-43B7-AB89-5AB73A98F893}"/>
                </a:ext>
              </a:extLst>
            </p:cNvPr>
            <p:cNvSpPr/>
            <p:nvPr/>
          </p:nvSpPr>
          <p:spPr>
            <a:xfrm>
              <a:off x="1166256" y="5096686"/>
              <a:ext cx="122608" cy="124128"/>
            </a:xfrm>
            <a:custGeom>
              <a:avLst/>
              <a:gdLst>
                <a:gd name="connsiteX0" fmla="*/ 122608 w 122608"/>
                <a:gd name="connsiteY0" fmla="*/ 60879 h 124128"/>
                <a:gd name="connsiteX1" fmla="*/ 60449 w 122608"/>
                <a:gd name="connsiteY1" fmla="*/ 124128 h 124128"/>
                <a:gd name="connsiteX2" fmla="*/ 0 w 122608"/>
                <a:gd name="connsiteY2" fmla="*/ 63534 h 124128"/>
                <a:gd name="connsiteX3" fmla="*/ 62730 w 122608"/>
                <a:gd name="connsiteY3" fmla="*/ 0 h 124128"/>
                <a:gd name="connsiteX4" fmla="*/ 122608 w 122608"/>
                <a:gd name="connsiteY4" fmla="*/ 60879 h 124128"/>
                <a:gd name="connsiteX5" fmla="*/ 59308 w 122608"/>
                <a:gd name="connsiteY5" fmla="*/ 8819 h 124128"/>
                <a:gd name="connsiteX6" fmla="*/ 25377 w 122608"/>
                <a:gd name="connsiteY6" fmla="*/ 59646 h 124128"/>
                <a:gd name="connsiteX7" fmla="*/ 63395 w 122608"/>
                <a:gd name="connsiteY7" fmla="*/ 115214 h 124128"/>
                <a:gd name="connsiteX8" fmla="*/ 97326 w 122608"/>
                <a:gd name="connsiteY8" fmla="*/ 65525 h 124128"/>
                <a:gd name="connsiteX9" fmla="*/ 59308 w 122608"/>
                <a:gd name="connsiteY9" fmla="*/ 8819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608" h="124128">
                  <a:moveTo>
                    <a:pt x="122608" y="60879"/>
                  </a:moveTo>
                  <a:cubicBezTo>
                    <a:pt x="122608" y="97671"/>
                    <a:pt x="97231" y="124128"/>
                    <a:pt x="60449" y="124128"/>
                  </a:cubicBezTo>
                  <a:cubicBezTo>
                    <a:pt x="26518" y="124128"/>
                    <a:pt x="0" y="100327"/>
                    <a:pt x="0" y="63534"/>
                  </a:cubicBezTo>
                  <a:cubicBezTo>
                    <a:pt x="0" y="26457"/>
                    <a:pt x="28038" y="0"/>
                    <a:pt x="62730" y="0"/>
                  </a:cubicBezTo>
                  <a:cubicBezTo>
                    <a:pt x="95806" y="0"/>
                    <a:pt x="122608" y="24655"/>
                    <a:pt x="122608" y="60879"/>
                  </a:cubicBezTo>
                  <a:close/>
                  <a:moveTo>
                    <a:pt x="59308" y="8819"/>
                  </a:moveTo>
                  <a:cubicBezTo>
                    <a:pt x="39824" y="8819"/>
                    <a:pt x="25377" y="27310"/>
                    <a:pt x="25377" y="59646"/>
                  </a:cubicBezTo>
                  <a:cubicBezTo>
                    <a:pt x="25377" y="86387"/>
                    <a:pt x="37448" y="115214"/>
                    <a:pt x="63395" y="115214"/>
                  </a:cubicBezTo>
                  <a:cubicBezTo>
                    <a:pt x="89342" y="115214"/>
                    <a:pt x="97326" y="88189"/>
                    <a:pt x="97326" y="65525"/>
                  </a:cubicBezTo>
                  <a:cubicBezTo>
                    <a:pt x="97326" y="40586"/>
                    <a:pt x="87251" y="8819"/>
                    <a:pt x="59308" y="8819"/>
                  </a:cubicBezTo>
                  <a:close/>
                </a:path>
              </a:pathLst>
            </a:custGeom>
            <a:solidFill>
              <a:srgbClr val="FFFFFF"/>
            </a:solidFill>
            <a:ln w="9494" cap="flat">
              <a:noFill/>
              <a:prstDash val="solid"/>
              <a:miter/>
            </a:ln>
          </p:spPr>
          <p:txBody>
            <a:bodyPr rtlCol="0" anchor="ctr"/>
            <a:lstStyle/>
            <a:p>
              <a:endParaRPr lang="en-US"/>
            </a:p>
          </p:txBody>
        </p:sp>
        <p:sp>
          <p:nvSpPr>
            <p:cNvPr id="88" name="Freeform 66">
              <a:extLst>
                <a:ext uri="{FF2B5EF4-FFF2-40B4-BE49-F238E27FC236}">
                  <a16:creationId xmlns:a16="http://schemas.microsoft.com/office/drawing/2014/main" id="{C0EB9BAC-45A8-446B-890B-75C633AC98E4}"/>
                </a:ext>
              </a:extLst>
            </p:cNvPr>
            <p:cNvSpPr/>
            <p:nvPr/>
          </p:nvSpPr>
          <p:spPr>
            <a:xfrm>
              <a:off x="1304547" y="5096686"/>
              <a:ext cx="125231" cy="199136"/>
            </a:xfrm>
            <a:custGeom>
              <a:avLst/>
              <a:gdLst>
                <a:gd name="connsiteX0" fmla="*/ 123179 w 125231"/>
                <a:gd name="connsiteY0" fmla="*/ 10621 h 199136"/>
                <a:gd name="connsiteX1" fmla="*/ 121373 w 125231"/>
                <a:gd name="connsiteY1" fmla="*/ 22664 h 199136"/>
                <a:gd name="connsiteX2" fmla="*/ 100178 w 125231"/>
                <a:gd name="connsiteY2" fmla="*/ 22664 h 199136"/>
                <a:gd name="connsiteX3" fmla="*/ 100748 w 125231"/>
                <a:gd name="connsiteY3" fmla="*/ 37646 h 199136"/>
                <a:gd name="connsiteX4" fmla="*/ 51229 w 125231"/>
                <a:gd name="connsiteY4" fmla="*/ 84396 h 199136"/>
                <a:gd name="connsiteX5" fmla="*/ 38303 w 125231"/>
                <a:gd name="connsiteY5" fmla="*/ 83542 h 199136"/>
                <a:gd name="connsiteX6" fmla="*/ 25377 w 125231"/>
                <a:gd name="connsiteY6" fmla="*/ 99758 h 199136"/>
                <a:gd name="connsiteX7" fmla="*/ 46002 w 125231"/>
                <a:gd name="connsiteY7" fmla="*/ 112085 h 199136"/>
                <a:gd name="connsiteX8" fmla="*/ 81074 w 125231"/>
                <a:gd name="connsiteY8" fmla="*/ 111232 h 199136"/>
                <a:gd name="connsiteX9" fmla="*/ 122323 w 125231"/>
                <a:gd name="connsiteY9" fmla="*/ 143568 h 199136"/>
                <a:gd name="connsiteX10" fmla="*/ 48948 w 125231"/>
                <a:gd name="connsiteY10" fmla="*/ 199136 h 199136"/>
                <a:gd name="connsiteX11" fmla="*/ 0 w 125231"/>
                <a:gd name="connsiteY11" fmla="*/ 164998 h 199136"/>
                <a:gd name="connsiteX12" fmla="*/ 3232 w 125231"/>
                <a:gd name="connsiteY12" fmla="*/ 154093 h 199136"/>
                <a:gd name="connsiteX13" fmla="*/ 23286 w 125231"/>
                <a:gd name="connsiteY13" fmla="*/ 134369 h 199136"/>
                <a:gd name="connsiteX14" fmla="*/ 25662 w 125231"/>
                <a:gd name="connsiteY14" fmla="*/ 127352 h 199136"/>
                <a:gd name="connsiteX15" fmla="*/ 4182 w 125231"/>
                <a:gd name="connsiteY15" fmla="*/ 104120 h 199136"/>
                <a:gd name="connsiteX16" fmla="*/ 8554 w 125231"/>
                <a:gd name="connsiteY16" fmla="*/ 99094 h 199136"/>
                <a:gd name="connsiteX17" fmla="*/ 24141 w 125231"/>
                <a:gd name="connsiteY17" fmla="*/ 85534 h 199136"/>
                <a:gd name="connsiteX18" fmla="*/ 27088 w 125231"/>
                <a:gd name="connsiteY18" fmla="*/ 79939 h 199136"/>
                <a:gd name="connsiteX19" fmla="*/ 4942 w 125231"/>
                <a:gd name="connsiteY19" fmla="*/ 44379 h 199136"/>
                <a:gd name="connsiteX20" fmla="*/ 52940 w 125231"/>
                <a:gd name="connsiteY20" fmla="*/ 0 h 199136"/>
                <a:gd name="connsiteX21" fmla="*/ 81264 w 125231"/>
                <a:gd name="connsiteY21" fmla="*/ 5879 h 199136"/>
                <a:gd name="connsiteX22" fmla="*/ 99227 w 125231"/>
                <a:gd name="connsiteY22" fmla="*/ 10621 h 199136"/>
                <a:gd name="connsiteX23" fmla="*/ 123179 w 125231"/>
                <a:gd name="connsiteY23" fmla="*/ 10621 h 199136"/>
                <a:gd name="connsiteX24" fmla="*/ 61494 w 125231"/>
                <a:gd name="connsiteY24" fmla="*/ 129344 h 199136"/>
                <a:gd name="connsiteX25" fmla="*/ 36117 w 125231"/>
                <a:gd name="connsiteY25" fmla="*/ 132568 h 199136"/>
                <a:gd name="connsiteX26" fmla="*/ 21955 w 125231"/>
                <a:gd name="connsiteY26" fmla="*/ 157223 h 199136"/>
                <a:gd name="connsiteX27" fmla="*/ 61399 w 125231"/>
                <a:gd name="connsiteY27" fmla="*/ 186334 h 199136"/>
                <a:gd name="connsiteX28" fmla="*/ 105025 w 125231"/>
                <a:gd name="connsiteY28" fmla="*/ 154852 h 199136"/>
                <a:gd name="connsiteX29" fmla="*/ 71474 w 125231"/>
                <a:gd name="connsiteY29" fmla="*/ 129249 h 199136"/>
                <a:gd name="connsiteX30" fmla="*/ 61494 w 125231"/>
                <a:gd name="connsiteY30" fmla="*/ 129249 h 199136"/>
                <a:gd name="connsiteX31" fmla="*/ 79838 w 125231"/>
                <a:gd name="connsiteY31" fmla="*/ 45232 h 199136"/>
                <a:gd name="connsiteX32" fmla="*/ 53605 w 125231"/>
                <a:gd name="connsiteY32" fmla="*/ 8440 h 199136"/>
                <a:gd name="connsiteX33" fmla="*/ 28894 w 125231"/>
                <a:gd name="connsiteY33" fmla="*/ 41344 h 199136"/>
                <a:gd name="connsiteX34" fmla="*/ 55696 w 125231"/>
                <a:gd name="connsiteY34" fmla="*/ 75767 h 199136"/>
                <a:gd name="connsiteX35" fmla="*/ 79838 w 125231"/>
                <a:gd name="connsiteY35" fmla="*/ 45232 h 19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231" h="199136">
                  <a:moveTo>
                    <a:pt x="123179" y="10621"/>
                  </a:moveTo>
                  <a:cubicBezTo>
                    <a:pt x="126410" y="12043"/>
                    <a:pt x="125840" y="22095"/>
                    <a:pt x="121373" y="22664"/>
                  </a:cubicBezTo>
                  <a:lnTo>
                    <a:pt x="100178" y="22664"/>
                  </a:lnTo>
                  <a:cubicBezTo>
                    <a:pt x="100748" y="27689"/>
                    <a:pt x="100748" y="32620"/>
                    <a:pt x="100748" y="37646"/>
                  </a:cubicBezTo>
                  <a:cubicBezTo>
                    <a:pt x="100748" y="57939"/>
                    <a:pt x="88677" y="84396"/>
                    <a:pt x="51229" y="84396"/>
                  </a:cubicBezTo>
                  <a:cubicBezTo>
                    <a:pt x="45907" y="84396"/>
                    <a:pt x="41820" y="83827"/>
                    <a:pt x="38303" y="83542"/>
                  </a:cubicBezTo>
                  <a:cubicBezTo>
                    <a:pt x="34786" y="85629"/>
                    <a:pt x="25377" y="91223"/>
                    <a:pt x="25377" y="99758"/>
                  </a:cubicBezTo>
                  <a:cubicBezTo>
                    <a:pt x="25377" y="106490"/>
                    <a:pt x="32125" y="112085"/>
                    <a:pt x="46002" y="112085"/>
                  </a:cubicBezTo>
                  <a:cubicBezTo>
                    <a:pt x="55982" y="112085"/>
                    <a:pt x="68147" y="111232"/>
                    <a:pt x="81074" y="111232"/>
                  </a:cubicBezTo>
                  <a:cubicBezTo>
                    <a:pt x="97611" y="111232"/>
                    <a:pt x="122323" y="114171"/>
                    <a:pt x="122323" y="143568"/>
                  </a:cubicBezTo>
                  <a:cubicBezTo>
                    <a:pt x="122323" y="175619"/>
                    <a:pt x="87251" y="199136"/>
                    <a:pt x="48948" y="199136"/>
                  </a:cubicBezTo>
                  <a:cubicBezTo>
                    <a:pt x="12736" y="199136"/>
                    <a:pt x="0" y="179697"/>
                    <a:pt x="0" y="164998"/>
                  </a:cubicBezTo>
                  <a:cubicBezTo>
                    <a:pt x="0" y="160257"/>
                    <a:pt x="1141" y="156464"/>
                    <a:pt x="3232" y="154093"/>
                  </a:cubicBezTo>
                  <a:cubicBezTo>
                    <a:pt x="8269" y="148783"/>
                    <a:pt x="16538" y="141197"/>
                    <a:pt x="23286" y="134369"/>
                  </a:cubicBezTo>
                  <a:cubicBezTo>
                    <a:pt x="25947" y="131714"/>
                    <a:pt x="28323" y="129059"/>
                    <a:pt x="25662" y="127352"/>
                  </a:cubicBezTo>
                  <a:cubicBezTo>
                    <a:pt x="14162" y="124413"/>
                    <a:pt x="4182" y="114456"/>
                    <a:pt x="4182" y="104120"/>
                  </a:cubicBezTo>
                  <a:cubicBezTo>
                    <a:pt x="4182" y="102603"/>
                    <a:pt x="5323" y="101465"/>
                    <a:pt x="8554" y="99094"/>
                  </a:cubicBezTo>
                  <a:cubicBezTo>
                    <a:pt x="13591" y="95870"/>
                    <a:pt x="19199" y="90844"/>
                    <a:pt x="24141" y="85534"/>
                  </a:cubicBezTo>
                  <a:cubicBezTo>
                    <a:pt x="25662" y="83732"/>
                    <a:pt x="27088" y="81456"/>
                    <a:pt x="27088" y="79939"/>
                  </a:cubicBezTo>
                  <a:cubicBezTo>
                    <a:pt x="17108" y="74629"/>
                    <a:pt x="4942" y="63155"/>
                    <a:pt x="4942" y="44379"/>
                  </a:cubicBezTo>
                  <a:cubicBezTo>
                    <a:pt x="4942" y="19060"/>
                    <a:pt x="26708" y="0"/>
                    <a:pt x="52940" y="0"/>
                  </a:cubicBezTo>
                  <a:cubicBezTo>
                    <a:pt x="64155" y="0"/>
                    <a:pt x="74420" y="2940"/>
                    <a:pt x="81264" y="5879"/>
                  </a:cubicBezTo>
                  <a:cubicBezTo>
                    <a:pt x="90673" y="9957"/>
                    <a:pt x="92764" y="10621"/>
                    <a:pt x="99227" y="10621"/>
                  </a:cubicBezTo>
                  <a:lnTo>
                    <a:pt x="123179" y="10621"/>
                  </a:lnTo>
                  <a:close/>
                  <a:moveTo>
                    <a:pt x="61494" y="129344"/>
                  </a:moveTo>
                  <a:cubicBezTo>
                    <a:pt x="52085" y="129344"/>
                    <a:pt x="40299" y="129913"/>
                    <a:pt x="36117" y="132568"/>
                  </a:cubicBezTo>
                  <a:cubicBezTo>
                    <a:pt x="29084" y="136930"/>
                    <a:pt x="21955" y="146128"/>
                    <a:pt x="21955" y="157223"/>
                  </a:cubicBezTo>
                  <a:cubicBezTo>
                    <a:pt x="21955" y="173059"/>
                    <a:pt x="34596" y="186334"/>
                    <a:pt x="61399" y="186334"/>
                  </a:cubicBezTo>
                  <a:cubicBezTo>
                    <a:pt x="87632" y="186334"/>
                    <a:pt x="105025" y="171636"/>
                    <a:pt x="105025" y="154852"/>
                  </a:cubicBezTo>
                  <a:cubicBezTo>
                    <a:pt x="105025" y="136930"/>
                    <a:pt x="92669" y="129249"/>
                    <a:pt x="71474" y="129249"/>
                  </a:cubicBezTo>
                  <a:lnTo>
                    <a:pt x="61494" y="129249"/>
                  </a:lnTo>
                  <a:close/>
                  <a:moveTo>
                    <a:pt x="79838" y="45232"/>
                  </a:moveTo>
                  <a:cubicBezTo>
                    <a:pt x="79838" y="25224"/>
                    <a:pt x="71569" y="8440"/>
                    <a:pt x="53605" y="8440"/>
                  </a:cubicBezTo>
                  <a:cubicBezTo>
                    <a:pt x="39444" y="8440"/>
                    <a:pt x="28894" y="21336"/>
                    <a:pt x="28894" y="41344"/>
                  </a:cubicBezTo>
                  <a:cubicBezTo>
                    <a:pt x="28894" y="62206"/>
                    <a:pt x="41535" y="75767"/>
                    <a:pt x="55696" y="75767"/>
                  </a:cubicBezTo>
                  <a:cubicBezTo>
                    <a:pt x="71569" y="75861"/>
                    <a:pt x="79838" y="63249"/>
                    <a:pt x="79838" y="45232"/>
                  </a:cubicBezTo>
                  <a:close/>
                </a:path>
              </a:pathLst>
            </a:custGeom>
            <a:solidFill>
              <a:srgbClr val="FFFFFF"/>
            </a:solidFill>
            <a:ln w="9494" cap="flat">
              <a:noFill/>
              <a:prstDash val="solid"/>
              <a:miter/>
            </a:ln>
          </p:spPr>
          <p:txBody>
            <a:bodyPr rtlCol="0" anchor="ctr"/>
            <a:lstStyle/>
            <a:p>
              <a:endParaRPr lang="en-US"/>
            </a:p>
          </p:txBody>
        </p:sp>
        <p:sp>
          <p:nvSpPr>
            <p:cNvPr id="89" name="Freeform 67">
              <a:extLst>
                <a:ext uri="{FF2B5EF4-FFF2-40B4-BE49-F238E27FC236}">
                  <a16:creationId xmlns:a16="http://schemas.microsoft.com/office/drawing/2014/main" id="{93A8CE74-C658-4898-997B-08D66EF89621}"/>
                </a:ext>
              </a:extLst>
            </p:cNvPr>
            <p:cNvSpPr/>
            <p:nvPr/>
          </p:nvSpPr>
          <p:spPr>
            <a:xfrm>
              <a:off x="1429056"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2 w 101413"/>
                <a:gd name="connsiteY10" fmla="*/ 42672 h 124128"/>
                <a:gd name="connsiteX11" fmla="*/ 82499 w 101413"/>
                <a:gd name="connsiteY11" fmla="*/ 44758 h 124128"/>
                <a:gd name="connsiteX12" fmla="*/ 28038 w 101413"/>
                <a:gd name="connsiteY12" fmla="*/ 44758 h 124128"/>
                <a:gd name="connsiteX13" fmla="*/ 46382 w 101413"/>
                <a:gd name="connsiteY13" fmla="*/ 35939 h 124128"/>
                <a:gd name="connsiteX14" fmla="*/ 76987 w 101413"/>
                <a:gd name="connsiteY14" fmla="*/ 33000 h 124128"/>
                <a:gd name="connsiteX15" fmla="*/ 78792 w 101413"/>
                <a:gd name="connsiteY15" fmla="*/ 27405 h 124128"/>
                <a:gd name="connsiteX16" fmla="*/ 56077 w 101413"/>
                <a:gd name="connsiteY16" fmla="*/ 8914 h 124128"/>
                <a:gd name="connsiteX17" fmla="*/ 23381 w 101413"/>
                <a:gd name="connsiteY17" fmla="*/ 34517 h 124128"/>
                <a:gd name="connsiteX18" fmla="*/ 25472 w 101413"/>
                <a:gd name="connsiteY18" fmla="*/ 36034 h 124128"/>
                <a:gd name="connsiteX19" fmla="*/ 46382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9"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2" y="42672"/>
                  </a:cubicBezTo>
                  <a:cubicBezTo>
                    <a:pt x="99037" y="44474"/>
                    <a:pt x="94855" y="44758"/>
                    <a:pt x="82499" y="44758"/>
                  </a:cubicBezTo>
                  <a:lnTo>
                    <a:pt x="28038" y="44758"/>
                  </a:lnTo>
                  <a:close/>
                  <a:moveTo>
                    <a:pt x="46382" y="35939"/>
                  </a:moveTo>
                  <a:cubicBezTo>
                    <a:pt x="68147" y="35939"/>
                    <a:pt x="74706" y="34801"/>
                    <a:pt x="76987" y="33000"/>
                  </a:cubicBezTo>
                  <a:cubicBezTo>
                    <a:pt x="77842" y="32431"/>
                    <a:pt x="78792" y="31198"/>
                    <a:pt x="78792" y="27405"/>
                  </a:cubicBezTo>
                  <a:cubicBezTo>
                    <a:pt x="78792" y="19155"/>
                    <a:pt x="73185" y="8914"/>
                    <a:pt x="56077" y="8914"/>
                  </a:cubicBezTo>
                  <a:cubicBezTo>
                    <a:pt x="38683" y="8914"/>
                    <a:pt x="23666" y="24750"/>
                    <a:pt x="23381" y="34517"/>
                  </a:cubicBezTo>
                  <a:cubicBezTo>
                    <a:pt x="23381" y="35086"/>
                    <a:pt x="23381" y="36034"/>
                    <a:pt x="25472" y="36034"/>
                  </a:cubicBezTo>
                  <a:lnTo>
                    <a:pt x="46382" y="36034"/>
                  </a:lnTo>
                  <a:close/>
                </a:path>
              </a:pathLst>
            </a:custGeom>
            <a:solidFill>
              <a:srgbClr val="FFFFFF"/>
            </a:solidFill>
            <a:ln w="9494" cap="flat">
              <a:noFill/>
              <a:prstDash val="solid"/>
              <a:miter/>
            </a:ln>
          </p:spPr>
          <p:txBody>
            <a:bodyPr rtlCol="0" anchor="ctr"/>
            <a:lstStyle/>
            <a:p>
              <a:endParaRPr lang="en-US"/>
            </a:p>
          </p:txBody>
        </p:sp>
        <p:sp>
          <p:nvSpPr>
            <p:cNvPr id="90" name="Freeform 68">
              <a:extLst>
                <a:ext uri="{FF2B5EF4-FFF2-40B4-BE49-F238E27FC236}">
                  <a16:creationId xmlns:a16="http://schemas.microsoft.com/office/drawing/2014/main" id="{DBB2AB15-0E4D-472B-B8B8-BA83F5329A3C}"/>
                </a:ext>
              </a:extLst>
            </p:cNvPr>
            <p:cNvSpPr/>
            <p:nvPr/>
          </p:nvSpPr>
          <p:spPr>
            <a:xfrm>
              <a:off x="1542357" y="5080242"/>
              <a:ext cx="78584" cy="140572"/>
            </a:xfrm>
            <a:custGeom>
              <a:avLst/>
              <a:gdLst>
                <a:gd name="connsiteX0" fmla="*/ 43238 w 78584"/>
                <a:gd name="connsiteY0" fmla="*/ 32944 h 140572"/>
                <a:gd name="connsiteX1" fmla="*/ 37916 w 78584"/>
                <a:gd name="connsiteY1" fmla="*/ 39961 h 140572"/>
                <a:gd name="connsiteX2" fmla="*/ 37916 w 78584"/>
                <a:gd name="connsiteY2" fmla="*/ 94960 h 140572"/>
                <a:gd name="connsiteX3" fmla="*/ 59396 w 78584"/>
                <a:gd name="connsiteY3" fmla="*/ 127581 h 140572"/>
                <a:gd name="connsiteX4" fmla="*/ 67380 w 78584"/>
                <a:gd name="connsiteY4" fmla="*/ 126064 h 140572"/>
                <a:gd name="connsiteX5" fmla="*/ 74698 w 78584"/>
                <a:gd name="connsiteY5" fmla="*/ 121986 h 140572"/>
                <a:gd name="connsiteX6" fmla="*/ 77644 w 78584"/>
                <a:gd name="connsiteY6" fmla="*/ 127012 h 140572"/>
                <a:gd name="connsiteX7" fmla="*/ 46660 w 78584"/>
                <a:gd name="connsiteY7" fmla="*/ 140572 h 140572"/>
                <a:gd name="connsiteX8" fmla="*/ 16055 w 78584"/>
                <a:gd name="connsiteY8" fmla="*/ 108805 h 140572"/>
                <a:gd name="connsiteX9" fmla="*/ 16055 w 78584"/>
                <a:gd name="connsiteY9" fmla="*/ 41478 h 140572"/>
                <a:gd name="connsiteX10" fmla="*/ 9877 w 78584"/>
                <a:gd name="connsiteY10" fmla="*/ 32944 h 140572"/>
                <a:gd name="connsiteX11" fmla="*/ 1608 w 78584"/>
                <a:gd name="connsiteY11" fmla="*/ 32944 h 140572"/>
                <a:gd name="connsiteX12" fmla="*/ 753 w 78584"/>
                <a:gd name="connsiteY12" fmla="*/ 26780 h 140572"/>
                <a:gd name="connsiteX13" fmla="*/ 19572 w 78584"/>
                <a:gd name="connsiteY13" fmla="*/ 17677 h 140572"/>
                <a:gd name="connsiteX14" fmla="*/ 31928 w 78584"/>
                <a:gd name="connsiteY14" fmla="*/ 323 h 140572"/>
                <a:gd name="connsiteX15" fmla="*/ 38106 w 78584"/>
                <a:gd name="connsiteY15" fmla="*/ 1841 h 140572"/>
                <a:gd name="connsiteX16" fmla="*/ 38106 w 78584"/>
                <a:gd name="connsiteY16" fmla="*/ 15116 h 140572"/>
                <a:gd name="connsiteX17" fmla="*/ 43428 w 78584"/>
                <a:gd name="connsiteY17" fmla="*/ 20711 h 140572"/>
                <a:gd name="connsiteX18" fmla="*/ 76124 w 78584"/>
                <a:gd name="connsiteY18" fmla="*/ 20711 h 140572"/>
                <a:gd name="connsiteX19" fmla="*/ 76409 w 78584"/>
                <a:gd name="connsiteY19" fmla="*/ 33039 h 140572"/>
                <a:gd name="connsiteX20" fmla="*/ 43238 w 78584"/>
                <a:gd name="connsiteY20" fmla="*/ 33039 h 1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584" h="140572">
                  <a:moveTo>
                    <a:pt x="43238" y="32944"/>
                  </a:moveTo>
                  <a:cubicBezTo>
                    <a:pt x="38201" y="32944"/>
                    <a:pt x="37916" y="33797"/>
                    <a:pt x="37916" y="39961"/>
                  </a:cubicBezTo>
                  <a:lnTo>
                    <a:pt x="37916" y="94960"/>
                  </a:lnTo>
                  <a:cubicBezTo>
                    <a:pt x="37916" y="112029"/>
                    <a:pt x="40007" y="127581"/>
                    <a:pt x="59396" y="127581"/>
                  </a:cubicBezTo>
                  <a:cubicBezTo>
                    <a:pt x="62342" y="127581"/>
                    <a:pt x="65003" y="127012"/>
                    <a:pt x="67380" y="126064"/>
                  </a:cubicBezTo>
                  <a:cubicBezTo>
                    <a:pt x="70041" y="125210"/>
                    <a:pt x="73843" y="121986"/>
                    <a:pt x="74698" y="121986"/>
                  </a:cubicBezTo>
                  <a:cubicBezTo>
                    <a:pt x="77074" y="121986"/>
                    <a:pt x="78215" y="125210"/>
                    <a:pt x="77644" y="127012"/>
                  </a:cubicBezTo>
                  <a:cubicBezTo>
                    <a:pt x="72322" y="133176"/>
                    <a:pt x="61772" y="140572"/>
                    <a:pt x="46660" y="140572"/>
                  </a:cubicBezTo>
                  <a:cubicBezTo>
                    <a:pt x="21283" y="140572"/>
                    <a:pt x="16055" y="126443"/>
                    <a:pt x="16055" y="108805"/>
                  </a:cubicBezTo>
                  <a:lnTo>
                    <a:pt x="16055" y="41478"/>
                  </a:lnTo>
                  <a:cubicBezTo>
                    <a:pt x="16055" y="33513"/>
                    <a:pt x="15770" y="32944"/>
                    <a:pt x="9877" y="32944"/>
                  </a:cubicBezTo>
                  <a:lnTo>
                    <a:pt x="1608" y="32944"/>
                  </a:lnTo>
                  <a:cubicBezTo>
                    <a:pt x="-198" y="31806"/>
                    <a:pt x="-483" y="28487"/>
                    <a:pt x="753" y="26780"/>
                  </a:cubicBezTo>
                  <a:cubicBezTo>
                    <a:pt x="9307" y="24125"/>
                    <a:pt x="16625" y="20332"/>
                    <a:pt x="19572" y="17677"/>
                  </a:cubicBezTo>
                  <a:cubicBezTo>
                    <a:pt x="23374" y="14168"/>
                    <a:pt x="28981" y="6203"/>
                    <a:pt x="31928" y="323"/>
                  </a:cubicBezTo>
                  <a:cubicBezTo>
                    <a:pt x="33353" y="-246"/>
                    <a:pt x="36965" y="-246"/>
                    <a:pt x="38106" y="1841"/>
                  </a:cubicBezTo>
                  <a:lnTo>
                    <a:pt x="38106" y="15116"/>
                  </a:lnTo>
                  <a:cubicBezTo>
                    <a:pt x="38106" y="20427"/>
                    <a:pt x="38391" y="20711"/>
                    <a:pt x="43428" y="20711"/>
                  </a:cubicBezTo>
                  <a:lnTo>
                    <a:pt x="76124" y="20711"/>
                  </a:lnTo>
                  <a:cubicBezTo>
                    <a:pt x="79640" y="23366"/>
                    <a:pt x="79070" y="31332"/>
                    <a:pt x="76409" y="33039"/>
                  </a:cubicBezTo>
                  <a:lnTo>
                    <a:pt x="43238" y="33039"/>
                  </a:lnTo>
                  <a:close/>
                </a:path>
              </a:pathLst>
            </a:custGeom>
            <a:solidFill>
              <a:srgbClr val="FFFFFF"/>
            </a:solidFill>
            <a:ln w="9494" cap="flat">
              <a:noFill/>
              <a:prstDash val="solid"/>
              <a:miter/>
            </a:ln>
          </p:spPr>
          <p:txBody>
            <a:bodyPr rtlCol="0" anchor="ctr"/>
            <a:lstStyle/>
            <a:p>
              <a:endParaRPr lang="en-US"/>
            </a:p>
          </p:txBody>
        </p:sp>
        <p:sp>
          <p:nvSpPr>
            <p:cNvPr id="91" name="Freeform 69">
              <a:extLst>
                <a:ext uri="{FF2B5EF4-FFF2-40B4-BE49-F238E27FC236}">
                  <a16:creationId xmlns:a16="http://schemas.microsoft.com/office/drawing/2014/main" id="{CAA6EB6A-8D0D-4161-AB7C-7DA3C4EFB8AE}"/>
                </a:ext>
              </a:extLst>
            </p:cNvPr>
            <p:cNvSpPr/>
            <p:nvPr/>
          </p:nvSpPr>
          <p:spPr>
            <a:xfrm>
              <a:off x="1626198" y="5006411"/>
              <a:ext cx="141074" cy="211273"/>
            </a:xfrm>
            <a:custGeom>
              <a:avLst/>
              <a:gdLst>
                <a:gd name="connsiteX0" fmla="*/ 19751 w 141074"/>
                <a:gd name="connsiteY0" fmla="*/ 44379 h 211273"/>
                <a:gd name="connsiteX1" fmla="*/ 10626 w 141074"/>
                <a:gd name="connsiteY1" fmla="*/ 20008 h 211273"/>
                <a:gd name="connsiteX2" fmla="*/ 7680 w 141074"/>
                <a:gd name="connsiteY2" fmla="*/ 18207 h 211273"/>
                <a:gd name="connsiteX3" fmla="*/ 7680 w 141074"/>
                <a:gd name="connsiteY3" fmla="*/ 12327 h 211273"/>
                <a:gd name="connsiteX4" fmla="*/ 39520 w 141074"/>
                <a:gd name="connsiteY4" fmla="*/ 0 h 211273"/>
                <a:gd name="connsiteX5" fmla="*/ 42466 w 141074"/>
                <a:gd name="connsiteY5" fmla="*/ 1802 h 211273"/>
                <a:gd name="connsiteX6" fmla="*/ 41611 w 141074"/>
                <a:gd name="connsiteY6" fmla="*/ 38215 h 211273"/>
                <a:gd name="connsiteX7" fmla="*/ 41611 w 141074"/>
                <a:gd name="connsiteY7" fmla="*/ 99947 h 211273"/>
                <a:gd name="connsiteX8" fmla="*/ 42752 w 141074"/>
                <a:gd name="connsiteY8" fmla="*/ 105542 h 211273"/>
                <a:gd name="connsiteX9" fmla="*/ 82576 w 141074"/>
                <a:gd name="connsiteY9" fmla="*/ 90275 h 211273"/>
                <a:gd name="connsiteX10" fmla="*/ 120594 w 141074"/>
                <a:gd name="connsiteY10" fmla="*/ 128206 h 211273"/>
                <a:gd name="connsiteX11" fmla="*/ 120594 w 141074"/>
                <a:gd name="connsiteY11" fmla="*/ 177326 h 211273"/>
                <a:gd name="connsiteX12" fmla="*/ 131809 w 141074"/>
                <a:gd name="connsiteY12" fmla="*/ 202929 h 211273"/>
                <a:gd name="connsiteX13" fmla="*/ 139793 w 141074"/>
                <a:gd name="connsiteY13" fmla="*/ 203782 h 211273"/>
                <a:gd name="connsiteX14" fmla="*/ 139222 w 141074"/>
                <a:gd name="connsiteY14" fmla="*/ 211179 h 211273"/>
                <a:gd name="connsiteX15" fmla="*/ 109758 w 141074"/>
                <a:gd name="connsiteY15" fmla="*/ 210326 h 211273"/>
                <a:gd name="connsiteX16" fmla="*/ 82385 w 141074"/>
                <a:gd name="connsiteY16" fmla="*/ 211179 h 211273"/>
                <a:gd name="connsiteX17" fmla="*/ 81815 w 141074"/>
                <a:gd name="connsiteY17" fmla="*/ 203782 h 211273"/>
                <a:gd name="connsiteX18" fmla="*/ 87708 w 141074"/>
                <a:gd name="connsiteY18" fmla="*/ 202929 h 211273"/>
                <a:gd name="connsiteX19" fmla="*/ 98923 w 141074"/>
                <a:gd name="connsiteY19" fmla="*/ 177326 h 211273"/>
                <a:gd name="connsiteX20" fmla="*/ 98923 w 141074"/>
                <a:gd name="connsiteY20" fmla="*/ 135318 h 211273"/>
                <a:gd name="connsiteX21" fmla="*/ 70885 w 141074"/>
                <a:gd name="connsiteY21" fmla="*/ 103835 h 211273"/>
                <a:gd name="connsiteX22" fmla="*/ 47884 w 141074"/>
                <a:gd name="connsiteY22" fmla="*/ 111801 h 211273"/>
                <a:gd name="connsiteX23" fmla="*/ 41706 w 141074"/>
                <a:gd name="connsiteY23" fmla="*/ 128016 h 211273"/>
                <a:gd name="connsiteX24" fmla="*/ 41706 w 141074"/>
                <a:gd name="connsiteY24" fmla="*/ 177421 h 211273"/>
                <a:gd name="connsiteX25" fmla="*/ 52921 w 141074"/>
                <a:gd name="connsiteY25" fmla="*/ 203024 h 211273"/>
                <a:gd name="connsiteX26" fmla="*/ 59099 w 141074"/>
                <a:gd name="connsiteY26" fmla="*/ 203877 h 211273"/>
                <a:gd name="connsiteX27" fmla="*/ 58529 w 141074"/>
                <a:gd name="connsiteY27" fmla="*/ 211274 h 211273"/>
                <a:gd name="connsiteX28" fmla="*/ 30776 w 141074"/>
                <a:gd name="connsiteY28" fmla="*/ 210420 h 211273"/>
                <a:gd name="connsiteX29" fmla="*/ 1882 w 141074"/>
                <a:gd name="connsiteY29" fmla="*/ 211274 h 211273"/>
                <a:gd name="connsiteX30" fmla="*/ 1312 w 141074"/>
                <a:gd name="connsiteY30" fmla="*/ 203877 h 211273"/>
                <a:gd name="connsiteX31" fmla="*/ 8725 w 141074"/>
                <a:gd name="connsiteY31" fmla="*/ 203024 h 211273"/>
                <a:gd name="connsiteX32" fmla="*/ 19941 w 141074"/>
                <a:gd name="connsiteY32" fmla="*/ 177421 h 211273"/>
                <a:gd name="connsiteX33" fmla="*/ 19941 w 141074"/>
                <a:gd name="connsiteY33" fmla="*/ 44379 h 21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1074" h="211273">
                  <a:moveTo>
                    <a:pt x="19751" y="44379"/>
                  </a:moveTo>
                  <a:cubicBezTo>
                    <a:pt x="19751" y="27026"/>
                    <a:pt x="19466" y="25224"/>
                    <a:pt x="10626" y="20008"/>
                  </a:cubicBezTo>
                  <a:lnTo>
                    <a:pt x="7680" y="18207"/>
                  </a:lnTo>
                  <a:cubicBezTo>
                    <a:pt x="6159" y="17353"/>
                    <a:pt x="6159" y="13181"/>
                    <a:pt x="7680" y="12327"/>
                  </a:cubicBezTo>
                  <a:cubicBezTo>
                    <a:pt x="14998" y="9957"/>
                    <a:pt x="28875" y="5595"/>
                    <a:pt x="39520" y="0"/>
                  </a:cubicBezTo>
                  <a:cubicBezTo>
                    <a:pt x="40661" y="0"/>
                    <a:pt x="41896" y="569"/>
                    <a:pt x="42466" y="1802"/>
                  </a:cubicBezTo>
                  <a:cubicBezTo>
                    <a:pt x="42181" y="10621"/>
                    <a:pt x="41611" y="25319"/>
                    <a:pt x="41611" y="38215"/>
                  </a:cubicBezTo>
                  <a:lnTo>
                    <a:pt x="41611" y="99947"/>
                  </a:lnTo>
                  <a:cubicBezTo>
                    <a:pt x="41611" y="102602"/>
                    <a:pt x="41896" y="104973"/>
                    <a:pt x="42752" y="105542"/>
                  </a:cubicBezTo>
                  <a:cubicBezTo>
                    <a:pt x="53397" y="97292"/>
                    <a:pt x="67463" y="90275"/>
                    <a:pt x="82576" y="90275"/>
                  </a:cubicBezTo>
                  <a:cubicBezTo>
                    <a:pt x="110614" y="90275"/>
                    <a:pt x="120594" y="107628"/>
                    <a:pt x="120594" y="128206"/>
                  </a:cubicBezTo>
                  <a:lnTo>
                    <a:pt x="120594" y="177326"/>
                  </a:lnTo>
                  <a:cubicBezTo>
                    <a:pt x="120594" y="198472"/>
                    <a:pt x="121164" y="201696"/>
                    <a:pt x="131809" y="202929"/>
                  </a:cubicBezTo>
                  <a:lnTo>
                    <a:pt x="139793" y="203782"/>
                  </a:lnTo>
                  <a:cubicBezTo>
                    <a:pt x="141884" y="205300"/>
                    <a:pt x="141218" y="210231"/>
                    <a:pt x="139222" y="211179"/>
                  </a:cubicBezTo>
                  <a:cubicBezTo>
                    <a:pt x="128577" y="210610"/>
                    <a:pt x="120023" y="210326"/>
                    <a:pt x="109758" y="210326"/>
                  </a:cubicBezTo>
                  <a:cubicBezTo>
                    <a:pt x="99113" y="210326"/>
                    <a:pt x="90274" y="210610"/>
                    <a:pt x="82385" y="211179"/>
                  </a:cubicBezTo>
                  <a:cubicBezTo>
                    <a:pt x="80294" y="210326"/>
                    <a:pt x="79724" y="205300"/>
                    <a:pt x="81815" y="203782"/>
                  </a:cubicBezTo>
                  <a:lnTo>
                    <a:pt x="87708" y="202929"/>
                  </a:lnTo>
                  <a:cubicBezTo>
                    <a:pt x="98638" y="201127"/>
                    <a:pt x="98923" y="198567"/>
                    <a:pt x="98923" y="177326"/>
                  </a:cubicBezTo>
                  <a:lnTo>
                    <a:pt x="98923" y="135318"/>
                  </a:lnTo>
                  <a:cubicBezTo>
                    <a:pt x="98923" y="116542"/>
                    <a:pt x="89799" y="103835"/>
                    <a:pt x="70885" y="103835"/>
                  </a:cubicBezTo>
                  <a:cubicBezTo>
                    <a:pt x="60905" y="103835"/>
                    <a:pt x="53207" y="107344"/>
                    <a:pt x="47884" y="111801"/>
                  </a:cubicBezTo>
                  <a:cubicBezTo>
                    <a:pt x="42562" y="116258"/>
                    <a:pt x="41706" y="117680"/>
                    <a:pt x="41706" y="128016"/>
                  </a:cubicBezTo>
                  <a:lnTo>
                    <a:pt x="41706" y="177421"/>
                  </a:lnTo>
                  <a:cubicBezTo>
                    <a:pt x="41706" y="198567"/>
                    <a:pt x="42276" y="201507"/>
                    <a:pt x="52921" y="203024"/>
                  </a:cubicBezTo>
                  <a:lnTo>
                    <a:pt x="59099" y="203877"/>
                  </a:lnTo>
                  <a:cubicBezTo>
                    <a:pt x="61190" y="205015"/>
                    <a:pt x="60620" y="210326"/>
                    <a:pt x="58529" y="211274"/>
                  </a:cubicBezTo>
                  <a:cubicBezTo>
                    <a:pt x="49690" y="210705"/>
                    <a:pt x="41136" y="210420"/>
                    <a:pt x="30776" y="210420"/>
                  </a:cubicBezTo>
                  <a:cubicBezTo>
                    <a:pt x="20131" y="210420"/>
                    <a:pt x="11292" y="210705"/>
                    <a:pt x="1882" y="211274"/>
                  </a:cubicBezTo>
                  <a:cubicBezTo>
                    <a:pt x="-209" y="210420"/>
                    <a:pt x="-779" y="205395"/>
                    <a:pt x="1312" y="203877"/>
                  </a:cubicBezTo>
                  <a:lnTo>
                    <a:pt x="8725" y="203024"/>
                  </a:lnTo>
                  <a:cubicBezTo>
                    <a:pt x="19656" y="201886"/>
                    <a:pt x="19941" y="198662"/>
                    <a:pt x="19941" y="177421"/>
                  </a:cubicBezTo>
                  <a:lnTo>
                    <a:pt x="19941" y="44379"/>
                  </a:lnTo>
                  <a:close/>
                </a:path>
              </a:pathLst>
            </a:custGeom>
            <a:solidFill>
              <a:srgbClr val="FFFFFF"/>
            </a:solidFill>
            <a:ln w="9494" cap="flat">
              <a:noFill/>
              <a:prstDash val="solid"/>
              <a:miter/>
            </a:ln>
          </p:spPr>
          <p:txBody>
            <a:bodyPr rtlCol="0" anchor="ctr"/>
            <a:lstStyle/>
            <a:p>
              <a:endParaRPr lang="en-US"/>
            </a:p>
          </p:txBody>
        </p:sp>
        <p:sp>
          <p:nvSpPr>
            <p:cNvPr id="92" name="Freeform 70">
              <a:extLst>
                <a:ext uri="{FF2B5EF4-FFF2-40B4-BE49-F238E27FC236}">
                  <a16:creationId xmlns:a16="http://schemas.microsoft.com/office/drawing/2014/main" id="{A64607A0-51AE-442A-83EA-57F875DEEA97}"/>
                </a:ext>
              </a:extLst>
            </p:cNvPr>
            <p:cNvSpPr/>
            <p:nvPr/>
          </p:nvSpPr>
          <p:spPr>
            <a:xfrm>
              <a:off x="1773214"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2 w 101413"/>
                <a:gd name="connsiteY10" fmla="*/ 42672 h 124128"/>
                <a:gd name="connsiteX11" fmla="*/ 82499 w 101413"/>
                <a:gd name="connsiteY11" fmla="*/ 44758 h 124128"/>
                <a:gd name="connsiteX12" fmla="*/ 28038 w 101413"/>
                <a:gd name="connsiteY12" fmla="*/ 44758 h 124128"/>
                <a:gd name="connsiteX13" fmla="*/ 46287 w 101413"/>
                <a:gd name="connsiteY13" fmla="*/ 35939 h 124128"/>
                <a:gd name="connsiteX14" fmla="*/ 76892 w 101413"/>
                <a:gd name="connsiteY14" fmla="*/ 33000 h 124128"/>
                <a:gd name="connsiteX15" fmla="*/ 78697 w 101413"/>
                <a:gd name="connsiteY15" fmla="*/ 27405 h 124128"/>
                <a:gd name="connsiteX16" fmla="*/ 55982 w 101413"/>
                <a:gd name="connsiteY16" fmla="*/ 8914 h 124128"/>
                <a:gd name="connsiteX17" fmla="*/ 23286 w 101413"/>
                <a:gd name="connsiteY17" fmla="*/ 34517 h 124128"/>
                <a:gd name="connsiteX18" fmla="*/ 25377 w 101413"/>
                <a:gd name="connsiteY18" fmla="*/ 36034 h 124128"/>
                <a:gd name="connsiteX19" fmla="*/ 46287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8"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2" y="42672"/>
                  </a:cubicBezTo>
                  <a:cubicBezTo>
                    <a:pt x="99037" y="44474"/>
                    <a:pt x="94855" y="44758"/>
                    <a:pt x="82499" y="44758"/>
                  </a:cubicBezTo>
                  <a:lnTo>
                    <a:pt x="28038" y="44758"/>
                  </a:lnTo>
                  <a:close/>
                  <a:moveTo>
                    <a:pt x="46287" y="35939"/>
                  </a:moveTo>
                  <a:cubicBezTo>
                    <a:pt x="68052" y="35939"/>
                    <a:pt x="74610" y="34801"/>
                    <a:pt x="76892" y="33000"/>
                  </a:cubicBezTo>
                  <a:cubicBezTo>
                    <a:pt x="77747" y="32431"/>
                    <a:pt x="78697" y="31198"/>
                    <a:pt x="78697" y="27405"/>
                  </a:cubicBezTo>
                  <a:cubicBezTo>
                    <a:pt x="78697" y="19155"/>
                    <a:pt x="73090" y="8914"/>
                    <a:pt x="55982" y="8914"/>
                  </a:cubicBezTo>
                  <a:cubicBezTo>
                    <a:pt x="38588" y="8914"/>
                    <a:pt x="23571" y="24750"/>
                    <a:pt x="23286" y="34517"/>
                  </a:cubicBezTo>
                  <a:cubicBezTo>
                    <a:pt x="23286" y="35086"/>
                    <a:pt x="23286" y="36034"/>
                    <a:pt x="25377" y="36034"/>
                  </a:cubicBezTo>
                  <a:lnTo>
                    <a:pt x="46287" y="36034"/>
                  </a:lnTo>
                  <a:close/>
                </a:path>
              </a:pathLst>
            </a:custGeom>
            <a:solidFill>
              <a:srgbClr val="FFFFFF"/>
            </a:solidFill>
            <a:ln w="9494" cap="flat">
              <a:noFill/>
              <a:prstDash val="solid"/>
              <a:miter/>
            </a:ln>
          </p:spPr>
          <p:txBody>
            <a:bodyPr rtlCol="0" anchor="ctr"/>
            <a:lstStyle/>
            <a:p>
              <a:endParaRPr lang="en-US"/>
            </a:p>
          </p:txBody>
        </p:sp>
        <p:sp>
          <p:nvSpPr>
            <p:cNvPr id="93" name="Freeform 71">
              <a:extLst>
                <a:ext uri="{FF2B5EF4-FFF2-40B4-BE49-F238E27FC236}">
                  <a16:creationId xmlns:a16="http://schemas.microsoft.com/office/drawing/2014/main" id="{0C8A918F-3B8F-4850-AFB7-A580ABAC2612}"/>
                </a:ext>
              </a:extLst>
            </p:cNvPr>
            <p:cNvSpPr/>
            <p:nvPr/>
          </p:nvSpPr>
          <p:spPr>
            <a:xfrm>
              <a:off x="1887573" y="5092513"/>
              <a:ext cx="86282" cy="125076"/>
            </a:xfrm>
            <a:custGeom>
              <a:avLst/>
              <a:gdLst>
                <a:gd name="connsiteX0" fmla="*/ 17945 w 86282"/>
                <a:gd name="connsiteY0" fmla="*/ 39732 h 125076"/>
                <a:gd name="connsiteX1" fmla="*/ 9961 w 86282"/>
                <a:gd name="connsiteY1" fmla="*/ 21526 h 125076"/>
                <a:gd name="connsiteX2" fmla="*/ 7300 w 86282"/>
                <a:gd name="connsiteY2" fmla="*/ 19724 h 125076"/>
                <a:gd name="connsiteX3" fmla="*/ 7585 w 86282"/>
                <a:gd name="connsiteY3" fmla="*/ 14414 h 125076"/>
                <a:gd name="connsiteX4" fmla="*/ 37334 w 86282"/>
                <a:gd name="connsiteY4" fmla="*/ 0 h 125076"/>
                <a:gd name="connsiteX5" fmla="*/ 39710 w 86282"/>
                <a:gd name="connsiteY5" fmla="*/ 2086 h 125076"/>
                <a:gd name="connsiteX6" fmla="*/ 39710 w 86282"/>
                <a:gd name="connsiteY6" fmla="*/ 19155 h 125076"/>
                <a:gd name="connsiteX7" fmla="*/ 40565 w 86282"/>
                <a:gd name="connsiteY7" fmla="*/ 21810 h 125076"/>
                <a:gd name="connsiteX8" fmla="*/ 72976 w 86282"/>
                <a:gd name="connsiteY8" fmla="*/ 4172 h 125076"/>
                <a:gd name="connsiteX9" fmla="*/ 86282 w 86282"/>
                <a:gd name="connsiteY9" fmla="*/ 15931 h 125076"/>
                <a:gd name="connsiteX10" fmla="*/ 73641 w 86282"/>
                <a:gd name="connsiteY10" fmla="*/ 29491 h 125076"/>
                <a:gd name="connsiteX11" fmla="*/ 67178 w 86282"/>
                <a:gd name="connsiteY11" fmla="*/ 27405 h 125076"/>
                <a:gd name="connsiteX12" fmla="*/ 54252 w 86282"/>
                <a:gd name="connsiteY12" fmla="*/ 22664 h 125076"/>
                <a:gd name="connsiteX13" fmla="*/ 43607 w 86282"/>
                <a:gd name="connsiteY13" fmla="*/ 28543 h 125076"/>
                <a:gd name="connsiteX14" fmla="*/ 39805 w 86282"/>
                <a:gd name="connsiteY14" fmla="*/ 51206 h 125076"/>
                <a:gd name="connsiteX15" fmla="*/ 39805 w 86282"/>
                <a:gd name="connsiteY15" fmla="*/ 91223 h 125076"/>
                <a:gd name="connsiteX16" fmla="*/ 51591 w 86282"/>
                <a:gd name="connsiteY16" fmla="*/ 116826 h 125076"/>
                <a:gd name="connsiteX17" fmla="*/ 62236 w 86282"/>
                <a:gd name="connsiteY17" fmla="*/ 117680 h 125076"/>
                <a:gd name="connsiteX18" fmla="*/ 61666 w 86282"/>
                <a:gd name="connsiteY18" fmla="*/ 125076 h 125076"/>
                <a:gd name="connsiteX19" fmla="*/ 28970 w 86282"/>
                <a:gd name="connsiteY19" fmla="*/ 124223 h 125076"/>
                <a:gd name="connsiteX20" fmla="*/ 1882 w 86282"/>
                <a:gd name="connsiteY20" fmla="*/ 125076 h 125076"/>
                <a:gd name="connsiteX21" fmla="*/ 1312 w 86282"/>
                <a:gd name="connsiteY21" fmla="*/ 117680 h 125076"/>
                <a:gd name="connsiteX22" fmla="*/ 6920 w 86282"/>
                <a:gd name="connsiteY22" fmla="*/ 116826 h 125076"/>
                <a:gd name="connsiteX23" fmla="*/ 18135 w 86282"/>
                <a:gd name="connsiteY23" fmla="*/ 91223 h 125076"/>
                <a:gd name="connsiteX24" fmla="*/ 18135 w 86282"/>
                <a:gd name="connsiteY24" fmla="*/ 39732 h 12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282" h="125076">
                  <a:moveTo>
                    <a:pt x="17945" y="39732"/>
                  </a:moveTo>
                  <a:cubicBezTo>
                    <a:pt x="17945" y="28258"/>
                    <a:pt x="17945" y="26836"/>
                    <a:pt x="9961" y="21526"/>
                  </a:cubicBezTo>
                  <a:lnTo>
                    <a:pt x="7300" y="19724"/>
                  </a:lnTo>
                  <a:cubicBezTo>
                    <a:pt x="6159" y="18586"/>
                    <a:pt x="6159" y="15362"/>
                    <a:pt x="7585" y="14414"/>
                  </a:cubicBezTo>
                  <a:cubicBezTo>
                    <a:pt x="14333" y="12043"/>
                    <a:pt x="30015" y="4457"/>
                    <a:pt x="37334" y="0"/>
                  </a:cubicBezTo>
                  <a:cubicBezTo>
                    <a:pt x="38760" y="284"/>
                    <a:pt x="39710" y="853"/>
                    <a:pt x="39710" y="2086"/>
                  </a:cubicBezTo>
                  <a:lnTo>
                    <a:pt x="39710" y="19155"/>
                  </a:lnTo>
                  <a:cubicBezTo>
                    <a:pt x="39710" y="20672"/>
                    <a:pt x="39995" y="21526"/>
                    <a:pt x="40565" y="21810"/>
                  </a:cubicBezTo>
                  <a:cubicBezTo>
                    <a:pt x="50830" y="13276"/>
                    <a:pt x="62046" y="4172"/>
                    <a:pt x="72976" y="4172"/>
                  </a:cubicBezTo>
                  <a:cubicBezTo>
                    <a:pt x="80389" y="4172"/>
                    <a:pt x="86282" y="8914"/>
                    <a:pt x="86282" y="15931"/>
                  </a:cubicBezTo>
                  <a:cubicBezTo>
                    <a:pt x="86282" y="25603"/>
                    <a:pt x="78298" y="29491"/>
                    <a:pt x="73641" y="29491"/>
                  </a:cubicBezTo>
                  <a:cubicBezTo>
                    <a:pt x="70695" y="29491"/>
                    <a:pt x="69174" y="28638"/>
                    <a:pt x="67178" y="27405"/>
                  </a:cubicBezTo>
                  <a:cubicBezTo>
                    <a:pt x="62806" y="24465"/>
                    <a:pt x="58339" y="22664"/>
                    <a:pt x="54252" y="22664"/>
                  </a:cubicBezTo>
                  <a:cubicBezTo>
                    <a:pt x="49500" y="22664"/>
                    <a:pt x="45983" y="25319"/>
                    <a:pt x="43607" y="28543"/>
                  </a:cubicBezTo>
                  <a:cubicBezTo>
                    <a:pt x="40661" y="32620"/>
                    <a:pt x="39805" y="41155"/>
                    <a:pt x="39805" y="51206"/>
                  </a:cubicBezTo>
                  <a:lnTo>
                    <a:pt x="39805" y="91223"/>
                  </a:lnTo>
                  <a:cubicBezTo>
                    <a:pt x="39805" y="112370"/>
                    <a:pt x="40376" y="115878"/>
                    <a:pt x="51591" y="116826"/>
                  </a:cubicBezTo>
                  <a:lnTo>
                    <a:pt x="62236" y="117680"/>
                  </a:lnTo>
                  <a:cubicBezTo>
                    <a:pt x="64327" y="119197"/>
                    <a:pt x="63662" y="124128"/>
                    <a:pt x="61666" y="125076"/>
                  </a:cubicBezTo>
                  <a:cubicBezTo>
                    <a:pt x="47789" y="124507"/>
                    <a:pt x="39235" y="124223"/>
                    <a:pt x="28970" y="124223"/>
                  </a:cubicBezTo>
                  <a:cubicBezTo>
                    <a:pt x="18325" y="124223"/>
                    <a:pt x="9486" y="124507"/>
                    <a:pt x="1882" y="125076"/>
                  </a:cubicBezTo>
                  <a:cubicBezTo>
                    <a:pt x="-209" y="124223"/>
                    <a:pt x="-779" y="119197"/>
                    <a:pt x="1312" y="117680"/>
                  </a:cubicBezTo>
                  <a:lnTo>
                    <a:pt x="6920" y="116826"/>
                  </a:lnTo>
                  <a:cubicBezTo>
                    <a:pt x="17850" y="115025"/>
                    <a:pt x="18135" y="112464"/>
                    <a:pt x="18135" y="91223"/>
                  </a:cubicBezTo>
                  <a:lnTo>
                    <a:pt x="18135" y="39732"/>
                  </a:lnTo>
                  <a:close/>
                </a:path>
              </a:pathLst>
            </a:custGeom>
            <a:solidFill>
              <a:srgbClr val="FFFFFF"/>
            </a:solidFill>
            <a:ln w="9494" cap="flat">
              <a:noFill/>
              <a:prstDash val="solid"/>
              <a:miter/>
            </a:ln>
          </p:spPr>
          <p:txBody>
            <a:bodyPr rtlCol="0" anchor="ctr"/>
            <a:lstStyle/>
            <a:p>
              <a:endParaRPr lang="en-US"/>
            </a:p>
          </p:txBody>
        </p:sp>
        <p:sp>
          <p:nvSpPr>
            <p:cNvPr id="94" name="Freeform 72">
              <a:extLst>
                <a:ext uri="{FF2B5EF4-FFF2-40B4-BE49-F238E27FC236}">
                  <a16:creationId xmlns:a16="http://schemas.microsoft.com/office/drawing/2014/main" id="{E89644E8-EBB1-4C9C-B0F2-63E09FF2AD05}"/>
                </a:ext>
              </a:extLst>
            </p:cNvPr>
            <p:cNvSpPr/>
            <p:nvPr/>
          </p:nvSpPr>
          <p:spPr>
            <a:xfrm>
              <a:off x="2023081" y="5099910"/>
              <a:ext cx="200771" cy="121378"/>
            </a:xfrm>
            <a:custGeom>
              <a:avLst/>
              <a:gdLst>
                <a:gd name="connsiteX0" fmla="*/ 23578 w 200771"/>
                <a:gd name="connsiteY0" fmla="*/ 29396 h 121378"/>
                <a:gd name="connsiteX1" fmla="*/ 5900 w 200771"/>
                <a:gd name="connsiteY1" fmla="*/ 8250 h 121378"/>
                <a:gd name="connsiteX2" fmla="*/ 1148 w 200771"/>
                <a:gd name="connsiteY2" fmla="*/ 7112 h 121378"/>
                <a:gd name="connsiteX3" fmla="*/ 2003 w 200771"/>
                <a:gd name="connsiteY3" fmla="*/ 95 h 121378"/>
                <a:gd name="connsiteX4" fmla="*/ 28236 w 200771"/>
                <a:gd name="connsiteY4" fmla="*/ 948 h 121378"/>
                <a:gd name="connsiteX5" fmla="*/ 53898 w 200771"/>
                <a:gd name="connsiteY5" fmla="*/ 95 h 121378"/>
                <a:gd name="connsiteX6" fmla="*/ 54468 w 200771"/>
                <a:gd name="connsiteY6" fmla="*/ 7112 h 121378"/>
                <a:gd name="connsiteX7" fmla="*/ 47720 w 200771"/>
                <a:gd name="connsiteY7" fmla="*/ 8250 h 121378"/>
                <a:gd name="connsiteX8" fmla="*/ 41257 w 200771"/>
                <a:gd name="connsiteY8" fmla="*/ 12327 h 121378"/>
                <a:gd name="connsiteX9" fmla="*/ 46009 w 200771"/>
                <a:gd name="connsiteY9" fmla="*/ 27595 h 121378"/>
                <a:gd name="connsiteX10" fmla="*/ 64258 w 200771"/>
                <a:gd name="connsiteY10" fmla="*/ 72542 h 121378"/>
                <a:gd name="connsiteX11" fmla="*/ 69580 w 200771"/>
                <a:gd name="connsiteY11" fmla="*/ 85154 h 121378"/>
                <a:gd name="connsiteX12" fmla="*/ 76329 w 200771"/>
                <a:gd name="connsiteY12" fmla="*/ 71025 h 121378"/>
                <a:gd name="connsiteX13" fmla="*/ 90775 w 200771"/>
                <a:gd name="connsiteY13" fmla="*/ 35465 h 121378"/>
                <a:gd name="connsiteX14" fmla="*/ 93437 w 200771"/>
                <a:gd name="connsiteY14" fmla="*/ 18396 h 121378"/>
                <a:gd name="connsiteX15" fmla="*/ 79845 w 200771"/>
                <a:gd name="connsiteY15" fmla="*/ 8155 h 121378"/>
                <a:gd name="connsiteX16" fmla="*/ 75093 w 200771"/>
                <a:gd name="connsiteY16" fmla="*/ 7017 h 121378"/>
                <a:gd name="connsiteX17" fmla="*/ 75948 w 200771"/>
                <a:gd name="connsiteY17" fmla="*/ 0 h 121378"/>
                <a:gd name="connsiteX18" fmla="*/ 100375 w 200771"/>
                <a:gd name="connsiteY18" fmla="*/ 853 h 121378"/>
                <a:gd name="connsiteX19" fmla="*/ 128413 w 200771"/>
                <a:gd name="connsiteY19" fmla="*/ 0 h 121378"/>
                <a:gd name="connsiteX20" fmla="*/ 129269 w 200771"/>
                <a:gd name="connsiteY20" fmla="*/ 7017 h 121378"/>
                <a:gd name="connsiteX21" fmla="*/ 123091 w 200771"/>
                <a:gd name="connsiteY21" fmla="*/ 8155 h 121378"/>
                <a:gd name="connsiteX22" fmla="*/ 115392 w 200771"/>
                <a:gd name="connsiteY22" fmla="*/ 21715 h 121378"/>
                <a:gd name="connsiteX23" fmla="*/ 137823 w 200771"/>
                <a:gd name="connsiteY23" fmla="*/ 76715 h 121378"/>
                <a:gd name="connsiteX24" fmla="*/ 141625 w 200771"/>
                <a:gd name="connsiteY24" fmla="*/ 84965 h 121378"/>
                <a:gd name="connsiteX25" fmla="*/ 145712 w 200771"/>
                <a:gd name="connsiteY25" fmla="*/ 76715 h 121378"/>
                <a:gd name="connsiteX26" fmla="*/ 165766 w 200771"/>
                <a:gd name="connsiteY26" fmla="*/ 24655 h 121378"/>
                <a:gd name="connsiteX27" fmla="*/ 168712 w 200771"/>
                <a:gd name="connsiteY27" fmla="*/ 12043 h 121378"/>
                <a:gd name="connsiteX28" fmla="*/ 163390 w 200771"/>
                <a:gd name="connsiteY28" fmla="*/ 8250 h 121378"/>
                <a:gd name="connsiteX29" fmla="*/ 155976 w 200771"/>
                <a:gd name="connsiteY29" fmla="*/ 7112 h 121378"/>
                <a:gd name="connsiteX30" fmla="*/ 156262 w 200771"/>
                <a:gd name="connsiteY30" fmla="*/ 95 h 121378"/>
                <a:gd name="connsiteX31" fmla="*/ 179548 w 200771"/>
                <a:gd name="connsiteY31" fmla="*/ 948 h 121378"/>
                <a:gd name="connsiteX32" fmla="*/ 198747 w 200771"/>
                <a:gd name="connsiteY32" fmla="*/ 95 h 121378"/>
                <a:gd name="connsiteX33" fmla="*/ 199602 w 200771"/>
                <a:gd name="connsiteY33" fmla="*/ 7112 h 121378"/>
                <a:gd name="connsiteX34" fmla="*/ 193709 w 200771"/>
                <a:gd name="connsiteY34" fmla="*/ 8250 h 121378"/>
                <a:gd name="connsiteX35" fmla="*/ 177837 w 200771"/>
                <a:gd name="connsiteY35" fmla="*/ 26741 h 121378"/>
                <a:gd name="connsiteX36" fmla="*/ 150084 w 200771"/>
                <a:gd name="connsiteY36" fmla="*/ 93499 h 121378"/>
                <a:gd name="connsiteX37" fmla="*/ 140104 w 200771"/>
                <a:gd name="connsiteY37" fmla="*/ 120240 h 121378"/>
                <a:gd name="connsiteX38" fmla="*/ 136302 w 200771"/>
                <a:gd name="connsiteY38" fmla="*/ 121378 h 121378"/>
                <a:gd name="connsiteX39" fmla="*/ 133071 w 200771"/>
                <a:gd name="connsiteY39" fmla="*/ 120240 h 121378"/>
                <a:gd name="connsiteX40" fmla="*/ 121000 w 200771"/>
                <a:gd name="connsiteY40" fmla="*/ 87904 h 121378"/>
                <a:gd name="connsiteX41" fmla="*/ 106838 w 200771"/>
                <a:gd name="connsiteY41" fmla="*/ 54051 h 121378"/>
                <a:gd name="connsiteX42" fmla="*/ 100090 w 200771"/>
                <a:gd name="connsiteY42" fmla="*/ 39069 h 121378"/>
                <a:gd name="connsiteX43" fmla="*/ 93627 w 200771"/>
                <a:gd name="connsiteY43" fmla="*/ 53482 h 121378"/>
                <a:gd name="connsiteX44" fmla="*/ 78325 w 200771"/>
                <a:gd name="connsiteY44" fmla="*/ 90275 h 121378"/>
                <a:gd name="connsiteX45" fmla="*/ 66539 w 200771"/>
                <a:gd name="connsiteY45" fmla="*/ 120240 h 121378"/>
                <a:gd name="connsiteX46" fmla="*/ 63022 w 200771"/>
                <a:gd name="connsiteY46" fmla="*/ 121378 h 121378"/>
                <a:gd name="connsiteX47" fmla="*/ 59506 w 200771"/>
                <a:gd name="connsiteY47" fmla="*/ 120240 h 121378"/>
                <a:gd name="connsiteX48" fmla="*/ 50666 w 200771"/>
                <a:gd name="connsiteY48" fmla="*/ 95870 h 121378"/>
                <a:gd name="connsiteX49" fmla="*/ 23578 w 200771"/>
                <a:gd name="connsiteY49" fmla="*/ 29396 h 12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0771" h="121378">
                  <a:moveTo>
                    <a:pt x="23578" y="29396"/>
                  </a:moveTo>
                  <a:cubicBezTo>
                    <a:pt x="16830" y="12896"/>
                    <a:pt x="13219" y="9957"/>
                    <a:pt x="5900" y="8250"/>
                  </a:cubicBezTo>
                  <a:lnTo>
                    <a:pt x="1148" y="7112"/>
                  </a:lnTo>
                  <a:cubicBezTo>
                    <a:pt x="-373" y="5595"/>
                    <a:pt x="-658" y="1233"/>
                    <a:pt x="2003" y="95"/>
                  </a:cubicBezTo>
                  <a:cubicBezTo>
                    <a:pt x="11128" y="664"/>
                    <a:pt x="19396" y="948"/>
                    <a:pt x="28236" y="948"/>
                  </a:cubicBezTo>
                  <a:cubicBezTo>
                    <a:pt x="37360" y="948"/>
                    <a:pt x="45914" y="664"/>
                    <a:pt x="53898" y="95"/>
                  </a:cubicBezTo>
                  <a:cubicBezTo>
                    <a:pt x="56274" y="1233"/>
                    <a:pt x="56559" y="5690"/>
                    <a:pt x="54468" y="7112"/>
                  </a:cubicBezTo>
                  <a:lnTo>
                    <a:pt x="47720" y="8250"/>
                  </a:lnTo>
                  <a:cubicBezTo>
                    <a:pt x="43633" y="8819"/>
                    <a:pt x="41257" y="10621"/>
                    <a:pt x="41257" y="12327"/>
                  </a:cubicBezTo>
                  <a:cubicBezTo>
                    <a:pt x="41257" y="14129"/>
                    <a:pt x="42683" y="19724"/>
                    <a:pt x="46009" y="27595"/>
                  </a:cubicBezTo>
                  <a:lnTo>
                    <a:pt x="64258" y="72542"/>
                  </a:lnTo>
                  <a:cubicBezTo>
                    <a:pt x="66919" y="79275"/>
                    <a:pt x="69580" y="84585"/>
                    <a:pt x="69580" y="85154"/>
                  </a:cubicBezTo>
                  <a:cubicBezTo>
                    <a:pt x="70436" y="84585"/>
                    <a:pt x="72812" y="79560"/>
                    <a:pt x="76329" y="71025"/>
                  </a:cubicBezTo>
                  <a:lnTo>
                    <a:pt x="90775" y="35465"/>
                  </a:lnTo>
                  <a:cubicBezTo>
                    <a:pt x="94577" y="26077"/>
                    <a:pt x="94862" y="22189"/>
                    <a:pt x="93437" y="18396"/>
                  </a:cubicBezTo>
                  <a:cubicBezTo>
                    <a:pt x="90775" y="11948"/>
                    <a:pt x="86403" y="9578"/>
                    <a:pt x="79845" y="8155"/>
                  </a:cubicBezTo>
                  <a:lnTo>
                    <a:pt x="75093" y="7017"/>
                  </a:lnTo>
                  <a:cubicBezTo>
                    <a:pt x="73002" y="5215"/>
                    <a:pt x="73572" y="853"/>
                    <a:pt x="75948" y="0"/>
                  </a:cubicBezTo>
                  <a:cubicBezTo>
                    <a:pt x="83362" y="569"/>
                    <a:pt x="92771" y="853"/>
                    <a:pt x="100375" y="853"/>
                  </a:cubicBezTo>
                  <a:cubicBezTo>
                    <a:pt x="109499" y="853"/>
                    <a:pt x="118339" y="569"/>
                    <a:pt x="128413" y="0"/>
                  </a:cubicBezTo>
                  <a:cubicBezTo>
                    <a:pt x="131075" y="853"/>
                    <a:pt x="131075" y="5595"/>
                    <a:pt x="129269" y="7017"/>
                  </a:cubicBezTo>
                  <a:lnTo>
                    <a:pt x="123091" y="8155"/>
                  </a:lnTo>
                  <a:cubicBezTo>
                    <a:pt x="111305" y="10526"/>
                    <a:pt x="111876" y="11379"/>
                    <a:pt x="115392" y="21715"/>
                  </a:cubicBezTo>
                  <a:cubicBezTo>
                    <a:pt x="118624" y="31388"/>
                    <a:pt x="134591" y="68749"/>
                    <a:pt x="137823" y="76715"/>
                  </a:cubicBezTo>
                  <a:cubicBezTo>
                    <a:pt x="139629" y="81077"/>
                    <a:pt x="140769" y="84396"/>
                    <a:pt x="141625" y="84965"/>
                  </a:cubicBezTo>
                  <a:cubicBezTo>
                    <a:pt x="142195" y="84396"/>
                    <a:pt x="143716" y="81456"/>
                    <a:pt x="145712" y="76715"/>
                  </a:cubicBezTo>
                  <a:cubicBezTo>
                    <a:pt x="149513" y="68180"/>
                    <a:pt x="161299" y="36982"/>
                    <a:pt x="165766" y="24655"/>
                  </a:cubicBezTo>
                  <a:cubicBezTo>
                    <a:pt x="168142" y="17922"/>
                    <a:pt x="168712" y="14034"/>
                    <a:pt x="168712" y="12043"/>
                  </a:cubicBezTo>
                  <a:cubicBezTo>
                    <a:pt x="168712" y="10241"/>
                    <a:pt x="166907" y="8819"/>
                    <a:pt x="163390" y="8250"/>
                  </a:cubicBezTo>
                  <a:lnTo>
                    <a:pt x="155976" y="7112"/>
                  </a:lnTo>
                  <a:cubicBezTo>
                    <a:pt x="153600" y="5595"/>
                    <a:pt x="154171" y="948"/>
                    <a:pt x="156262" y="95"/>
                  </a:cubicBezTo>
                  <a:cubicBezTo>
                    <a:pt x="164816" y="664"/>
                    <a:pt x="172134" y="948"/>
                    <a:pt x="179548" y="948"/>
                  </a:cubicBezTo>
                  <a:cubicBezTo>
                    <a:pt x="185155" y="948"/>
                    <a:pt x="192189" y="664"/>
                    <a:pt x="198747" y="95"/>
                  </a:cubicBezTo>
                  <a:cubicBezTo>
                    <a:pt x="201123" y="1233"/>
                    <a:pt x="201408" y="5690"/>
                    <a:pt x="199602" y="7112"/>
                  </a:cubicBezTo>
                  <a:lnTo>
                    <a:pt x="193709" y="8250"/>
                  </a:lnTo>
                  <a:cubicBezTo>
                    <a:pt x="186676" y="9767"/>
                    <a:pt x="184015" y="13845"/>
                    <a:pt x="177837" y="26741"/>
                  </a:cubicBezTo>
                  <a:cubicBezTo>
                    <a:pt x="169853" y="43241"/>
                    <a:pt x="155691" y="78516"/>
                    <a:pt x="150084" y="93499"/>
                  </a:cubicBezTo>
                  <a:cubicBezTo>
                    <a:pt x="145997" y="104120"/>
                    <a:pt x="142385" y="112654"/>
                    <a:pt x="140104" y="120240"/>
                  </a:cubicBezTo>
                  <a:cubicBezTo>
                    <a:pt x="138963" y="121094"/>
                    <a:pt x="137728" y="121378"/>
                    <a:pt x="136302" y="121378"/>
                  </a:cubicBezTo>
                  <a:cubicBezTo>
                    <a:pt x="135162" y="121378"/>
                    <a:pt x="133926" y="121094"/>
                    <a:pt x="133071" y="120240"/>
                  </a:cubicBezTo>
                  <a:cubicBezTo>
                    <a:pt x="131265" y="114930"/>
                    <a:pt x="126037" y="99663"/>
                    <a:pt x="121000" y="87904"/>
                  </a:cubicBezTo>
                  <a:lnTo>
                    <a:pt x="106838" y="54051"/>
                  </a:lnTo>
                  <a:cubicBezTo>
                    <a:pt x="104747" y="48741"/>
                    <a:pt x="100375" y="39069"/>
                    <a:pt x="100090" y="39069"/>
                  </a:cubicBezTo>
                  <a:cubicBezTo>
                    <a:pt x="99805" y="39069"/>
                    <a:pt x="95623" y="48172"/>
                    <a:pt x="93627" y="53482"/>
                  </a:cubicBezTo>
                  <a:lnTo>
                    <a:pt x="78325" y="90275"/>
                  </a:lnTo>
                  <a:cubicBezTo>
                    <a:pt x="73002" y="102887"/>
                    <a:pt x="68915" y="113508"/>
                    <a:pt x="66539" y="120240"/>
                  </a:cubicBezTo>
                  <a:cubicBezTo>
                    <a:pt x="65684" y="121094"/>
                    <a:pt x="64448" y="121378"/>
                    <a:pt x="63022" y="121378"/>
                  </a:cubicBezTo>
                  <a:cubicBezTo>
                    <a:pt x="61882" y="121378"/>
                    <a:pt x="60361" y="121094"/>
                    <a:pt x="59506" y="120240"/>
                  </a:cubicBezTo>
                  <a:cubicBezTo>
                    <a:pt x="57700" y="114076"/>
                    <a:pt x="53043" y="102034"/>
                    <a:pt x="50666" y="95870"/>
                  </a:cubicBezTo>
                  <a:lnTo>
                    <a:pt x="23578" y="29396"/>
                  </a:lnTo>
                  <a:close/>
                </a:path>
              </a:pathLst>
            </a:custGeom>
            <a:solidFill>
              <a:srgbClr val="FFFFFF"/>
            </a:solidFill>
            <a:ln w="9494" cap="flat">
              <a:noFill/>
              <a:prstDash val="solid"/>
              <a:miter/>
            </a:ln>
          </p:spPr>
          <p:txBody>
            <a:bodyPr rtlCol="0" anchor="ctr"/>
            <a:lstStyle/>
            <a:p>
              <a:endParaRPr lang="en-US"/>
            </a:p>
          </p:txBody>
        </p:sp>
        <p:sp>
          <p:nvSpPr>
            <p:cNvPr id="95" name="Freeform 73">
              <a:extLst>
                <a:ext uri="{FF2B5EF4-FFF2-40B4-BE49-F238E27FC236}">
                  <a16:creationId xmlns:a16="http://schemas.microsoft.com/office/drawing/2014/main" id="{2AA2085A-A822-417D-9AF4-18E2D45457B7}"/>
                </a:ext>
              </a:extLst>
            </p:cNvPr>
            <p:cNvSpPr/>
            <p:nvPr/>
          </p:nvSpPr>
          <p:spPr>
            <a:xfrm>
              <a:off x="2218691"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2 w 101413"/>
                <a:gd name="connsiteY10" fmla="*/ 42672 h 124128"/>
                <a:gd name="connsiteX11" fmla="*/ 82499 w 101413"/>
                <a:gd name="connsiteY11" fmla="*/ 44758 h 124128"/>
                <a:gd name="connsiteX12" fmla="*/ 28038 w 101413"/>
                <a:gd name="connsiteY12" fmla="*/ 44758 h 124128"/>
                <a:gd name="connsiteX13" fmla="*/ 46287 w 101413"/>
                <a:gd name="connsiteY13" fmla="*/ 35939 h 124128"/>
                <a:gd name="connsiteX14" fmla="*/ 76892 w 101413"/>
                <a:gd name="connsiteY14" fmla="*/ 33000 h 124128"/>
                <a:gd name="connsiteX15" fmla="*/ 78697 w 101413"/>
                <a:gd name="connsiteY15" fmla="*/ 27405 h 124128"/>
                <a:gd name="connsiteX16" fmla="*/ 55982 w 101413"/>
                <a:gd name="connsiteY16" fmla="*/ 8914 h 124128"/>
                <a:gd name="connsiteX17" fmla="*/ 23286 w 101413"/>
                <a:gd name="connsiteY17" fmla="*/ 34517 h 124128"/>
                <a:gd name="connsiteX18" fmla="*/ 25377 w 101413"/>
                <a:gd name="connsiteY18" fmla="*/ 36034 h 124128"/>
                <a:gd name="connsiteX19" fmla="*/ 46287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9"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2" y="42672"/>
                  </a:cubicBezTo>
                  <a:cubicBezTo>
                    <a:pt x="99037" y="44474"/>
                    <a:pt x="94855" y="44758"/>
                    <a:pt x="82499" y="44758"/>
                  </a:cubicBezTo>
                  <a:lnTo>
                    <a:pt x="28038" y="44758"/>
                  </a:lnTo>
                  <a:close/>
                  <a:moveTo>
                    <a:pt x="46287" y="35939"/>
                  </a:moveTo>
                  <a:cubicBezTo>
                    <a:pt x="68052" y="35939"/>
                    <a:pt x="74611" y="34801"/>
                    <a:pt x="76892" y="33000"/>
                  </a:cubicBezTo>
                  <a:cubicBezTo>
                    <a:pt x="77747" y="32431"/>
                    <a:pt x="78697" y="31198"/>
                    <a:pt x="78697" y="27405"/>
                  </a:cubicBezTo>
                  <a:cubicBezTo>
                    <a:pt x="78697" y="19155"/>
                    <a:pt x="73090" y="8914"/>
                    <a:pt x="55982" y="8914"/>
                  </a:cubicBezTo>
                  <a:cubicBezTo>
                    <a:pt x="38588" y="8914"/>
                    <a:pt x="23571" y="24750"/>
                    <a:pt x="23286" y="34517"/>
                  </a:cubicBezTo>
                  <a:cubicBezTo>
                    <a:pt x="23286" y="35086"/>
                    <a:pt x="23286" y="36034"/>
                    <a:pt x="25377" y="36034"/>
                  </a:cubicBezTo>
                  <a:lnTo>
                    <a:pt x="46287" y="36034"/>
                  </a:lnTo>
                  <a:close/>
                </a:path>
              </a:pathLst>
            </a:custGeom>
            <a:solidFill>
              <a:srgbClr val="FFFFFF"/>
            </a:solidFill>
            <a:ln w="9494" cap="flat">
              <a:noFill/>
              <a:prstDash val="solid"/>
              <a:miter/>
            </a:ln>
          </p:spPr>
          <p:txBody>
            <a:bodyPr rtlCol="0" anchor="ctr"/>
            <a:lstStyle/>
            <a:p>
              <a:endParaRPr lang="en-US"/>
            </a:p>
          </p:txBody>
        </p:sp>
        <p:sp>
          <p:nvSpPr>
            <p:cNvPr id="96" name="Freeform 74">
              <a:extLst>
                <a:ext uri="{FF2B5EF4-FFF2-40B4-BE49-F238E27FC236}">
                  <a16:creationId xmlns:a16="http://schemas.microsoft.com/office/drawing/2014/main" id="{DDA8D430-2A26-45D9-8EC9-B11964F08AFE}"/>
                </a:ext>
              </a:extLst>
            </p:cNvPr>
            <p:cNvSpPr/>
            <p:nvPr/>
          </p:nvSpPr>
          <p:spPr>
            <a:xfrm>
              <a:off x="2397281" y="5006505"/>
              <a:ext cx="137459" cy="217153"/>
            </a:xfrm>
            <a:custGeom>
              <a:avLst/>
              <a:gdLst>
                <a:gd name="connsiteX0" fmla="*/ 114625 w 137459"/>
                <a:gd name="connsiteY0" fmla="*/ 167179 h 217153"/>
                <a:gd name="connsiteX1" fmla="*/ 123179 w 137459"/>
                <a:gd name="connsiteY1" fmla="*/ 201317 h 217153"/>
                <a:gd name="connsiteX2" fmla="*/ 135820 w 137459"/>
                <a:gd name="connsiteY2" fmla="*/ 198377 h 217153"/>
                <a:gd name="connsiteX3" fmla="*/ 135535 w 137459"/>
                <a:gd name="connsiteY3" fmla="*/ 207765 h 217153"/>
                <a:gd name="connsiteX4" fmla="*/ 96661 w 137459"/>
                <a:gd name="connsiteY4" fmla="*/ 217153 h 217153"/>
                <a:gd name="connsiteX5" fmla="*/ 93429 w 137459"/>
                <a:gd name="connsiteY5" fmla="*/ 214782 h 217153"/>
                <a:gd name="connsiteX6" fmla="*/ 93429 w 137459"/>
                <a:gd name="connsiteY6" fmla="*/ 209757 h 217153"/>
                <a:gd name="connsiteX7" fmla="*/ 92859 w 137459"/>
                <a:gd name="connsiteY7" fmla="*/ 200653 h 217153"/>
                <a:gd name="connsiteX8" fmla="*/ 91719 w 137459"/>
                <a:gd name="connsiteY8" fmla="*/ 200653 h 217153"/>
                <a:gd name="connsiteX9" fmla="*/ 54556 w 137459"/>
                <a:gd name="connsiteY9" fmla="*/ 214213 h 217153"/>
                <a:gd name="connsiteX10" fmla="*/ 0 w 137459"/>
                <a:gd name="connsiteY10" fmla="*/ 157792 h 217153"/>
                <a:gd name="connsiteX11" fmla="*/ 71284 w 137459"/>
                <a:gd name="connsiteY11" fmla="*/ 90180 h 217153"/>
                <a:gd name="connsiteX12" fmla="*/ 91053 w 137459"/>
                <a:gd name="connsiteY12" fmla="*/ 92835 h 217153"/>
                <a:gd name="connsiteX13" fmla="*/ 92859 w 137459"/>
                <a:gd name="connsiteY13" fmla="*/ 88758 h 217153"/>
                <a:gd name="connsiteX14" fmla="*/ 92859 w 137459"/>
                <a:gd name="connsiteY14" fmla="*/ 44379 h 217153"/>
                <a:gd name="connsiteX15" fmla="*/ 83735 w 137459"/>
                <a:gd name="connsiteY15" fmla="*/ 20008 h 217153"/>
                <a:gd name="connsiteX16" fmla="*/ 80788 w 137459"/>
                <a:gd name="connsiteY16" fmla="*/ 18207 h 217153"/>
                <a:gd name="connsiteX17" fmla="*/ 80788 w 137459"/>
                <a:gd name="connsiteY17" fmla="*/ 12327 h 217153"/>
                <a:gd name="connsiteX18" fmla="*/ 112629 w 137459"/>
                <a:gd name="connsiteY18" fmla="*/ 0 h 217153"/>
                <a:gd name="connsiteX19" fmla="*/ 115575 w 137459"/>
                <a:gd name="connsiteY19" fmla="*/ 1802 h 217153"/>
                <a:gd name="connsiteX20" fmla="*/ 114720 w 137459"/>
                <a:gd name="connsiteY20" fmla="*/ 38215 h 217153"/>
                <a:gd name="connsiteX21" fmla="*/ 114720 w 137459"/>
                <a:gd name="connsiteY21" fmla="*/ 167179 h 217153"/>
                <a:gd name="connsiteX22" fmla="*/ 92859 w 137459"/>
                <a:gd name="connsiteY22" fmla="*/ 123085 h 217153"/>
                <a:gd name="connsiteX23" fmla="*/ 89628 w 137459"/>
                <a:gd name="connsiteY23" fmla="*/ 111611 h 217153"/>
                <a:gd name="connsiteX24" fmla="*/ 64916 w 137459"/>
                <a:gd name="connsiteY24" fmla="*/ 99284 h 217153"/>
                <a:gd name="connsiteX25" fmla="*/ 24237 w 137459"/>
                <a:gd name="connsiteY25" fmla="*/ 148119 h 217153"/>
                <a:gd name="connsiteX26" fmla="*/ 68147 w 137459"/>
                <a:gd name="connsiteY26" fmla="*/ 200179 h 217153"/>
                <a:gd name="connsiteX27" fmla="*/ 90863 w 137459"/>
                <a:gd name="connsiteY27" fmla="*/ 191929 h 217153"/>
                <a:gd name="connsiteX28" fmla="*/ 92954 w 137459"/>
                <a:gd name="connsiteY28" fmla="*/ 181024 h 217153"/>
                <a:gd name="connsiteX29" fmla="*/ 92954 w 137459"/>
                <a:gd name="connsiteY29" fmla="*/ 123085 h 21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7459" h="217153">
                  <a:moveTo>
                    <a:pt x="114625" y="167179"/>
                  </a:moveTo>
                  <a:cubicBezTo>
                    <a:pt x="114625" y="190412"/>
                    <a:pt x="114910" y="201317"/>
                    <a:pt x="123179" y="201317"/>
                  </a:cubicBezTo>
                  <a:cubicBezTo>
                    <a:pt x="126410" y="201317"/>
                    <a:pt x="131447" y="199800"/>
                    <a:pt x="135820" y="198377"/>
                  </a:cubicBezTo>
                  <a:cubicBezTo>
                    <a:pt x="137911" y="198946"/>
                    <a:pt x="138196" y="206343"/>
                    <a:pt x="135535" y="207765"/>
                  </a:cubicBezTo>
                  <a:cubicBezTo>
                    <a:pt x="123179" y="209567"/>
                    <a:pt x="104930" y="213929"/>
                    <a:pt x="96661" y="217153"/>
                  </a:cubicBezTo>
                  <a:cubicBezTo>
                    <a:pt x="94855" y="217153"/>
                    <a:pt x="93429" y="216300"/>
                    <a:pt x="93429" y="214782"/>
                  </a:cubicBezTo>
                  <a:lnTo>
                    <a:pt x="93429" y="209757"/>
                  </a:lnTo>
                  <a:cubicBezTo>
                    <a:pt x="93429" y="205395"/>
                    <a:pt x="93429" y="201791"/>
                    <a:pt x="92859" y="200653"/>
                  </a:cubicBezTo>
                  <a:lnTo>
                    <a:pt x="91719" y="200653"/>
                  </a:lnTo>
                  <a:cubicBezTo>
                    <a:pt x="78793" y="209472"/>
                    <a:pt x="68718" y="214213"/>
                    <a:pt x="54556" y="214213"/>
                  </a:cubicBezTo>
                  <a:cubicBezTo>
                    <a:pt x="21860" y="214213"/>
                    <a:pt x="0" y="188610"/>
                    <a:pt x="0" y="157792"/>
                  </a:cubicBezTo>
                  <a:cubicBezTo>
                    <a:pt x="0" y="116637"/>
                    <a:pt x="31270" y="90180"/>
                    <a:pt x="71284" y="90180"/>
                  </a:cubicBezTo>
                  <a:cubicBezTo>
                    <a:pt x="81264" y="90180"/>
                    <a:pt x="87822" y="91603"/>
                    <a:pt x="91053" y="92835"/>
                  </a:cubicBezTo>
                  <a:cubicBezTo>
                    <a:pt x="92574" y="92835"/>
                    <a:pt x="92859" y="91034"/>
                    <a:pt x="92859" y="88758"/>
                  </a:cubicBezTo>
                  <a:lnTo>
                    <a:pt x="92859" y="44379"/>
                  </a:lnTo>
                  <a:cubicBezTo>
                    <a:pt x="92859" y="27026"/>
                    <a:pt x="92574" y="25224"/>
                    <a:pt x="83735" y="20008"/>
                  </a:cubicBezTo>
                  <a:lnTo>
                    <a:pt x="80788" y="18207"/>
                  </a:lnTo>
                  <a:cubicBezTo>
                    <a:pt x="79268" y="17353"/>
                    <a:pt x="79268" y="13181"/>
                    <a:pt x="80788" y="12327"/>
                  </a:cubicBezTo>
                  <a:cubicBezTo>
                    <a:pt x="88107" y="9957"/>
                    <a:pt x="101984" y="5595"/>
                    <a:pt x="112629" y="0"/>
                  </a:cubicBezTo>
                  <a:cubicBezTo>
                    <a:pt x="113769" y="0"/>
                    <a:pt x="115005" y="569"/>
                    <a:pt x="115575" y="1802"/>
                  </a:cubicBezTo>
                  <a:cubicBezTo>
                    <a:pt x="115290" y="10621"/>
                    <a:pt x="114720" y="25319"/>
                    <a:pt x="114720" y="38215"/>
                  </a:cubicBezTo>
                  <a:lnTo>
                    <a:pt x="114720" y="167179"/>
                  </a:lnTo>
                  <a:close/>
                  <a:moveTo>
                    <a:pt x="92859" y="123085"/>
                  </a:moveTo>
                  <a:cubicBezTo>
                    <a:pt x="92859" y="117206"/>
                    <a:pt x="91719" y="114551"/>
                    <a:pt x="89628" y="111611"/>
                  </a:cubicBezTo>
                  <a:cubicBezTo>
                    <a:pt x="85256" y="105447"/>
                    <a:pt x="76321" y="99284"/>
                    <a:pt x="64916" y="99284"/>
                  </a:cubicBezTo>
                  <a:cubicBezTo>
                    <a:pt x="38113" y="99284"/>
                    <a:pt x="24237" y="122516"/>
                    <a:pt x="24237" y="148119"/>
                  </a:cubicBezTo>
                  <a:cubicBezTo>
                    <a:pt x="24237" y="174860"/>
                    <a:pt x="39254" y="200179"/>
                    <a:pt x="68147" y="200179"/>
                  </a:cubicBezTo>
                  <a:cubicBezTo>
                    <a:pt x="76131" y="200179"/>
                    <a:pt x="86111" y="196670"/>
                    <a:pt x="90863" y="191929"/>
                  </a:cubicBezTo>
                  <a:cubicBezTo>
                    <a:pt x="92669" y="190127"/>
                    <a:pt x="92954" y="185765"/>
                    <a:pt x="92954" y="181024"/>
                  </a:cubicBezTo>
                  <a:lnTo>
                    <a:pt x="92954" y="123085"/>
                  </a:lnTo>
                  <a:close/>
                </a:path>
              </a:pathLst>
            </a:custGeom>
            <a:solidFill>
              <a:srgbClr val="FAA41A"/>
            </a:solidFill>
            <a:ln w="9494" cap="flat">
              <a:noFill/>
              <a:prstDash val="solid"/>
              <a:miter/>
            </a:ln>
          </p:spPr>
          <p:txBody>
            <a:bodyPr rtlCol="0" anchor="ctr"/>
            <a:lstStyle/>
            <a:p>
              <a:endParaRPr lang="en-US"/>
            </a:p>
          </p:txBody>
        </p:sp>
        <p:sp>
          <p:nvSpPr>
            <p:cNvPr id="97" name="Freeform 75">
              <a:extLst>
                <a:ext uri="{FF2B5EF4-FFF2-40B4-BE49-F238E27FC236}">
                  <a16:creationId xmlns:a16="http://schemas.microsoft.com/office/drawing/2014/main" id="{547CCA64-6315-4E6D-BB93-4110B4AF16E8}"/>
                </a:ext>
              </a:extLst>
            </p:cNvPr>
            <p:cNvSpPr/>
            <p:nvPr/>
          </p:nvSpPr>
          <p:spPr>
            <a:xfrm>
              <a:off x="2538423"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2 w 101413"/>
                <a:gd name="connsiteY10" fmla="*/ 42672 h 124128"/>
                <a:gd name="connsiteX11" fmla="*/ 82499 w 101413"/>
                <a:gd name="connsiteY11" fmla="*/ 44758 h 124128"/>
                <a:gd name="connsiteX12" fmla="*/ 28038 w 101413"/>
                <a:gd name="connsiteY12" fmla="*/ 44758 h 124128"/>
                <a:gd name="connsiteX13" fmla="*/ 46287 w 101413"/>
                <a:gd name="connsiteY13" fmla="*/ 35939 h 124128"/>
                <a:gd name="connsiteX14" fmla="*/ 76892 w 101413"/>
                <a:gd name="connsiteY14" fmla="*/ 33000 h 124128"/>
                <a:gd name="connsiteX15" fmla="*/ 78697 w 101413"/>
                <a:gd name="connsiteY15" fmla="*/ 27405 h 124128"/>
                <a:gd name="connsiteX16" fmla="*/ 55982 w 101413"/>
                <a:gd name="connsiteY16" fmla="*/ 8914 h 124128"/>
                <a:gd name="connsiteX17" fmla="*/ 23286 w 101413"/>
                <a:gd name="connsiteY17" fmla="*/ 34517 h 124128"/>
                <a:gd name="connsiteX18" fmla="*/ 25377 w 101413"/>
                <a:gd name="connsiteY18" fmla="*/ 36034 h 124128"/>
                <a:gd name="connsiteX19" fmla="*/ 46287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9"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2" y="42672"/>
                  </a:cubicBezTo>
                  <a:cubicBezTo>
                    <a:pt x="99037" y="44474"/>
                    <a:pt x="94855" y="44758"/>
                    <a:pt x="82499" y="44758"/>
                  </a:cubicBezTo>
                  <a:lnTo>
                    <a:pt x="28038" y="44758"/>
                  </a:lnTo>
                  <a:close/>
                  <a:moveTo>
                    <a:pt x="46287" y="35939"/>
                  </a:moveTo>
                  <a:cubicBezTo>
                    <a:pt x="68052" y="35939"/>
                    <a:pt x="74611" y="34801"/>
                    <a:pt x="76892" y="33000"/>
                  </a:cubicBezTo>
                  <a:cubicBezTo>
                    <a:pt x="77747" y="32431"/>
                    <a:pt x="78697" y="31198"/>
                    <a:pt x="78697" y="27405"/>
                  </a:cubicBezTo>
                  <a:cubicBezTo>
                    <a:pt x="78697" y="19155"/>
                    <a:pt x="73090" y="8914"/>
                    <a:pt x="55982" y="8914"/>
                  </a:cubicBezTo>
                  <a:cubicBezTo>
                    <a:pt x="38588" y="8914"/>
                    <a:pt x="23571" y="24750"/>
                    <a:pt x="23286" y="34517"/>
                  </a:cubicBezTo>
                  <a:cubicBezTo>
                    <a:pt x="23286" y="35086"/>
                    <a:pt x="23286" y="36034"/>
                    <a:pt x="25377" y="36034"/>
                  </a:cubicBezTo>
                  <a:lnTo>
                    <a:pt x="46287" y="36034"/>
                  </a:lnTo>
                  <a:close/>
                </a:path>
              </a:pathLst>
            </a:custGeom>
            <a:solidFill>
              <a:srgbClr val="FAA41A"/>
            </a:solidFill>
            <a:ln w="9494" cap="flat">
              <a:noFill/>
              <a:prstDash val="solid"/>
              <a:miter/>
            </a:ln>
          </p:spPr>
          <p:txBody>
            <a:bodyPr rtlCol="0" anchor="ctr"/>
            <a:lstStyle/>
            <a:p>
              <a:endParaRPr lang="en-US"/>
            </a:p>
          </p:txBody>
        </p:sp>
        <p:sp>
          <p:nvSpPr>
            <p:cNvPr id="98" name="Freeform 76">
              <a:extLst>
                <a:ext uri="{FF2B5EF4-FFF2-40B4-BE49-F238E27FC236}">
                  <a16:creationId xmlns:a16="http://schemas.microsoft.com/office/drawing/2014/main" id="{1DDE4D8E-FDD9-4D9F-8351-935FD456E71A}"/>
                </a:ext>
              </a:extLst>
            </p:cNvPr>
            <p:cNvSpPr/>
            <p:nvPr/>
          </p:nvSpPr>
          <p:spPr>
            <a:xfrm>
              <a:off x="2648409" y="5006505"/>
              <a:ext cx="60696" cy="211084"/>
            </a:xfrm>
            <a:custGeom>
              <a:avLst/>
              <a:gdLst>
                <a:gd name="connsiteX0" fmla="*/ 41136 w 60696"/>
                <a:gd name="connsiteY0" fmla="*/ 177231 h 211084"/>
                <a:gd name="connsiteX1" fmla="*/ 52351 w 60696"/>
                <a:gd name="connsiteY1" fmla="*/ 202834 h 211084"/>
                <a:gd name="connsiteX2" fmla="*/ 59384 w 60696"/>
                <a:gd name="connsiteY2" fmla="*/ 203688 h 211084"/>
                <a:gd name="connsiteX3" fmla="*/ 58814 w 60696"/>
                <a:gd name="connsiteY3" fmla="*/ 211084 h 211084"/>
                <a:gd name="connsiteX4" fmla="*/ 30206 w 60696"/>
                <a:gd name="connsiteY4" fmla="*/ 210231 h 211084"/>
                <a:gd name="connsiteX5" fmla="*/ 1882 w 60696"/>
                <a:gd name="connsiteY5" fmla="*/ 211084 h 211084"/>
                <a:gd name="connsiteX6" fmla="*/ 1312 w 60696"/>
                <a:gd name="connsiteY6" fmla="*/ 203688 h 211084"/>
                <a:gd name="connsiteX7" fmla="*/ 8060 w 60696"/>
                <a:gd name="connsiteY7" fmla="*/ 202834 h 211084"/>
                <a:gd name="connsiteX8" fmla="*/ 19275 w 60696"/>
                <a:gd name="connsiteY8" fmla="*/ 177231 h 211084"/>
                <a:gd name="connsiteX9" fmla="*/ 19275 w 60696"/>
                <a:gd name="connsiteY9" fmla="*/ 44379 h 211084"/>
                <a:gd name="connsiteX10" fmla="*/ 10151 w 60696"/>
                <a:gd name="connsiteY10" fmla="*/ 20008 h 211084"/>
                <a:gd name="connsiteX11" fmla="*/ 7205 w 60696"/>
                <a:gd name="connsiteY11" fmla="*/ 18207 h 211084"/>
                <a:gd name="connsiteX12" fmla="*/ 7205 w 60696"/>
                <a:gd name="connsiteY12" fmla="*/ 12327 h 211084"/>
                <a:gd name="connsiteX13" fmla="*/ 39045 w 60696"/>
                <a:gd name="connsiteY13" fmla="*/ 0 h 211084"/>
                <a:gd name="connsiteX14" fmla="*/ 41991 w 60696"/>
                <a:gd name="connsiteY14" fmla="*/ 1802 h 211084"/>
                <a:gd name="connsiteX15" fmla="*/ 41136 w 60696"/>
                <a:gd name="connsiteY15" fmla="*/ 38215 h 211084"/>
                <a:gd name="connsiteX16" fmla="*/ 41136 w 60696"/>
                <a:gd name="connsiteY16" fmla="*/ 177231 h 21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696" h="211084">
                  <a:moveTo>
                    <a:pt x="41136" y="177231"/>
                  </a:moveTo>
                  <a:cubicBezTo>
                    <a:pt x="41136" y="198377"/>
                    <a:pt x="41706" y="201317"/>
                    <a:pt x="52351" y="202834"/>
                  </a:cubicBezTo>
                  <a:lnTo>
                    <a:pt x="59384" y="203688"/>
                  </a:lnTo>
                  <a:cubicBezTo>
                    <a:pt x="61475" y="205205"/>
                    <a:pt x="60905" y="210136"/>
                    <a:pt x="58814" y="211084"/>
                  </a:cubicBezTo>
                  <a:cubicBezTo>
                    <a:pt x="49120" y="210515"/>
                    <a:pt x="40565" y="210231"/>
                    <a:pt x="30206" y="210231"/>
                  </a:cubicBezTo>
                  <a:cubicBezTo>
                    <a:pt x="19561" y="210231"/>
                    <a:pt x="10721" y="210515"/>
                    <a:pt x="1882" y="211084"/>
                  </a:cubicBezTo>
                  <a:cubicBezTo>
                    <a:pt x="-209" y="210231"/>
                    <a:pt x="-779" y="205205"/>
                    <a:pt x="1312" y="203688"/>
                  </a:cubicBezTo>
                  <a:lnTo>
                    <a:pt x="8060" y="202834"/>
                  </a:lnTo>
                  <a:cubicBezTo>
                    <a:pt x="18990" y="201317"/>
                    <a:pt x="19275" y="198472"/>
                    <a:pt x="19275" y="177231"/>
                  </a:cubicBezTo>
                  <a:lnTo>
                    <a:pt x="19275" y="44379"/>
                  </a:lnTo>
                  <a:cubicBezTo>
                    <a:pt x="19275" y="27026"/>
                    <a:pt x="18990" y="25224"/>
                    <a:pt x="10151" y="20008"/>
                  </a:cubicBezTo>
                  <a:lnTo>
                    <a:pt x="7205" y="18207"/>
                  </a:lnTo>
                  <a:cubicBezTo>
                    <a:pt x="5779" y="17353"/>
                    <a:pt x="5779" y="13181"/>
                    <a:pt x="7205" y="12327"/>
                  </a:cubicBezTo>
                  <a:cubicBezTo>
                    <a:pt x="14618" y="9957"/>
                    <a:pt x="28400" y="5595"/>
                    <a:pt x="39045" y="0"/>
                  </a:cubicBezTo>
                  <a:cubicBezTo>
                    <a:pt x="40185" y="0"/>
                    <a:pt x="41421" y="569"/>
                    <a:pt x="41991" y="1802"/>
                  </a:cubicBezTo>
                  <a:cubicBezTo>
                    <a:pt x="41706" y="10621"/>
                    <a:pt x="41136" y="25319"/>
                    <a:pt x="41136" y="38215"/>
                  </a:cubicBezTo>
                  <a:lnTo>
                    <a:pt x="41136" y="177231"/>
                  </a:lnTo>
                  <a:close/>
                </a:path>
              </a:pathLst>
            </a:custGeom>
            <a:solidFill>
              <a:srgbClr val="FAA41A"/>
            </a:solidFill>
            <a:ln w="9494" cap="flat">
              <a:noFill/>
              <a:prstDash val="solid"/>
              <a:miter/>
            </a:ln>
          </p:spPr>
          <p:txBody>
            <a:bodyPr rtlCol="0" anchor="ctr"/>
            <a:lstStyle/>
            <a:p>
              <a:endParaRPr lang="en-US"/>
            </a:p>
          </p:txBody>
        </p:sp>
        <p:sp>
          <p:nvSpPr>
            <p:cNvPr id="99" name="Freeform 77">
              <a:extLst>
                <a:ext uri="{FF2B5EF4-FFF2-40B4-BE49-F238E27FC236}">
                  <a16:creationId xmlns:a16="http://schemas.microsoft.com/office/drawing/2014/main" id="{03C95F94-979C-44A5-9365-8BB474024059}"/>
                </a:ext>
              </a:extLst>
            </p:cNvPr>
            <p:cNvSpPr/>
            <p:nvPr/>
          </p:nvSpPr>
          <p:spPr>
            <a:xfrm>
              <a:off x="2721879" y="5033246"/>
              <a:ext cx="59145" cy="184249"/>
            </a:xfrm>
            <a:custGeom>
              <a:avLst/>
              <a:gdLst>
                <a:gd name="connsiteX0" fmla="*/ 18705 w 59145"/>
                <a:gd name="connsiteY0" fmla="*/ 99000 h 184249"/>
                <a:gd name="connsiteX1" fmla="*/ 10721 w 59145"/>
                <a:gd name="connsiteY1" fmla="*/ 80793 h 184249"/>
                <a:gd name="connsiteX2" fmla="*/ 8060 w 59145"/>
                <a:gd name="connsiteY2" fmla="*/ 78992 h 184249"/>
                <a:gd name="connsiteX3" fmla="*/ 8345 w 59145"/>
                <a:gd name="connsiteY3" fmla="*/ 73681 h 184249"/>
                <a:gd name="connsiteX4" fmla="*/ 38665 w 59145"/>
                <a:gd name="connsiteY4" fmla="*/ 59268 h 184249"/>
                <a:gd name="connsiteX5" fmla="*/ 41611 w 59145"/>
                <a:gd name="connsiteY5" fmla="*/ 61069 h 184249"/>
                <a:gd name="connsiteX6" fmla="*/ 40470 w 59145"/>
                <a:gd name="connsiteY6" fmla="*/ 97483 h 184249"/>
                <a:gd name="connsiteX7" fmla="*/ 40470 w 59145"/>
                <a:gd name="connsiteY7" fmla="*/ 150396 h 184249"/>
                <a:gd name="connsiteX8" fmla="*/ 51686 w 59145"/>
                <a:gd name="connsiteY8" fmla="*/ 175999 h 184249"/>
                <a:gd name="connsiteX9" fmla="*/ 57864 w 59145"/>
                <a:gd name="connsiteY9" fmla="*/ 176853 h 184249"/>
                <a:gd name="connsiteX10" fmla="*/ 57294 w 59145"/>
                <a:gd name="connsiteY10" fmla="*/ 184249 h 184249"/>
                <a:gd name="connsiteX11" fmla="*/ 29635 w 59145"/>
                <a:gd name="connsiteY11" fmla="*/ 183396 h 184249"/>
                <a:gd name="connsiteX12" fmla="*/ 1882 w 59145"/>
                <a:gd name="connsiteY12" fmla="*/ 184249 h 184249"/>
                <a:gd name="connsiteX13" fmla="*/ 1312 w 59145"/>
                <a:gd name="connsiteY13" fmla="*/ 176853 h 184249"/>
                <a:gd name="connsiteX14" fmla="*/ 7490 w 59145"/>
                <a:gd name="connsiteY14" fmla="*/ 175999 h 184249"/>
                <a:gd name="connsiteX15" fmla="*/ 18705 w 59145"/>
                <a:gd name="connsiteY15" fmla="*/ 150396 h 184249"/>
                <a:gd name="connsiteX16" fmla="*/ 18705 w 59145"/>
                <a:gd name="connsiteY16" fmla="*/ 99000 h 184249"/>
                <a:gd name="connsiteX17" fmla="*/ 43132 w 59145"/>
                <a:gd name="connsiteY17" fmla="*/ 15268 h 184249"/>
                <a:gd name="connsiteX18" fmla="*/ 27544 w 59145"/>
                <a:gd name="connsiteY18" fmla="*/ 30535 h 184249"/>
                <a:gd name="connsiteX19" fmla="*/ 12527 w 59145"/>
                <a:gd name="connsiteY19" fmla="*/ 15837 h 184249"/>
                <a:gd name="connsiteX20" fmla="*/ 28400 w 59145"/>
                <a:gd name="connsiteY20" fmla="*/ 1 h 184249"/>
                <a:gd name="connsiteX21" fmla="*/ 43132 w 59145"/>
                <a:gd name="connsiteY21" fmla="*/ 15268 h 18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145" h="184249">
                  <a:moveTo>
                    <a:pt x="18705" y="99000"/>
                  </a:moveTo>
                  <a:cubicBezTo>
                    <a:pt x="18705" y="87526"/>
                    <a:pt x="18705" y="86104"/>
                    <a:pt x="10721" y="80793"/>
                  </a:cubicBezTo>
                  <a:lnTo>
                    <a:pt x="8060" y="78992"/>
                  </a:lnTo>
                  <a:cubicBezTo>
                    <a:pt x="6920" y="77854"/>
                    <a:pt x="6920" y="74629"/>
                    <a:pt x="8345" y="73681"/>
                  </a:cubicBezTo>
                  <a:cubicBezTo>
                    <a:pt x="15093" y="71311"/>
                    <a:pt x="31916" y="63724"/>
                    <a:pt x="38665" y="59268"/>
                  </a:cubicBezTo>
                  <a:cubicBezTo>
                    <a:pt x="40185" y="59268"/>
                    <a:pt x="41326" y="59837"/>
                    <a:pt x="41611" y="61069"/>
                  </a:cubicBezTo>
                  <a:cubicBezTo>
                    <a:pt x="41041" y="71311"/>
                    <a:pt x="40470" y="85440"/>
                    <a:pt x="40470" y="97483"/>
                  </a:cubicBezTo>
                  <a:lnTo>
                    <a:pt x="40470" y="150396"/>
                  </a:lnTo>
                  <a:cubicBezTo>
                    <a:pt x="40470" y="171542"/>
                    <a:pt x="41041" y="174482"/>
                    <a:pt x="51686" y="175999"/>
                  </a:cubicBezTo>
                  <a:lnTo>
                    <a:pt x="57864" y="176853"/>
                  </a:lnTo>
                  <a:cubicBezTo>
                    <a:pt x="59955" y="178370"/>
                    <a:pt x="59289" y="183301"/>
                    <a:pt x="57294" y="184249"/>
                  </a:cubicBezTo>
                  <a:cubicBezTo>
                    <a:pt x="48454" y="183680"/>
                    <a:pt x="39900" y="183396"/>
                    <a:pt x="29635" y="183396"/>
                  </a:cubicBezTo>
                  <a:cubicBezTo>
                    <a:pt x="18990" y="183396"/>
                    <a:pt x="10151" y="183680"/>
                    <a:pt x="1882" y="184249"/>
                  </a:cubicBezTo>
                  <a:cubicBezTo>
                    <a:pt x="-209" y="183396"/>
                    <a:pt x="-779" y="178370"/>
                    <a:pt x="1312" y="176853"/>
                  </a:cubicBezTo>
                  <a:lnTo>
                    <a:pt x="7490" y="175999"/>
                  </a:lnTo>
                  <a:cubicBezTo>
                    <a:pt x="18420" y="174482"/>
                    <a:pt x="18705" y="171637"/>
                    <a:pt x="18705" y="150396"/>
                  </a:cubicBezTo>
                  <a:lnTo>
                    <a:pt x="18705" y="99000"/>
                  </a:lnTo>
                  <a:close/>
                  <a:moveTo>
                    <a:pt x="43132" y="15268"/>
                  </a:moveTo>
                  <a:cubicBezTo>
                    <a:pt x="43132" y="25889"/>
                    <a:pt x="35813" y="30535"/>
                    <a:pt x="27544" y="30535"/>
                  </a:cubicBezTo>
                  <a:cubicBezTo>
                    <a:pt x="18420" y="30535"/>
                    <a:pt x="12527" y="23802"/>
                    <a:pt x="12527" y="15837"/>
                  </a:cubicBezTo>
                  <a:cubicBezTo>
                    <a:pt x="12527" y="6165"/>
                    <a:pt x="19561" y="1"/>
                    <a:pt x="28400" y="1"/>
                  </a:cubicBezTo>
                  <a:cubicBezTo>
                    <a:pt x="37239" y="-94"/>
                    <a:pt x="43132" y="7018"/>
                    <a:pt x="43132" y="15268"/>
                  </a:cubicBezTo>
                  <a:close/>
                </a:path>
              </a:pathLst>
            </a:custGeom>
            <a:solidFill>
              <a:srgbClr val="FAA41A"/>
            </a:solidFill>
            <a:ln w="9494" cap="flat">
              <a:noFill/>
              <a:prstDash val="solid"/>
              <a:miter/>
            </a:ln>
          </p:spPr>
          <p:txBody>
            <a:bodyPr rtlCol="0" anchor="ctr"/>
            <a:lstStyle/>
            <a:p>
              <a:endParaRPr lang="en-US"/>
            </a:p>
          </p:txBody>
        </p:sp>
        <p:sp>
          <p:nvSpPr>
            <p:cNvPr id="100" name="Freeform 78">
              <a:extLst>
                <a:ext uri="{FF2B5EF4-FFF2-40B4-BE49-F238E27FC236}">
                  <a16:creationId xmlns:a16="http://schemas.microsoft.com/office/drawing/2014/main" id="{16D2BA9C-2BA4-4F27-B2EA-CC8D07F0D136}"/>
                </a:ext>
              </a:extLst>
            </p:cNvPr>
            <p:cNvSpPr/>
            <p:nvPr/>
          </p:nvSpPr>
          <p:spPr>
            <a:xfrm>
              <a:off x="2778033" y="5099910"/>
              <a:ext cx="131499" cy="121378"/>
            </a:xfrm>
            <a:custGeom>
              <a:avLst/>
              <a:gdLst>
                <a:gd name="connsiteX0" fmla="*/ 24711 w 131499"/>
                <a:gd name="connsiteY0" fmla="*/ 29965 h 121378"/>
                <a:gd name="connsiteX1" fmla="*/ 7033 w 131499"/>
                <a:gd name="connsiteY1" fmla="*/ 8250 h 121378"/>
                <a:gd name="connsiteX2" fmla="*/ 1140 w 131499"/>
                <a:gd name="connsiteY2" fmla="*/ 7396 h 121378"/>
                <a:gd name="connsiteX3" fmla="*/ 1995 w 131499"/>
                <a:gd name="connsiteY3" fmla="*/ 0 h 121378"/>
                <a:gd name="connsiteX4" fmla="*/ 29653 w 131499"/>
                <a:gd name="connsiteY4" fmla="*/ 853 h 121378"/>
                <a:gd name="connsiteX5" fmla="*/ 53510 w 131499"/>
                <a:gd name="connsiteY5" fmla="*/ 0 h 121378"/>
                <a:gd name="connsiteX6" fmla="*/ 53795 w 131499"/>
                <a:gd name="connsiteY6" fmla="*/ 7396 h 121378"/>
                <a:gd name="connsiteX7" fmla="*/ 50278 w 131499"/>
                <a:gd name="connsiteY7" fmla="*/ 7965 h 121378"/>
                <a:gd name="connsiteX8" fmla="*/ 43815 w 131499"/>
                <a:gd name="connsiteY8" fmla="*/ 19724 h 121378"/>
                <a:gd name="connsiteX9" fmla="*/ 65961 w 131499"/>
                <a:gd name="connsiteY9" fmla="*/ 75861 h 121378"/>
                <a:gd name="connsiteX10" fmla="*/ 70713 w 131499"/>
                <a:gd name="connsiteY10" fmla="*/ 85249 h 121378"/>
                <a:gd name="connsiteX11" fmla="*/ 76321 w 131499"/>
                <a:gd name="connsiteY11" fmla="*/ 74060 h 121378"/>
                <a:gd name="connsiteX12" fmla="*/ 93143 w 131499"/>
                <a:gd name="connsiteY12" fmla="*/ 30819 h 121378"/>
                <a:gd name="connsiteX13" fmla="*/ 98466 w 131499"/>
                <a:gd name="connsiteY13" fmla="*/ 12612 h 121378"/>
                <a:gd name="connsiteX14" fmla="*/ 93143 w 131499"/>
                <a:gd name="connsiteY14" fmla="*/ 8250 h 121378"/>
                <a:gd name="connsiteX15" fmla="*/ 86395 w 131499"/>
                <a:gd name="connsiteY15" fmla="*/ 7396 h 121378"/>
                <a:gd name="connsiteX16" fmla="*/ 86966 w 131499"/>
                <a:gd name="connsiteY16" fmla="*/ 0 h 121378"/>
                <a:gd name="connsiteX17" fmla="*/ 109111 w 131499"/>
                <a:gd name="connsiteY17" fmla="*/ 853 h 121378"/>
                <a:gd name="connsiteX18" fmla="*/ 129736 w 131499"/>
                <a:gd name="connsiteY18" fmla="*/ 0 h 121378"/>
                <a:gd name="connsiteX19" fmla="*/ 130306 w 131499"/>
                <a:gd name="connsiteY19" fmla="*/ 7396 h 121378"/>
                <a:gd name="connsiteX20" fmla="*/ 125934 w 131499"/>
                <a:gd name="connsiteY20" fmla="*/ 7965 h 121378"/>
                <a:gd name="connsiteX21" fmla="*/ 104454 w 131499"/>
                <a:gd name="connsiteY21" fmla="*/ 33569 h 121378"/>
                <a:gd name="connsiteX22" fmla="*/ 77366 w 131499"/>
                <a:gd name="connsiteY22" fmla="*/ 96154 h 121378"/>
                <a:gd name="connsiteX23" fmla="*/ 67671 w 131499"/>
                <a:gd name="connsiteY23" fmla="*/ 120240 h 121378"/>
                <a:gd name="connsiteX24" fmla="*/ 64725 w 131499"/>
                <a:gd name="connsiteY24" fmla="*/ 121378 h 121378"/>
                <a:gd name="connsiteX25" fmla="*/ 60923 w 131499"/>
                <a:gd name="connsiteY25" fmla="*/ 120240 h 121378"/>
                <a:gd name="connsiteX26" fmla="*/ 49708 w 131499"/>
                <a:gd name="connsiteY26" fmla="*/ 89706 h 121378"/>
                <a:gd name="connsiteX27" fmla="*/ 24711 w 131499"/>
                <a:gd name="connsiteY27" fmla="*/ 29965 h 12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1499" h="121378">
                  <a:moveTo>
                    <a:pt x="24711" y="29965"/>
                  </a:moveTo>
                  <a:cubicBezTo>
                    <a:pt x="20244" y="19060"/>
                    <a:pt x="17678" y="9672"/>
                    <a:pt x="7033" y="8250"/>
                  </a:cubicBezTo>
                  <a:lnTo>
                    <a:pt x="1140" y="7396"/>
                  </a:lnTo>
                  <a:cubicBezTo>
                    <a:pt x="-666" y="5026"/>
                    <a:pt x="-286" y="948"/>
                    <a:pt x="1995" y="0"/>
                  </a:cubicBezTo>
                  <a:cubicBezTo>
                    <a:pt x="9314" y="569"/>
                    <a:pt x="19674" y="853"/>
                    <a:pt x="29653" y="853"/>
                  </a:cubicBezTo>
                  <a:cubicBezTo>
                    <a:pt x="37637" y="853"/>
                    <a:pt x="43530" y="569"/>
                    <a:pt x="53510" y="0"/>
                  </a:cubicBezTo>
                  <a:cubicBezTo>
                    <a:pt x="55601" y="1138"/>
                    <a:pt x="55886" y="5879"/>
                    <a:pt x="53795" y="7396"/>
                  </a:cubicBezTo>
                  <a:lnTo>
                    <a:pt x="50278" y="7965"/>
                  </a:lnTo>
                  <a:cubicBezTo>
                    <a:pt x="41154" y="9483"/>
                    <a:pt x="40869" y="10905"/>
                    <a:pt x="43815" y="19724"/>
                  </a:cubicBezTo>
                  <a:cubicBezTo>
                    <a:pt x="50563" y="40017"/>
                    <a:pt x="59117" y="60594"/>
                    <a:pt x="65961" y="75861"/>
                  </a:cubicBezTo>
                  <a:cubicBezTo>
                    <a:pt x="68622" y="81741"/>
                    <a:pt x="69762" y="84396"/>
                    <a:pt x="70713" y="85249"/>
                  </a:cubicBezTo>
                  <a:cubicBezTo>
                    <a:pt x="71853" y="84396"/>
                    <a:pt x="73944" y="80223"/>
                    <a:pt x="76321" y="74060"/>
                  </a:cubicBezTo>
                  <a:lnTo>
                    <a:pt x="93143" y="30819"/>
                  </a:lnTo>
                  <a:cubicBezTo>
                    <a:pt x="97231" y="20483"/>
                    <a:pt x="98466" y="14319"/>
                    <a:pt x="98466" y="12612"/>
                  </a:cubicBezTo>
                  <a:cubicBezTo>
                    <a:pt x="98466" y="9957"/>
                    <a:pt x="96660" y="8819"/>
                    <a:pt x="93143" y="8250"/>
                  </a:cubicBezTo>
                  <a:lnTo>
                    <a:pt x="86395" y="7396"/>
                  </a:lnTo>
                  <a:cubicBezTo>
                    <a:pt x="84589" y="5310"/>
                    <a:pt x="84970" y="1233"/>
                    <a:pt x="86966" y="0"/>
                  </a:cubicBezTo>
                  <a:cubicBezTo>
                    <a:pt x="96090" y="569"/>
                    <a:pt x="103504" y="853"/>
                    <a:pt x="109111" y="853"/>
                  </a:cubicBezTo>
                  <a:cubicBezTo>
                    <a:pt x="116525" y="853"/>
                    <a:pt x="121467" y="569"/>
                    <a:pt x="129736" y="0"/>
                  </a:cubicBezTo>
                  <a:cubicBezTo>
                    <a:pt x="131827" y="1138"/>
                    <a:pt x="132112" y="5595"/>
                    <a:pt x="130306" y="7396"/>
                  </a:cubicBezTo>
                  <a:lnTo>
                    <a:pt x="125934" y="7965"/>
                  </a:lnTo>
                  <a:cubicBezTo>
                    <a:pt x="115574" y="9483"/>
                    <a:pt x="113008" y="17069"/>
                    <a:pt x="104454" y="33569"/>
                  </a:cubicBezTo>
                  <a:cubicBezTo>
                    <a:pt x="100367" y="41534"/>
                    <a:pt x="82023" y="84111"/>
                    <a:pt x="77366" y="96154"/>
                  </a:cubicBezTo>
                  <a:cubicBezTo>
                    <a:pt x="74420" y="103551"/>
                    <a:pt x="71473" y="110283"/>
                    <a:pt x="67671" y="120240"/>
                  </a:cubicBezTo>
                  <a:cubicBezTo>
                    <a:pt x="67101" y="121094"/>
                    <a:pt x="65866" y="121378"/>
                    <a:pt x="64725" y="121378"/>
                  </a:cubicBezTo>
                  <a:cubicBezTo>
                    <a:pt x="63204" y="121378"/>
                    <a:pt x="61779" y="121094"/>
                    <a:pt x="60923" y="120240"/>
                  </a:cubicBezTo>
                  <a:cubicBezTo>
                    <a:pt x="58547" y="111990"/>
                    <a:pt x="54175" y="100516"/>
                    <a:pt x="49708" y="89706"/>
                  </a:cubicBezTo>
                  <a:lnTo>
                    <a:pt x="24711" y="29965"/>
                  </a:lnTo>
                  <a:close/>
                </a:path>
              </a:pathLst>
            </a:custGeom>
            <a:solidFill>
              <a:srgbClr val="FAA41A"/>
            </a:solidFill>
            <a:ln w="9494" cap="flat">
              <a:noFill/>
              <a:prstDash val="solid"/>
              <a:miter/>
            </a:ln>
          </p:spPr>
          <p:txBody>
            <a:bodyPr rtlCol="0" anchor="ctr"/>
            <a:lstStyle/>
            <a:p>
              <a:endParaRPr lang="en-US"/>
            </a:p>
          </p:txBody>
        </p:sp>
        <p:sp>
          <p:nvSpPr>
            <p:cNvPr id="101" name="Freeform 79">
              <a:extLst>
                <a:ext uri="{FF2B5EF4-FFF2-40B4-BE49-F238E27FC236}">
                  <a16:creationId xmlns:a16="http://schemas.microsoft.com/office/drawing/2014/main" id="{1C4B8A20-8A4A-43ED-B0BA-3FDD67F71EB9}"/>
                </a:ext>
              </a:extLst>
            </p:cNvPr>
            <p:cNvSpPr/>
            <p:nvPr/>
          </p:nvSpPr>
          <p:spPr>
            <a:xfrm>
              <a:off x="2905487" y="5096591"/>
              <a:ext cx="101413" cy="124128"/>
            </a:xfrm>
            <a:custGeom>
              <a:avLst/>
              <a:gdLst>
                <a:gd name="connsiteX0" fmla="*/ 28038 w 101413"/>
                <a:gd name="connsiteY0" fmla="*/ 44758 h 124128"/>
                <a:gd name="connsiteX1" fmla="*/ 20055 w 101413"/>
                <a:gd name="connsiteY1" fmla="*/ 52724 h 124128"/>
                <a:gd name="connsiteX2" fmla="*/ 69003 w 101413"/>
                <a:gd name="connsiteY2" fmla="*/ 107723 h 124128"/>
                <a:gd name="connsiteX3" fmla="*/ 96091 w 101413"/>
                <a:gd name="connsiteY3" fmla="*/ 93309 h 124128"/>
                <a:gd name="connsiteX4" fmla="*/ 101413 w 101413"/>
                <a:gd name="connsiteY4" fmla="*/ 96818 h 124128"/>
                <a:gd name="connsiteX5" fmla="*/ 55126 w 101413"/>
                <a:gd name="connsiteY5" fmla="*/ 124128 h 124128"/>
                <a:gd name="connsiteX6" fmla="*/ 12356 w 101413"/>
                <a:gd name="connsiteY6" fmla="*/ 104689 h 124128"/>
                <a:gd name="connsiteX7" fmla="*/ 0 w 101413"/>
                <a:gd name="connsiteY7" fmla="*/ 66473 h 124128"/>
                <a:gd name="connsiteX8" fmla="*/ 59213 w 101413"/>
                <a:gd name="connsiteY8" fmla="*/ 0 h 124128"/>
                <a:gd name="connsiteX9" fmla="*/ 101033 w 101413"/>
                <a:gd name="connsiteY9" fmla="*/ 34991 h 124128"/>
                <a:gd name="connsiteX10" fmla="*/ 99893 w 101413"/>
                <a:gd name="connsiteY10" fmla="*/ 42672 h 124128"/>
                <a:gd name="connsiteX11" fmla="*/ 82499 w 101413"/>
                <a:gd name="connsiteY11" fmla="*/ 44758 h 124128"/>
                <a:gd name="connsiteX12" fmla="*/ 28038 w 101413"/>
                <a:gd name="connsiteY12" fmla="*/ 44758 h 124128"/>
                <a:gd name="connsiteX13" fmla="*/ 46287 w 101413"/>
                <a:gd name="connsiteY13" fmla="*/ 35939 h 124128"/>
                <a:gd name="connsiteX14" fmla="*/ 76892 w 101413"/>
                <a:gd name="connsiteY14" fmla="*/ 33000 h 124128"/>
                <a:gd name="connsiteX15" fmla="*/ 78697 w 101413"/>
                <a:gd name="connsiteY15" fmla="*/ 27405 h 124128"/>
                <a:gd name="connsiteX16" fmla="*/ 55982 w 101413"/>
                <a:gd name="connsiteY16" fmla="*/ 8914 h 124128"/>
                <a:gd name="connsiteX17" fmla="*/ 23286 w 101413"/>
                <a:gd name="connsiteY17" fmla="*/ 34517 h 124128"/>
                <a:gd name="connsiteX18" fmla="*/ 25377 w 101413"/>
                <a:gd name="connsiteY18" fmla="*/ 36034 h 124128"/>
                <a:gd name="connsiteX19" fmla="*/ 46287 w 101413"/>
                <a:gd name="connsiteY19" fmla="*/ 36034 h 1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413" h="124128">
                  <a:moveTo>
                    <a:pt x="28038" y="44758"/>
                  </a:moveTo>
                  <a:cubicBezTo>
                    <a:pt x="20340" y="44758"/>
                    <a:pt x="20055" y="45327"/>
                    <a:pt x="20055" y="52724"/>
                  </a:cubicBezTo>
                  <a:cubicBezTo>
                    <a:pt x="20055" y="82404"/>
                    <a:pt x="37448" y="107723"/>
                    <a:pt x="69003" y="107723"/>
                  </a:cubicBezTo>
                  <a:cubicBezTo>
                    <a:pt x="78697" y="107723"/>
                    <a:pt x="86966" y="104783"/>
                    <a:pt x="96091" y="93309"/>
                  </a:cubicBezTo>
                  <a:cubicBezTo>
                    <a:pt x="99037" y="92456"/>
                    <a:pt x="101128" y="94163"/>
                    <a:pt x="101413" y="96818"/>
                  </a:cubicBezTo>
                  <a:cubicBezTo>
                    <a:pt x="91719" y="116826"/>
                    <a:pt x="70429" y="124128"/>
                    <a:pt x="55126" y="124128"/>
                  </a:cubicBezTo>
                  <a:cubicBezTo>
                    <a:pt x="35927" y="124128"/>
                    <a:pt x="20910" y="115878"/>
                    <a:pt x="12356" y="104689"/>
                  </a:cubicBezTo>
                  <a:cubicBezTo>
                    <a:pt x="3517" y="93215"/>
                    <a:pt x="0" y="79370"/>
                    <a:pt x="0" y="66473"/>
                  </a:cubicBezTo>
                  <a:cubicBezTo>
                    <a:pt x="0" y="30345"/>
                    <a:pt x="23856" y="0"/>
                    <a:pt x="59213" y="0"/>
                  </a:cubicBezTo>
                  <a:cubicBezTo>
                    <a:pt x="84590" y="0"/>
                    <a:pt x="101033" y="17353"/>
                    <a:pt x="101033" y="34991"/>
                  </a:cubicBezTo>
                  <a:cubicBezTo>
                    <a:pt x="101033" y="39069"/>
                    <a:pt x="100463" y="41439"/>
                    <a:pt x="99893" y="42672"/>
                  </a:cubicBezTo>
                  <a:cubicBezTo>
                    <a:pt x="99037" y="44474"/>
                    <a:pt x="94855" y="44758"/>
                    <a:pt x="82499" y="44758"/>
                  </a:cubicBezTo>
                  <a:lnTo>
                    <a:pt x="28038" y="44758"/>
                  </a:lnTo>
                  <a:close/>
                  <a:moveTo>
                    <a:pt x="46287" y="35939"/>
                  </a:moveTo>
                  <a:cubicBezTo>
                    <a:pt x="68052" y="35939"/>
                    <a:pt x="74611" y="34801"/>
                    <a:pt x="76892" y="33000"/>
                  </a:cubicBezTo>
                  <a:cubicBezTo>
                    <a:pt x="77747" y="32431"/>
                    <a:pt x="78697" y="31198"/>
                    <a:pt x="78697" y="27405"/>
                  </a:cubicBezTo>
                  <a:cubicBezTo>
                    <a:pt x="78697" y="19155"/>
                    <a:pt x="73090" y="8914"/>
                    <a:pt x="55982" y="8914"/>
                  </a:cubicBezTo>
                  <a:cubicBezTo>
                    <a:pt x="38588" y="8914"/>
                    <a:pt x="23571" y="24750"/>
                    <a:pt x="23286" y="34517"/>
                  </a:cubicBezTo>
                  <a:cubicBezTo>
                    <a:pt x="23286" y="35086"/>
                    <a:pt x="23286" y="36034"/>
                    <a:pt x="25377" y="36034"/>
                  </a:cubicBezTo>
                  <a:lnTo>
                    <a:pt x="46287" y="36034"/>
                  </a:lnTo>
                  <a:close/>
                </a:path>
              </a:pathLst>
            </a:custGeom>
            <a:solidFill>
              <a:srgbClr val="FAA41A"/>
            </a:solidFill>
            <a:ln w="9494" cap="flat">
              <a:noFill/>
              <a:prstDash val="solid"/>
              <a:miter/>
            </a:ln>
          </p:spPr>
          <p:txBody>
            <a:bodyPr rtlCol="0" anchor="ctr"/>
            <a:lstStyle/>
            <a:p>
              <a:endParaRPr lang="en-US"/>
            </a:p>
          </p:txBody>
        </p:sp>
        <p:sp>
          <p:nvSpPr>
            <p:cNvPr id="102" name="Freeform 80">
              <a:extLst>
                <a:ext uri="{FF2B5EF4-FFF2-40B4-BE49-F238E27FC236}">
                  <a16:creationId xmlns:a16="http://schemas.microsoft.com/office/drawing/2014/main" id="{DE5E210E-F6C3-4A9D-938C-AD9A467ECFCF}"/>
                </a:ext>
              </a:extLst>
            </p:cNvPr>
            <p:cNvSpPr/>
            <p:nvPr/>
          </p:nvSpPr>
          <p:spPr>
            <a:xfrm>
              <a:off x="3019941" y="5092513"/>
              <a:ext cx="86282" cy="125076"/>
            </a:xfrm>
            <a:custGeom>
              <a:avLst/>
              <a:gdLst>
                <a:gd name="connsiteX0" fmla="*/ 17945 w 86282"/>
                <a:gd name="connsiteY0" fmla="*/ 39732 h 125076"/>
                <a:gd name="connsiteX1" fmla="*/ 9961 w 86282"/>
                <a:gd name="connsiteY1" fmla="*/ 21526 h 125076"/>
                <a:gd name="connsiteX2" fmla="*/ 7300 w 86282"/>
                <a:gd name="connsiteY2" fmla="*/ 19724 h 125076"/>
                <a:gd name="connsiteX3" fmla="*/ 7585 w 86282"/>
                <a:gd name="connsiteY3" fmla="*/ 14414 h 125076"/>
                <a:gd name="connsiteX4" fmla="*/ 37334 w 86282"/>
                <a:gd name="connsiteY4" fmla="*/ 0 h 125076"/>
                <a:gd name="connsiteX5" fmla="*/ 39710 w 86282"/>
                <a:gd name="connsiteY5" fmla="*/ 2086 h 125076"/>
                <a:gd name="connsiteX6" fmla="*/ 39710 w 86282"/>
                <a:gd name="connsiteY6" fmla="*/ 19155 h 125076"/>
                <a:gd name="connsiteX7" fmla="*/ 40566 w 86282"/>
                <a:gd name="connsiteY7" fmla="*/ 21810 h 125076"/>
                <a:gd name="connsiteX8" fmla="*/ 72976 w 86282"/>
                <a:gd name="connsiteY8" fmla="*/ 4172 h 125076"/>
                <a:gd name="connsiteX9" fmla="*/ 86282 w 86282"/>
                <a:gd name="connsiteY9" fmla="*/ 15931 h 125076"/>
                <a:gd name="connsiteX10" fmla="*/ 73641 w 86282"/>
                <a:gd name="connsiteY10" fmla="*/ 29491 h 125076"/>
                <a:gd name="connsiteX11" fmla="*/ 67178 w 86282"/>
                <a:gd name="connsiteY11" fmla="*/ 27405 h 125076"/>
                <a:gd name="connsiteX12" fmla="*/ 54252 w 86282"/>
                <a:gd name="connsiteY12" fmla="*/ 22664 h 125076"/>
                <a:gd name="connsiteX13" fmla="*/ 43607 w 86282"/>
                <a:gd name="connsiteY13" fmla="*/ 28543 h 125076"/>
                <a:gd name="connsiteX14" fmla="*/ 39805 w 86282"/>
                <a:gd name="connsiteY14" fmla="*/ 51206 h 125076"/>
                <a:gd name="connsiteX15" fmla="*/ 39805 w 86282"/>
                <a:gd name="connsiteY15" fmla="*/ 91223 h 125076"/>
                <a:gd name="connsiteX16" fmla="*/ 51591 w 86282"/>
                <a:gd name="connsiteY16" fmla="*/ 116826 h 125076"/>
                <a:gd name="connsiteX17" fmla="*/ 62236 w 86282"/>
                <a:gd name="connsiteY17" fmla="*/ 117680 h 125076"/>
                <a:gd name="connsiteX18" fmla="*/ 61666 w 86282"/>
                <a:gd name="connsiteY18" fmla="*/ 125076 h 125076"/>
                <a:gd name="connsiteX19" fmla="*/ 28970 w 86282"/>
                <a:gd name="connsiteY19" fmla="*/ 124223 h 125076"/>
                <a:gd name="connsiteX20" fmla="*/ 1882 w 86282"/>
                <a:gd name="connsiteY20" fmla="*/ 125076 h 125076"/>
                <a:gd name="connsiteX21" fmla="*/ 1312 w 86282"/>
                <a:gd name="connsiteY21" fmla="*/ 117680 h 125076"/>
                <a:gd name="connsiteX22" fmla="*/ 6920 w 86282"/>
                <a:gd name="connsiteY22" fmla="*/ 116826 h 125076"/>
                <a:gd name="connsiteX23" fmla="*/ 18135 w 86282"/>
                <a:gd name="connsiteY23" fmla="*/ 91223 h 125076"/>
                <a:gd name="connsiteX24" fmla="*/ 18135 w 86282"/>
                <a:gd name="connsiteY24" fmla="*/ 39732 h 12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282" h="125076">
                  <a:moveTo>
                    <a:pt x="17945" y="39732"/>
                  </a:moveTo>
                  <a:cubicBezTo>
                    <a:pt x="17945" y="28258"/>
                    <a:pt x="17945" y="26836"/>
                    <a:pt x="9961" y="21526"/>
                  </a:cubicBezTo>
                  <a:lnTo>
                    <a:pt x="7300" y="19724"/>
                  </a:lnTo>
                  <a:cubicBezTo>
                    <a:pt x="6159" y="18586"/>
                    <a:pt x="6159" y="15362"/>
                    <a:pt x="7585" y="14414"/>
                  </a:cubicBezTo>
                  <a:cubicBezTo>
                    <a:pt x="14333" y="12043"/>
                    <a:pt x="30015" y="4457"/>
                    <a:pt x="37334" y="0"/>
                  </a:cubicBezTo>
                  <a:cubicBezTo>
                    <a:pt x="38855" y="284"/>
                    <a:pt x="39710" y="853"/>
                    <a:pt x="39710" y="2086"/>
                  </a:cubicBezTo>
                  <a:lnTo>
                    <a:pt x="39710" y="19155"/>
                  </a:lnTo>
                  <a:cubicBezTo>
                    <a:pt x="39710" y="20672"/>
                    <a:pt x="39995" y="21526"/>
                    <a:pt x="40566" y="21810"/>
                  </a:cubicBezTo>
                  <a:cubicBezTo>
                    <a:pt x="50926" y="13276"/>
                    <a:pt x="62046" y="4172"/>
                    <a:pt x="72976" y="4172"/>
                  </a:cubicBezTo>
                  <a:cubicBezTo>
                    <a:pt x="80294" y="4172"/>
                    <a:pt x="86282" y="8914"/>
                    <a:pt x="86282" y="15931"/>
                  </a:cubicBezTo>
                  <a:cubicBezTo>
                    <a:pt x="86282" y="25603"/>
                    <a:pt x="78299" y="29491"/>
                    <a:pt x="73641" y="29491"/>
                  </a:cubicBezTo>
                  <a:cubicBezTo>
                    <a:pt x="70695" y="29491"/>
                    <a:pt x="69269" y="28638"/>
                    <a:pt x="67178" y="27405"/>
                  </a:cubicBezTo>
                  <a:cubicBezTo>
                    <a:pt x="62711" y="24465"/>
                    <a:pt x="58339" y="22664"/>
                    <a:pt x="54252" y="22664"/>
                  </a:cubicBezTo>
                  <a:cubicBezTo>
                    <a:pt x="49500" y="22664"/>
                    <a:pt x="45983" y="25319"/>
                    <a:pt x="43607" y="28543"/>
                  </a:cubicBezTo>
                  <a:cubicBezTo>
                    <a:pt x="40660" y="32620"/>
                    <a:pt x="39805" y="41155"/>
                    <a:pt x="39805" y="51206"/>
                  </a:cubicBezTo>
                  <a:lnTo>
                    <a:pt x="39805" y="91223"/>
                  </a:lnTo>
                  <a:cubicBezTo>
                    <a:pt x="39805" y="112370"/>
                    <a:pt x="40375" y="115878"/>
                    <a:pt x="51591" y="116826"/>
                  </a:cubicBezTo>
                  <a:lnTo>
                    <a:pt x="62236" y="117680"/>
                  </a:lnTo>
                  <a:cubicBezTo>
                    <a:pt x="64327" y="119197"/>
                    <a:pt x="63757" y="124128"/>
                    <a:pt x="61666" y="125076"/>
                  </a:cubicBezTo>
                  <a:cubicBezTo>
                    <a:pt x="47789" y="124507"/>
                    <a:pt x="39235" y="124223"/>
                    <a:pt x="28970" y="124223"/>
                  </a:cubicBezTo>
                  <a:cubicBezTo>
                    <a:pt x="18325" y="124223"/>
                    <a:pt x="9486" y="124507"/>
                    <a:pt x="1882" y="125076"/>
                  </a:cubicBezTo>
                  <a:cubicBezTo>
                    <a:pt x="-209" y="124223"/>
                    <a:pt x="-779" y="119197"/>
                    <a:pt x="1312" y="117680"/>
                  </a:cubicBezTo>
                  <a:lnTo>
                    <a:pt x="6920" y="116826"/>
                  </a:lnTo>
                  <a:cubicBezTo>
                    <a:pt x="17850" y="115025"/>
                    <a:pt x="18135" y="112464"/>
                    <a:pt x="18135" y="91223"/>
                  </a:cubicBezTo>
                  <a:lnTo>
                    <a:pt x="18135" y="39732"/>
                  </a:lnTo>
                  <a:close/>
                </a:path>
              </a:pathLst>
            </a:custGeom>
            <a:solidFill>
              <a:srgbClr val="FAA41A"/>
            </a:solidFill>
            <a:ln w="9494" cap="flat">
              <a:noFill/>
              <a:prstDash val="solid"/>
              <a:miter/>
            </a:ln>
          </p:spPr>
          <p:txBody>
            <a:bodyPr rtlCol="0" anchor="ctr"/>
            <a:lstStyle/>
            <a:p>
              <a:endParaRPr lang="en-US"/>
            </a:p>
          </p:txBody>
        </p:sp>
      </p:grpSp>
      <p:sp>
        <p:nvSpPr>
          <p:cNvPr id="2" name="Title Placeholder 1"/>
          <p:cNvSpPr>
            <a:spLocks noGrp="1"/>
          </p:cNvSpPr>
          <p:nvPr>
            <p:ph type="title"/>
          </p:nvPr>
        </p:nvSpPr>
        <p:spPr>
          <a:xfrm>
            <a:off x="324584" y="242046"/>
            <a:ext cx="7886700" cy="457200"/>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2180050218"/>
      </p:ext>
    </p:extLst>
  </p:cSld>
  <p:clrMap bg1="lt1" tx1="dk1" bg2="lt2" tx2="dk2" accent1="accent1" accent2="accent2" accent3="accent3" accent4="accent4" accent5="accent5" accent6="accent6" hlink="hlink" folHlink="folHlink"/>
  <p:sldLayoutIdLst>
    <p:sldLayoutId id="2147483662" r:id="rId1"/>
    <p:sldLayoutId id="2147483666" r:id="rId2"/>
    <p:sldLayoutId id="2147483667" r:id="rId3"/>
    <p:sldLayoutId id="2147483688" r:id="rId4"/>
    <p:sldLayoutId id="2147483690" r:id="rId5"/>
  </p:sldLayoutIdLst>
  <p:txStyles>
    <p:titleStyle>
      <a:lvl1pPr algn="l" defTabSz="914400" rtl="0" eaLnBrk="1" latinLnBrk="0" hangingPunct="1">
        <a:lnSpc>
          <a:spcPct val="90000"/>
        </a:lnSpc>
        <a:spcBef>
          <a:spcPct val="0"/>
        </a:spcBef>
        <a:buNone/>
        <a:defRPr sz="2200" i="1" kern="1200">
          <a:solidFill>
            <a:schemeClr val="bg1"/>
          </a:solidFill>
          <a:latin typeface="Times" panose="02020603050405020304" pitchFamily="18" charset="0"/>
          <a:ea typeface="+mj-ea"/>
          <a:cs typeface="Times" panose="02020603050405020304" pitchFamily="18" charset="0"/>
        </a:defRPr>
      </a:lvl1pPr>
    </p:titleStyle>
    <p:bodyStyle>
      <a:lvl1pPr marL="228600" indent="-228600" algn="l" defTabSz="914400" rtl="0" eaLnBrk="1" latinLnBrk="0" hangingPunct="1">
        <a:lnSpc>
          <a:spcPct val="90000"/>
        </a:lnSpc>
        <a:spcBef>
          <a:spcPts val="1800"/>
        </a:spcBef>
        <a:buClr>
          <a:srgbClr val="004F8A"/>
        </a:buClr>
        <a:buFont typeface="Wingdings" panose="05000000000000000000" pitchFamily="2" charset="2"/>
        <a:buChar char="§"/>
        <a:defRPr sz="1800" kern="1200">
          <a:solidFill>
            <a:schemeClr val="tx1"/>
          </a:solidFill>
          <a:latin typeface="+mn-lt"/>
          <a:ea typeface="+mn-ea"/>
          <a:cs typeface="+mn-cs"/>
        </a:defRPr>
      </a:lvl1pPr>
      <a:lvl2pPr marL="576263" indent="-228600" algn="l" defTabSz="914400" rtl="0" eaLnBrk="1" latinLnBrk="0" hangingPunct="1">
        <a:lnSpc>
          <a:spcPct val="90000"/>
        </a:lnSpc>
        <a:spcBef>
          <a:spcPts val="1800"/>
        </a:spcBef>
        <a:buFont typeface="Calibri" panose="020F0502020204030204" pitchFamily="34" charset="0"/>
        <a:buChar char="‐"/>
        <a:defRPr sz="1800" kern="1200">
          <a:solidFill>
            <a:schemeClr val="tx1"/>
          </a:solidFill>
          <a:latin typeface="+mn-lt"/>
          <a:ea typeface="+mn-ea"/>
          <a:cs typeface="+mn-cs"/>
        </a:defRPr>
      </a:lvl2pPr>
      <a:lvl3pPr marL="914400" indent="0" algn="l"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2582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54691"/>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s://iha.kintivo.com/member/Documents/amn2023billingreportfinal.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hyperlink" Target="https://www.bartonassociates.com/blog/how-much-revenue-does-a-primary-care-nurse-practitioner-generate" TargetMode="Externa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go.cms.gov/MedicareRevalidation" TargetMode="Externa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healthcaredive.com/trendline/payer-provider-relationships/191/?utm_source=HD&amp;utm_medium=NativeFB&amp;utm_campaign=TrendlineFB"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CFFE21-0E95-42F3-9320-9804AC4601DF}"/>
              </a:ext>
            </a:extLst>
          </p:cNvPr>
          <p:cNvSpPr>
            <a:spLocks noGrp="1"/>
          </p:cNvSpPr>
          <p:nvPr>
            <p:ph type="body" sz="quarter" idx="10"/>
          </p:nvPr>
        </p:nvSpPr>
        <p:spPr/>
        <p:txBody>
          <a:bodyPr/>
          <a:lstStyle/>
          <a:p>
            <a:r>
              <a:rPr lang="en-US" sz="1800" dirty="0"/>
              <a:t>Don’t Leave Cash on the Table</a:t>
            </a:r>
          </a:p>
          <a:p>
            <a:r>
              <a:rPr lang="en-US" sz="1800" dirty="0"/>
              <a:t>Start your Revenue Cycle Right with Complete Onboarding</a:t>
            </a:r>
          </a:p>
          <a:p>
            <a:endParaRPr lang="en-US" dirty="0"/>
          </a:p>
        </p:txBody>
      </p:sp>
      <p:sp>
        <p:nvSpPr>
          <p:cNvPr id="3" name="Text Placeholder 2">
            <a:extLst>
              <a:ext uri="{FF2B5EF4-FFF2-40B4-BE49-F238E27FC236}">
                <a16:creationId xmlns:a16="http://schemas.microsoft.com/office/drawing/2014/main" id="{2F785A11-970F-422D-B2AD-E4C946BD8338}"/>
              </a:ext>
            </a:extLst>
          </p:cNvPr>
          <p:cNvSpPr>
            <a:spLocks noGrp="1"/>
          </p:cNvSpPr>
          <p:nvPr>
            <p:ph type="body" sz="quarter" idx="11"/>
          </p:nvPr>
        </p:nvSpPr>
        <p:spPr/>
        <p:txBody>
          <a:bodyPr/>
          <a:lstStyle/>
          <a:p>
            <a:r>
              <a:rPr lang="en-US" dirty="0"/>
              <a:t>5/1/2025</a:t>
            </a:r>
          </a:p>
        </p:txBody>
      </p:sp>
      <p:pic>
        <p:nvPicPr>
          <p:cNvPr id="6" name="Picture 5">
            <a:extLst>
              <a:ext uri="{FF2B5EF4-FFF2-40B4-BE49-F238E27FC236}">
                <a16:creationId xmlns:a16="http://schemas.microsoft.com/office/drawing/2014/main" id="{58804ABE-1549-555F-80E6-AA26A34410F0}"/>
              </a:ext>
            </a:extLst>
          </p:cNvPr>
          <p:cNvPicPr>
            <a:picLocks noChangeAspect="1"/>
          </p:cNvPicPr>
          <p:nvPr/>
        </p:nvPicPr>
        <p:blipFill>
          <a:blip r:embed="rId2"/>
          <a:stretch>
            <a:fillRect/>
          </a:stretch>
        </p:blipFill>
        <p:spPr>
          <a:xfrm>
            <a:off x="964162" y="3692898"/>
            <a:ext cx="1598556" cy="3008730"/>
          </a:xfrm>
          <a:prstGeom prst="rect">
            <a:avLst/>
          </a:prstGeom>
        </p:spPr>
      </p:pic>
    </p:spTree>
    <p:extLst>
      <p:ext uri="{BB962C8B-B14F-4D97-AF65-F5344CB8AC3E}">
        <p14:creationId xmlns:p14="http://schemas.microsoft.com/office/powerpoint/2010/main" val="2897885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2CEE4-1A8A-EFDE-6D29-EDB7F1FBBC5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A2BE33D-35C5-3CAA-F76B-F60497B03431}"/>
              </a:ext>
            </a:extLst>
          </p:cNvPr>
          <p:cNvSpPr txBox="1"/>
          <p:nvPr/>
        </p:nvSpPr>
        <p:spPr>
          <a:xfrm>
            <a:off x="1158658" y="1108553"/>
            <a:ext cx="7722295" cy="4801314"/>
          </a:xfrm>
          <a:prstGeom prst="rect">
            <a:avLst/>
          </a:prstGeom>
          <a:noFill/>
        </p:spPr>
        <p:txBody>
          <a:bodyPr wrap="square">
            <a:spAutoFit/>
          </a:bodyPr>
          <a:lstStyle/>
          <a:p>
            <a:pPr marL="571500" lvl="0" indent="-571500">
              <a:buFont typeface="Wingdings" panose="05000000000000000000" pitchFamily="2" charset="2"/>
              <a:buChar char="Ø"/>
            </a:pPr>
            <a:r>
              <a:rPr lang="en-US" sz="3600" dirty="0">
                <a:solidFill>
                  <a:schemeClr val="bg1"/>
                </a:solidFill>
              </a:rPr>
              <a:t>Establish an efficient onboarding process</a:t>
            </a:r>
          </a:p>
          <a:p>
            <a:pPr marL="571500" lvl="0" indent="-571500">
              <a:buFont typeface="Wingdings" panose="05000000000000000000" pitchFamily="2" charset="2"/>
              <a:buChar char="Ø"/>
            </a:pPr>
            <a:r>
              <a:rPr lang="en-US" sz="3600" dirty="0">
                <a:solidFill>
                  <a:schemeClr val="bg1"/>
                </a:solidFill>
              </a:rPr>
              <a:t>Don’t operate in silos</a:t>
            </a:r>
          </a:p>
          <a:p>
            <a:pPr marL="571500" lvl="0" indent="-571500">
              <a:buFont typeface="Wingdings" panose="05000000000000000000" pitchFamily="2" charset="2"/>
              <a:buChar char="Ø"/>
            </a:pPr>
            <a:r>
              <a:rPr lang="en-US" sz="3600" dirty="0">
                <a:solidFill>
                  <a:schemeClr val="bg1"/>
                </a:solidFill>
              </a:rPr>
              <a:t>Streamline enrollment process, improve efficiency and decrease days to enroll</a:t>
            </a:r>
          </a:p>
          <a:p>
            <a:pPr marL="571500" lvl="0" indent="-571500">
              <a:lnSpc>
                <a:spcPct val="150000"/>
              </a:lnSpc>
              <a:buFont typeface="Wingdings" panose="05000000000000000000" pitchFamily="2" charset="2"/>
              <a:buChar char="Ø"/>
            </a:pPr>
            <a:r>
              <a:rPr lang="en-US" sz="3600" dirty="0">
                <a:solidFill>
                  <a:schemeClr val="bg1"/>
                </a:solidFill>
              </a:rPr>
              <a:t>Create Useful information/reports</a:t>
            </a:r>
          </a:p>
          <a:p>
            <a:pPr marL="571500" lvl="0" indent="-571500">
              <a:buFont typeface="Wingdings" panose="05000000000000000000" pitchFamily="2" charset="2"/>
              <a:buChar char="Ø"/>
            </a:pPr>
            <a:r>
              <a:rPr lang="en-US" sz="3600" dirty="0">
                <a:solidFill>
                  <a:schemeClr val="bg1"/>
                </a:solidFill>
              </a:rPr>
              <a:t>Maintain information</a:t>
            </a:r>
          </a:p>
        </p:txBody>
      </p:sp>
      <p:sp>
        <p:nvSpPr>
          <p:cNvPr id="4" name="TextBox 3">
            <a:extLst>
              <a:ext uri="{FF2B5EF4-FFF2-40B4-BE49-F238E27FC236}">
                <a16:creationId xmlns:a16="http://schemas.microsoft.com/office/drawing/2014/main" id="{1DA1C21E-6F4B-64C4-F602-36A5734FA795}"/>
              </a:ext>
            </a:extLst>
          </p:cNvPr>
          <p:cNvSpPr txBox="1"/>
          <p:nvPr/>
        </p:nvSpPr>
        <p:spPr>
          <a:xfrm>
            <a:off x="50104" y="-30343"/>
            <a:ext cx="6438378" cy="584775"/>
          </a:xfrm>
          <a:prstGeom prst="rect">
            <a:avLst/>
          </a:prstGeom>
          <a:noFill/>
        </p:spPr>
        <p:txBody>
          <a:bodyPr wrap="square">
            <a:spAutoFit/>
          </a:bodyPr>
          <a:lstStyle/>
          <a:p>
            <a:r>
              <a:rPr lang="en-US" sz="3200" dirty="0">
                <a:solidFill>
                  <a:schemeClr val="bg1"/>
                </a:solidFill>
              </a:rPr>
              <a:t>How can Credentialing and PE help?</a:t>
            </a:r>
          </a:p>
        </p:txBody>
      </p:sp>
    </p:spTree>
    <p:extLst>
      <p:ext uri="{BB962C8B-B14F-4D97-AF65-F5344CB8AC3E}">
        <p14:creationId xmlns:p14="http://schemas.microsoft.com/office/powerpoint/2010/main" val="109396979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B1F4D-0003-A7BF-1E75-7F63CDE34C5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D2DABE5-6DD0-6BD2-F0AA-D256DA9D2A91}"/>
              </a:ext>
            </a:extLst>
          </p:cNvPr>
          <p:cNvSpPr txBox="1"/>
          <p:nvPr/>
        </p:nvSpPr>
        <p:spPr>
          <a:xfrm>
            <a:off x="1158658" y="1228371"/>
            <a:ext cx="7722295" cy="3970318"/>
          </a:xfrm>
          <a:prstGeom prst="rect">
            <a:avLst/>
          </a:prstGeom>
          <a:noFill/>
        </p:spPr>
        <p:txBody>
          <a:bodyPr wrap="square">
            <a:spAutoFit/>
          </a:bodyPr>
          <a:lstStyle/>
          <a:p>
            <a:pPr marL="571500" lvl="0" indent="-571500">
              <a:buFont typeface="Wingdings" panose="05000000000000000000" pitchFamily="2" charset="2"/>
              <a:buChar char="Ø"/>
            </a:pPr>
            <a:r>
              <a:rPr lang="en-US" sz="3600" dirty="0">
                <a:solidFill>
                  <a:schemeClr val="bg1"/>
                </a:solidFill>
              </a:rPr>
              <a:t>Know timelines</a:t>
            </a:r>
          </a:p>
          <a:p>
            <a:pPr marL="571500" indent="-571500">
              <a:buFont typeface="Wingdings" panose="05000000000000000000" pitchFamily="2" charset="2"/>
              <a:buChar char="Ø"/>
            </a:pPr>
            <a:r>
              <a:rPr lang="en-US" sz="3600" dirty="0">
                <a:solidFill>
                  <a:schemeClr val="bg1"/>
                </a:solidFill>
              </a:rPr>
              <a:t>Actively seek solutions to improve efficiency throughout entire process to revenue</a:t>
            </a:r>
          </a:p>
          <a:p>
            <a:pPr marL="571500" lvl="0" indent="-571500">
              <a:buFont typeface="Wingdings" panose="05000000000000000000" pitchFamily="2" charset="2"/>
              <a:buChar char="Ø"/>
            </a:pPr>
            <a:r>
              <a:rPr lang="en-US" sz="3600" dirty="0">
                <a:solidFill>
                  <a:schemeClr val="bg1"/>
                </a:solidFill>
              </a:rPr>
              <a:t>Seek automation</a:t>
            </a:r>
          </a:p>
          <a:p>
            <a:pPr marL="571500" lvl="0" indent="-571500">
              <a:buFont typeface="Wingdings" panose="05000000000000000000" pitchFamily="2" charset="2"/>
              <a:buChar char="Ø"/>
            </a:pPr>
            <a:r>
              <a:rPr lang="en-US" sz="3600" dirty="0">
                <a:solidFill>
                  <a:schemeClr val="bg1"/>
                </a:solidFill>
              </a:rPr>
              <a:t>Use online enrollment tools</a:t>
            </a:r>
          </a:p>
          <a:p>
            <a:pPr lvl="0"/>
            <a:endParaRPr lang="en-US" sz="3600" dirty="0">
              <a:solidFill>
                <a:schemeClr val="bg1"/>
              </a:solidFill>
            </a:endParaRPr>
          </a:p>
        </p:txBody>
      </p:sp>
      <p:sp>
        <p:nvSpPr>
          <p:cNvPr id="2" name="TextBox 1">
            <a:extLst>
              <a:ext uri="{FF2B5EF4-FFF2-40B4-BE49-F238E27FC236}">
                <a16:creationId xmlns:a16="http://schemas.microsoft.com/office/drawing/2014/main" id="{176D6388-4BA7-A7B2-0780-5CFF09236216}"/>
              </a:ext>
            </a:extLst>
          </p:cNvPr>
          <p:cNvSpPr txBox="1"/>
          <p:nvPr/>
        </p:nvSpPr>
        <p:spPr>
          <a:xfrm>
            <a:off x="0" y="88654"/>
            <a:ext cx="6438378" cy="584775"/>
          </a:xfrm>
          <a:prstGeom prst="rect">
            <a:avLst/>
          </a:prstGeom>
          <a:noFill/>
        </p:spPr>
        <p:txBody>
          <a:bodyPr wrap="square">
            <a:spAutoFit/>
          </a:bodyPr>
          <a:lstStyle/>
          <a:p>
            <a:r>
              <a:rPr lang="en-US" sz="3200" dirty="0">
                <a:solidFill>
                  <a:schemeClr val="bg1"/>
                </a:solidFill>
              </a:rPr>
              <a:t>How can Credentialing and PE help?</a:t>
            </a:r>
          </a:p>
        </p:txBody>
      </p:sp>
    </p:spTree>
    <p:extLst>
      <p:ext uri="{BB962C8B-B14F-4D97-AF65-F5344CB8AC3E}">
        <p14:creationId xmlns:p14="http://schemas.microsoft.com/office/powerpoint/2010/main" val="85376702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EB06A-8AF6-217F-AE1D-FE2AB722416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67AF7B0-B2CC-2874-52AC-695BBBB393B7}"/>
              </a:ext>
            </a:extLst>
          </p:cNvPr>
          <p:cNvSpPr txBox="1"/>
          <p:nvPr/>
        </p:nvSpPr>
        <p:spPr>
          <a:xfrm>
            <a:off x="62631" y="107444"/>
            <a:ext cx="6438378" cy="507831"/>
          </a:xfrm>
          <a:prstGeom prst="rect">
            <a:avLst/>
          </a:prstGeom>
          <a:noFill/>
        </p:spPr>
        <p:txBody>
          <a:bodyPr wrap="square">
            <a:spAutoFit/>
          </a:bodyPr>
          <a:lstStyle/>
          <a:p>
            <a:r>
              <a:rPr lang="en-US" sz="2700" dirty="0">
                <a:solidFill>
                  <a:schemeClr val="bg1"/>
                </a:solidFill>
              </a:rPr>
              <a:t>Strategies to Optimize Enrollment: Data</a:t>
            </a:r>
          </a:p>
        </p:txBody>
      </p:sp>
      <p:pic>
        <p:nvPicPr>
          <p:cNvPr id="3" name="Picture 2">
            <a:extLst>
              <a:ext uri="{FF2B5EF4-FFF2-40B4-BE49-F238E27FC236}">
                <a16:creationId xmlns:a16="http://schemas.microsoft.com/office/drawing/2014/main" id="{E4130B24-CB7B-8060-6989-6924AD725B6F}"/>
              </a:ext>
            </a:extLst>
          </p:cNvPr>
          <p:cNvPicPr>
            <a:picLocks noChangeAspect="1"/>
          </p:cNvPicPr>
          <p:nvPr/>
        </p:nvPicPr>
        <p:blipFill rotWithShape="1">
          <a:blip r:embed="rId2"/>
          <a:srcRect l="2500" r="2500"/>
          <a:stretch/>
        </p:blipFill>
        <p:spPr>
          <a:xfrm>
            <a:off x="5769814" y="1097733"/>
            <a:ext cx="3102136" cy="2040879"/>
          </a:xfrm>
          <a:prstGeom prst="rect">
            <a:avLst/>
          </a:prstGeom>
        </p:spPr>
      </p:pic>
      <p:sp>
        <p:nvSpPr>
          <p:cNvPr id="4" name="Content Placeholder 2">
            <a:extLst>
              <a:ext uri="{FF2B5EF4-FFF2-40B4-BE49-F238E27FC236}">
                <a16:creationId xmlns:a16="http://schemas.microsoft.com/office/drawing/2014/main" id="{1142B221-1750-F240-21B5-59BEC54A32B4}"/>
              </a:ext>
            </a:extLst>
          </p:cNvPr>
          <p:cNvSpPr txBox="1">
            <a:spLocks/>
          </p:cNvSpPr>
          <p:nvPr/>
        </p:nvSpPr>
        <p:spPr>
          <a:xfrm>
            <a:off x="970863" y="962943"/>
            <a:ext cx="10870721" cy="4351338"/>
          </a:xfrm>
          <a:prstGeom prst="rect">
            <a:avLst/>
          </a:prstGeom>
        </p:spPr>
        <p:txBody>
          <a:bodyPr>
            <a:normAutofit fontScale="25000" lnSpcReduction="20000"/>
          </a:bodyPr>
          <a:lstStyle>
            <a:lvl1pPr marL="0" indent="0" algn="l" defTabSz="914400" rtl="0" eaLnBrk="1" latinLnBrk="0" hangingPunct="1">
              <a:lnSpc>
                <a:spcPct val="110000"/>
              </a:lnSpc>
              <a:spcBef>
                <a:spcPts val="0"/>
              </a:spcBef>
              <a:spcAft>
                <a:spcPts val="600"/>
              </a:spcAft>
              <a:buClrTx/>
              <a:buFont typeface="Arial"/>
              <a:buNone/>
              <a:defRPr sz="2500" b="0" kern="1200">
                <a:solidFill>
                  <a:srgbClr val="000000"/>
                </a:solidFill>
                <a:latin typeface="Calibri"/>
                <a:ea typeface="+mn-ea"/>
                <a:cs typeface="Calibri"/>
              </a:defRPr>
            </a:lvl1pPr>
            <a:lvl2pPr marL="457200" indent="-182880" algn="l" defTabSz="914400" rtl="0" eaLnBrk="1" latinLnBrk="0" hangingPunct="1">
              <a:lnSpc>
                <a:spcPct val="110000"/>
              </a:lnSpc>
              <a:spcBef>
                <a:spcPts val="0"/>
              </a:spcBef>
              <a:spcAft>
                <a:spcPts val="600"/>
              </a:spcAft>
              <a:buClrTx/>
              <a:buFont typeface="Arial" panose="020B0604020202020204" pitchFamily="34" charset="0"/>
              <a:buChar char="•"/>
              <a:defRPr sz="2500" kern="1200">
                <a:solidFill>
                  <a:srgbClr val="000000"/>
                </a:solidFill>
                <a:latin typeface="Calibri"/>
                <a:ea typeface="+mn-ea"/>
                <a:cs typeface="Calibri"/>
              </a:defRPr>
            </a:lvl2pPr>
            <a:lvl3pPr marL="1309687" indent="-342900" algn="l" defTabSz="914400" rtl="0" eaLnBrk="1" latinLnBrk="0" hangingPunct="1">
              <a:lnSpc>
                <a:spcPct val="110000"/>
              </a:lnSpc>
              <a:spcBef>
                <a:spcPts val="0"/>
              </a:spcBef>
              <a:spcAft>
                <a:spcPts val="600"/>
              </a:spcAft>
              <a:buClrTx/>
              <a:buFont typeface="Courier New" panose="02070309020205020404" pitchFamily="49" charset="0"/>
              <a:buChar char="o"/>
              <a:defRPr sz="2100" kern="1200">
                <a:solidFill>
                  <a:srgbClr val="000000"/>
                </a:solidFill>
                <a:latin typeface="Calibri"/>
                <a:ea typeface="+mn-ea"/>
                <a:cs typeface="Calibri"/>
              </a:defRPr>
            </a:lvl3pPr>
            <a:lvl4pPr marL="1600200" indent="-174625" algn="l" defTabSz="914400" rtl="0" eaLnBrk="1" latinLnBrk="0" hangingPunct="1">
              <a:lnSpc>
                <a:spcPct val="110000"/>
              </a:lnSpc>
              <a:spcBef>
                <a:spcPts val="0"/>
              </a:spcBef>
              <a:spcAft>
                <a:spcPts val="600"/>
              </a:spcAft>
              <a:buClrTx/>
              <a:buFont typeface="Courier New"/>
              <a:buChar char="o"/>
              <a:defRPr sz="1200" kern="1200">
                <a:solidFill>
                  <a:srgbClr val="000000"/>
                </a:solidFill>
                <a:latin typeface="Calibri"/>
                <a:ea typeface="+mn-ea"/>
                <a:cs typeface="Calibri"/>
              </a:defRPr>
            </a:lvl4pPr>
            <a:lvl5pPr marL="2057400" indent="-171450" algn="l" defTabSz="914400" rtl="0" eaLnBrk="1" latinLnBrk="0" hangingPunct="1">
              <a:lnSpc>
                <a:spcPct val="110000"/>
              </a:lnSpc>
              <a:spcBef>
                <a:spcPts val="0"/>
              </a:spcBef>
              <a:spcAft>
                <a:spcPts val="600"/>
              </a:spcAft>
              <a:buClrTx/>
              <a:buFont typeface="Lucida Grande"/>
              <a:buChar char="﹣"/>
              <a:defRPr sz="1200" kern="1200" baseline="0">
                <a:solidFill>
                  <a:srgbClr val="000000"/>
                </a:solidFill>
                <a:latin typeface="Calibri"/>
                <a:ea typeface="+mn-ea"/>
                <a:cs typeface="Calibri"/>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lnSpc>
                <a:spcPct val="120000"/>
              </a:lnSpc>
              <a:buClr>
                <a:schemeClr val="bg1"/>
              </a:buClr>
              <a:buFont typeface="Wingdings" panose="05000000000000000000" pitchFamily="2" charset="2"/>
              <a:buChar char="Ø"/>
            </a:pPr>
            <a:r>
              <a:rPr lang="en-US" sz="12800" dirty="0">
                <a:solidFill>
                  <a:schemeClr val="bg1"/>
                </a:solidFill>
              </a:rPr>
              <a:t>Personal Demographics </a:t>
            </a:r>
          </a:p>
          <a:p>
            <a:pPr marL="342900" indent="-342900">
              <a:lnSpc>
                <a:spcPct val="120000"/>
              </a:lnSpc>
              <a:buClr>
                <a:schemeClr val="bg1"/>
              </a:buClr>
              <a:buFont typeface="Wingdings" panose="05000000000000000000" pitchFamily="2" charset="2"/>
              <a:buChar char="Ø"/>
            </a:pPr>
            <a:r>
              <a:rPr lang="en-US" sz="12800" dirty="0">
                <a:solidFill>
                  <a:schemeClr val="bg1"/>
                </a:solidFill>
              </a:rPr>
              <a:t>Office Information</a:t>
            </a:r>
          </a:p>
          <a:p>
            <a:pPr marL="342900" indent="-342900">
              <a:lnSpc>
                <a:spcPct val="120000"/>
              </a:lnSpc>
              <a:buClr>
                <a:schemeClr val="bg1"/>
              </a:buClr>
              <a:buFont typeface="Wingdings" panose="05000000000000000000" pitchFamily="2" charset="2"/>
              <a:buChar char="Ø"/>
            </a:pPr>
            <a:r>
              <a:rPr lang="en-US" sz="12800" dirty="0">
                <a:solidFill>
                  <a:schemeClr val="bg1"/>
                </a:solidFill>
              </a:rPr>
              <a:t>NPI Number</a:t>
            </a:r>
          </a:p>
          <a:p>
            <a:pPr marL="342900" indent="-342900">
              <a:lnSpc>
                <a:spcPct val="120000"/>
              </a:lnSpc>
              <a:buClr>
                <a:schemeClr val="bg1"/>
              </a:buClr>
              <a:buFont typeface="Wingdings" panose="05000000000000000000" pitchFamily="2" charset="2"/>
              <a:buChar char="Ø"/>
            </a:pPr>
            <a:r>
              <a:rPr lang="en-US" sz="12800" dirty="0">
                <a:solidFill>
                  <a:schemeClr val="bg1"/>
                </a:solidFill>
              </a:rPr>
              <a:t>Education History</a:t>
            </a:r>
          </a:p>
          <a:p>
            <a:pPr marL="342900" indent="-342900">
              <a:lnSpc>
                <a:spcPct val="120000"/>
              </a:lnSpc>
              <a:buClr>
                <a:schemeClr val="bg1"/>
              </a:buClr>
              <a:buFont typeface="Wingdings" panose="05000000000000000000" pitchFamily="2" charset="2"/>
              <a:buChar char="Ø"/>
            </a:pPr>
            <a:r>
              <a:rPr lang="en-US" sz="12800" dirty="0">
                <a:solidFill>
                  <a:schemeClr val="bg1"/>
                </a:solidFill>
              </a:rPr>
              <a:t>Liability Insurance History</a:t>
            </a:r>
          </a:p>
          <a:p>
            <a:pPr marL="342900" indent="-342900">
              <a:lnSpc>
                <a:spcPct val="120000"/>
              </a:lnSpc>
              <a:buClr>
                <a:schemeClr val="bg1"/>
              </a:buClr>
              <a:buFont typeface="Wingdings" panose="05000000000000000000" pitchFamily="2" charset="2"/>
              <a:buChar char="Ø"/>
            </a:pPr>
            <a:r>
              <a:rPr lang="en-US" sz="12800" dirty="0">
                <a:solidFill>
                  <a:schemeClr val="bg1"/>
                </a:solidFill>
              </a:rPr>
              <a:t>Taxonomy Information</a:t>
            </a:r>
          </a:p>
          <a:p>
            <a:pPr marL="342900" indent="-342900">
              <a:lnSpc>
                <a:spcPct val="120000"/>
              </a:lnSpc>
              <a:buClr>
                <a:schemeClr val="bg1"/>
              </a:buClr>
              <a:buFont typeface="Wingdings" panose="05000000000000000000" pitchFamily="2" charset="2"/>
              <a:buChar char="Ø"/>
            </a:pPr>
            <a:r>
              <a:rPr lang="en-US" sz="12800" dirty="0">
                <a:solidFill>
                  <a:schemeClr val="bg1"/>
                </a:solidFill>
              </a:rPr>
              <a:t>Facility Affiliation History</a:t>
            </a:r>
          </a:p>
          <a:p>
            <a:pPr marL="342900" indent="-342900">
              <a:lnSpc>
                <a:spcPct val="120000"/>
              </a:lnSpc>
              <a:buClr>
                <a:schemeClr val="bg1"/>
              </a:buClr>
              <a:buFont typeface="Wingdings" panose="05000000000000000000" pitchFamily="2" charset="2"/>
              <a:buChar char="Ø"/>
            </a:pPr>
            <a:r>
              <a:rPr lang="en-US" sz="12800" dirty="0">
                <a:solidFill>
                  <a:schemeClr val="bg1"/>
                </a:solidFill>
              </a:rPr>
              <a:t>Work History</a:t>
            </a:r>
          </a:p>
          <a:p>
            <a:pPr marL="342900" indent="-342900">
              <a:lnSpc>
                <a:spcPct val="120000"/>
              </a:lnSpc>
              <a:buClr>
                <a:schemeClr val="bg1"/>
              </a:buClr>
              <a:buFont typeface="Wingdings" panose="05000000000000000000" pitchFamily="2" charset="2"/>
              <a:buChar char="Ø"/>
            </a:pPr>
            <a:r>
              <a:rPr lang="en-US" sz="12800" dirty="0">
                <a:solidFill>
                  <a:schemeClr val="bg1"/>
                </a:solidFill>
              </a:rPr>
              <a:t>Medicare Number</a:t>
            </a:r>
          </a:p>
          <a:p>
            <a:pPr marL="285750" indent="-285750"/>
            <a:endParaRPr lang="en-US" dirty="0"/>
          </a:p>
        </p:txBody>
      </p:sp>
    </p:spTree>
    <p:extLst>
      <p:ext uri="{BB962C8B-B14F-4D97-AF65-F5344CB8AC3E}">
        <p14:creationId xmlns:p14="http://schemas.microsoft.com/office/powerpoint/2010/main" val="363527098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677E9-42C1-4BAD-5265-803A2D20E9C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1238900-1675-6114-4567-393672A616DF}"/>
              </a:ext>
            </a:extLst>
          </p:cNvPr>
          <p:cNvSpPr txBox="1"/>
          <p:nvPr/>
        </p:nvSpPr>
        <p:spPr>
          <a:xfrm>
            <a:off x="106775" y="107444"/>
            <a:ext cx="6438378" cy="507831"/>
          </a:xfrm>
          <a:prstGeom prst="rect">
            <a:avLst/>
          </a:prstGeom>
          <a:noFill/>
        </p:spPr>
        <p:txBody>
          <a:bodyPr wrap="square">
            <a:spAutoFit/>
          </a:bodyPr>
          <a:lstStyle/>
          <a:p>
            <a:r>
              <a:rPr lang="en-US" sz="2700" dirty="0">
                <a:solidFill>
                  <a:schemeClr val="bg1"/>
                </a:solidFill>
              </a:rPr>
              <a:t>Onboarding Needs:  Documents</a:t>
            </a:r>
          </a:p>
        </p:txBody>
      </p:sp>
      <p:pic>
        <p:nvPicPr>
          <p:cNvPr id="4" name="Picture 2" descr="Image result for documents">
            <a:extLst>
              <a:ext uri="{FF2B5EF4-FFF2-40B4-BE49-F238E27FC236}">
                <a16:creationId xmlns:a16="http://schemas.microsoft.com/office/drawing/2014/main" id="{610A8D72-17E9-B203-795C-4800C14A4747}"/>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927833" y="1589147"/>
            <a:ext cx="3092201" cy="206806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CC83CACA-16A8-7B23-AF0E-3843EE8C29E8}"/>
              </a:ext>
            </a:extLst>
          </p:cNvPr>
          <p:cNvSpPr txBox="1">
            <a:spLocks/>
          </p:cNvSpPr>
          <p:nvPr/>
        </p:nvSpPr>
        <p:spPr>
          <a:xfrm>
            <a:off x="1120006" y="944939"/>
            <a:ext cx="6138438" cy="4351338"/>
          </a:xfrm>
          <a:prstGeom prst="rect">
            <a:avLst/>
          </a:prstGeom>
        </p:spPr>
        <p:txBody>
          <a:bodyPr>
            <a:noAutofit/>
          </a:bodyPr>
          <a:lstStyle>
            <a:lvl1pPr marL="0" indent="0" algn="l" defTabSz="914400" rtl="0" eaLnBrk="1" latinLnBrk="0" hangingPunct="1">
              <a:lnSpc>
                <a:spcPct val="110000"/>
              </a:lnSpc>
              <a:spcBef>
                <a:spcPts val="0"/>
              </a:spcBef>
              <a:spcAft>
                <a:spcPts val="600"/>
              </a:spcAft>
              <a:buClrTx/>
              <a:buFont typeface="Arial"/>
              <a:buNone/>
              <a:defRPr sz="2500" b="0" kern="1200">
                <a:solidFill>
                  <a:srgbClr val="000000"/>
                </a:solidFill>
                <a:latin typeface="Calibri"/>
                <a:ea typeface="+mn-ea"/>
                <a:cs typeface="Calibri"/>
              </a:defRPr>
            </a:lvl1pPr>
            <a:lvl2pPr marL="457200" indent="-182880" algn="l" defTabSz="914400" rtl="0" eaLnBrk="1" latinLnBrk="0" hangingPunct="1">
              <a:lnSpc>
                <a:spcPct val="110000"/>
              </a:lnSpc>
              <a:spcBef>
                <a:spcPts val="0"/>
              </a:spcBef>
              <a:spcAft>
                <a:spcPts val="600"/>
              </a:spcAft>
              <a:buClrTx/>
              <a:buFont typeface="Arial" panose="020B0604020202020204" pitchFamily="34" charset="0"/>
              <a:buChar char="•"/>
              <a:defRPr sz="2500" kern="1200">
                <a:solidFill>
                  <a:srgbClr val="000000"/>
                </a:solidFill>
                <a:latin typeface="Calibri"/>
                <a:ea typeface="+mn-ea"/>
                <a:cs typeface="Calibri"/>
              </a:defRPr>
            </a:lvl2pPr>
            <a:lvl3pPr marL="1309687" indent="-342900" algn="l" defTabSz="914400" rtl="0" eaLnBrk="1" latinLnBrk="0" hangingPunct="1">
              <a:lnSpc>
                <a:spcPct val="110000"/>
              </a:lnSpc>
              <a:spcBef>
                <a:spcPts val="0"/>
              </a:spcBef>
              <a:spcAft>
                <a:spcPts val="600"/>
              </a:spcAft>
              <a:buClrTx/>
              <a:buFont typeface="Courier New" panose="02070309020205020404" pitchFamily="49" charset="0"/>
              <a:buChar char="o"/>
              <a:defRPr sz="2100" kern="1200">
                <a:solidFill>
                  <a:srgbClr val="000000"/>
                </a:solidFill>
                <a:latin typeface="Calibri"/>
                <a:ea typeface="+mn-ea"/>
                <a:cs typeface="Calibri"/>
              </a:defRPr>
            </a:lvl3pPr>
            <a:lvl4pPr marL="1600200" indent="-174625" algn="l" defTabSz="914400" rtl="0" eaLnBrk="1" latinLnBrk="0" hangingPunct="1">
              <a:lnSpc>
                <a:spcPct val="110000"/>
              </a:lnSpc>
              <a:spcBef>
                <a:spcPts val="0"/>
              </a:spcBef>
              <a:spcAft>
                <a:spcPts val="600"/>
              </a:spcAft>
              <a:buClrTx/>
              <a:buFont typeface="Courier New"/>
              <a:buChar char="o"/>
              <a:defRPr sz="1200" kern="1200">
                <a:solidFill>
                  <a:srgbClr val="000000"/>
                </a:solidFill>
                <a:latin typeface="Calibri"/>
                <a:ea typeface="+mn-ea"/>
                <a:cs typeface="Calibri"/>
              </a:defRPr>
            </a:lvl4pPr>
            <a:lvl5pPr marL="2057400" indent="-171450" algn="l" defTabSz="914400" rtl="0" eaLnBrk="1" latinLnBrk="0" hangingPunct="1">
              <a:lnSpc>
                <a:spcPct val="110000"/>
              </a:lnSpc>
              <a:spcBef>
                <a:spcPts val="0"/>
              </a:spcBef>
              <a:spcAft>
                <a:spcPts val="600"/>
              </a:spcAft>
              <a:buClrTx/>
              <a:buFont typeface="Lucida Grande"/>
              <a:buChar char="﹣"/>
              <a:defRPr sz="1200" kern="1200" baseline="0">
                <a:solidFill>
                  <a:srgbClr val="000000"/>
                </a:solidFill>
                <a:latin typeface="Calibri"/>
                <a:ea typeface="+mn-ea"/>
                <a:cs typeface="Calibri"/>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lnSpc>
                <a:spcPct val="120000"/>
              </a:lnSpc>
              <a:buFont typeface="Wingdings" panose="05000000000000000000" pitchFamily="2" charset="2"/>
              <a:buChar char="Ø"/>
            </a:pPr>
            <a:r>
              <a:rPr lang="en-US" sz="3200" dirty="0">
                <a:solidFill>
                  <a:schemeClr val="bg1"/>
                </a:solidFill>
              </a:rPr>
              <a:t>All Licenses</a:t>
            </a:r>
          </a:p>
          <a:p>
            <a:pPr marL="342900" indent="-342900">
              <a:lnSpc>
                <a:spcPct val="120000"/>
              </a:lnSpc>
              <a:buFont typeface="Wingdings" panose="05000000000000000000" pitchFamily="2" charset="2"/>
              <a:buChar char="Ø"/>
            </a:pPr>
            <a:r>
              <a:rPr lang="en-US" sz="3200" dirty="0">
                <a:solidFill>
                  <a:schemeClr val="bg1"/>
                </a:solidFill>
              </a:rPr>
              <a:t>All DEAs/CDSs</a:t>
            </a:r>
          </a:p>
          <a:p>
            <a:pPr marL="342900" indent="-342900">
              <a:lnSpc>
                <a:spcPct val="120000"/>
              </a:lnSpc>
              <a:buFont typeface="Wingdings" panose="05000000000000000000" pitchFamily="2" charset="2"/>
              <a:buChar char="Ø"/>
            </a:pPr>
            <a:r>
              <a:rPr lang="en-US" sz="3200" dirty="0">
                <a:solidFill>
                  <a:schemeClr val="bg1"/>
                </a:solidFill>
              </a:rPr>
              <a:t>Social Security Card</a:t>
            </a:r>
          </a:p>
          <a:p>
            <a:pPr marL="342900" indent="-342900">
              <a:lnSpc>
                <a:spcPct val="120000"/>
              </a:lnSpc>
              <a:buFont typeface="Wingdings" panose="05000000000000000000" pitchFamily="2" charset="2"/>
              <a:buChar char="Ø"/>
            </a:pPr>
            <a:r>
              <a:rPr lang="en-US" sz="3200" dirty="0">
                <a:solidFill>
                  <a:schemeClr val="bg1"/>
                </a:solidFill>
              </a:rPr>
              <a:t>Medical School Diplomas</a:t>
            </a:r>
          </a:p>
          <a:p>
            <a:pPr marL="342900" indent="-342900">
              <a:lnSpc>
                <a:spcPct val="120000"/>
              </a:lnSpc>
              <a:buFont typeface="Wingdings" panose="05000000000000000000" pitchFamily="2" charset="2"/>
              <a:buChar char="Ø"/>
            </a:pPr>
            <a:r>
              <a:rPr lang="en-US" sz="3200" dirty="0">
                <a:solidFill>
                  <a:schemeClr val="bg1"/>
                </a:solidFill>
              </a:rPr>
              <a:t>Board Certificates</a:t>
            </a:r>
          </a:p>
          <a:p>
            <a:pPr marL="342900" indent="-342900">
              <a:lnSpc>
                <a:spcPct val="120000"/>
              </a:lnSpc>
              <a:buFont typeface="Wingdings" panose="05000000000000000000" pitchFamily="2" charset="2"/>
              <a:buChar char="Ø"/>
            </a:pPr>
            <a:r>
              <a:rPr lang="en-US" sz="3200" dirty="0">
                <a:solidFill>
                  <a:schemeClr val="bg1"/>
                </a:solidFill>
              </a:rPr>
              <a:t>Malpractice Insurance Certificates</a:t>
            </a:r>
          </a:p>
          <a:p>
            <a:pPr marL="342900" indent="-342900">
              <a:lnSpc>
                <a:spcPct val="120000"/>
              </a:lnSpc>
              <a:buFont typeface="Wingdings" panose="05000000000000000000" pitchFamily="2" charset="2"/>
              <a:buChar char="Ø"/>
            </a:pPr>
            <a:r>
              <a:rPr lang="en-US" sz="3200" dirty="0">
                <a:solidFill>
                  <a:schemeClr val="bg1"/>
                </a:solidFill>
              </a:rPr>
              <a:t>CV</a:t>
            </a:r>
          </a:p>
          <a:p>
            <a:pPr marL="342900" indent="-342900">
              <a:lnSpc>
                <a:spcPct val="120000"/>
              </a:lnSpc>
              <a:buFont typeface="Wingdings" panose="05000000000000000000" pitchFamily="2" charset="2"/>
              <a:buChar char="Ø"/>
            </a:pPr>
            <a:r>
              <a:rPr lang="en-US" sz="3200" dirty="0">
                <a:solidFill>
                  <a:schemeClr val="bg1"/>
                </a:solidFill>
              </a:rPr>
              <a:t>Primary Source Verification</a:t>
            </a:r>
          </a:p>
          <a:p>
            <a:pPr marL="342900" indent="-342900">
              <a:buFont typeface="Wingdings" panose="05000000000000000000" pitchFamily="2" charset="2"/>
              <a:buChar char="Ø"/>
            </a:pPr>
            <a:endParaRPr lang="en-US" sz="3200" dirty="0">
              <a:solidFill>
                <a:schemeClr val="bg1"/>
              </a:solidFill>
            </a:endParaRPr>
          </a:p>
        </p:txBody>
      </p:sp>
    </p:spTree>
    <p:extLst>
      <p:ext uri="{BB962C8B-B14F-4D97-AF65-F5344CB8AC3E}">
        <p14:creationId xmlns:p14="http://schemas.microsoft.com/office/powerpoint/2010/main" val="94562356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66BB4-FC08-B451-498E-08D67E86204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721A6DF-5DCE-233A-002E-272419DF89A2}"/>
              </a:ext>
            </a:extLst>
          </p:cNvPr>
          <p:cNvSpPr txBox="1"/>
          <p:nvPr/>
        </p:nvSpPr>
        <p:spPr>
          <a:xfrm>
            <a:off x="83557" y="114879"/>
            <a:ext cx="6727145" cy="477054"/>
          </a:xfrm>
          <a:prstGeom prst="rect">
            <a:avLst/>
          </a:prstGeom>
          <a:noFill/>
        </p:spPr>
        <p:txBody>
          <a:bodyPr wrap="square">
            <a:spAutoFit/>
          </a:bodyPr>
          <a:lstStyle/>
          <a:p>
            <a:r>
              <a:rPr lang="en-US" sz="2500" dirty="0">
                <a:solidFill>
                  <a:schemeClr val="bg1"/>
                </a:solidFill>
              </a:rPr>
              <a:t>Onboarding Needs: Ideal Timeline w/90 day notice  </a:t>
            </a:r>
          </a:p>
        </p:txBody>
      </p:sp>
      <p:graphicFrame>
        <p:nvGraphicFramePr>
          <p:cNvPr id="5" name="Content Placeholder 5">
            <a:extLst>
              <a:ext uri="{FF2B5EF4-FFF2-40B4-BE49-F238E27FC236}">
                <a16:creationId xmlns:a16="http://schemas.microsoft.com/office/drawing/2014/main" id="{9C8CB1BA-F238-B252-4460-FCCB2831A0E4}"/>
              </a:ext>
            </a:extLst>
          </p:cNvPr>
          <p:cNvGraphicFramePr>
            <a:graphicFrameLocks/>
          </p:cNvGraphicFramePr>
          <p:nvPr>
            <p:extLst>
              <p:ext uri="{D42A27DB-BD31-4B8C-83A1-F6EECF244321}">
                <p14:modId xmlns:p14="http://schemas.microsoft.com/office/powerpoint/2010/main" val="4070645036"/>
              </p:ext>
            </p:extLst>
          </p:nvPr>
        </p:nvGraphicFramePr>
        <p:xfrm>
          <a:off x="752429" y="1649533"/>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732626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DE157-82BE-04F5-603A-23D8E635FDF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4623AD0-8F45-8E2C-E9DC-2758FB56954C}"/>
              </a:ext>
            </a:extLst>
          </p:cNvPr>
          <p:cNvSpPr txBox="1"/>
          <p:nvPr/>
        </p:nvSpPr>
        <p:spPr>
          <a:xfrm>
            <a:off x="83557" y="114879"/>
            <a:ext cx="6727145" cy="477054"/>
          </a:xfrm>
          <a:prstGeom prst="rect">
            <a:avLst/>
          </a:prstGeom>
          <a:noFill/>
        </p:spPr>
        <p:txBody>
          <a:bodyPr wrap="square">
            <a:spAutoFit/>
          </a:bodyPr>
          <a:lstStyle/>
          <a:p>
            <a:r>
              <a:rPr lang="en-US" sz="2500" dirty="0">
                <a:solidFill>
                  <a:schemeClr val="bg1"/>
                </a:solidFill>
              </a:rPr>
              <a:t>Onboarding Needs: Ideal Timeline w/90 day notice  </a:t>
            </a:r>
          </a:p>
        </p:txBody>
      </p:sp>
      <p:graphicFrame>
        <p:nvGraphicFramePr>
          <p:cNvPr id="5" name="Content Placeholder 5">
            <a:extLst>
              <a:ext uri="{FF2B5EF4-FFF2-40B4-BE49-F238E27FC236}">
                <a16:creationId xmlns:a16="http://schemas.microsoft.com/office/drawing/2014/main" id="{E01BD70D-C17B-CC31-5E4E-990B920F60B0}"/>
              </a:ext>
            </a:extLst>
          </p:cNvPr>
          <p:cNvGraphicFramePr>
            <a:graphicFrameLocks/>
          </p:cNvGraphicFramePr>
          <p:nvPr>
            <p:extLst>
              <p:ext uri="{D42A27DB-BD31-4B8C-83A1-F6EECF244321}">
                <p14:modId xmlns:p14="http://schemas.microsoft.com/office/powerpoint/2010/main" val="2546497263"/>
              </p:ext>
            </p:extLst>
          </p:nvPr>
        </p:nvGraphicFramePr>
        <p:xfrm>
          <a:off x="752429" y="1649533"/>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843979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29EC7-530E-73ED-4180-471AA8B21F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2AA5E1-2EA2-8ED8-07F6-1BA583EE0558}"/>
              </a:ext>
            </a:extLst>
          </p:cNvPr>
          <p:cNvSpPr>
            <a:spLocks noGrp="1"/>
          </p:cNvSpPr>
          <p:nvPr>
            <p:ph type="title"/>
          </p:nvPr>
        </p:nvSpPr>
        <p:spPr>
          <a:xfrm>
            <a:off x="299184" y="97753"/>
            <a:ext cx="7886700" cy="457200"/>
          </a:xfrm>
        </p:spPr>
        <p:txBody>
          <a:bodyPr>
            <a:normAutofit fontScale="90000"/>
          </a:bodyPr>
          <a:lstStyle/>
          <a:p>
            <a:r>
              <a:rPr lang="en-US" sz="3600" dirty="0">
                <a:latin typeface="+mn-lt"/>
                <a:cs typeface="Arial" panose="020B0604020202020204" pitchFamily="34" charset="0"/>
              </a:rPr>
              <a:t>Best Practices</a:t>
            </a:r>
          </a:p>
        </p:txBody>
      </p:sp>
      <p:pic>
        <p:nvPicPr>
          <p:cNvPr id="4" name="Picture 3">
            <a:extLst>
              <a:ext uri="{FF2B5EF4-FFF2-40B4-BE49-F238E27FC236}">
                <a16:creationId xmlns:a16="http://schemas.microsoft.com/office/drawing/2014/main" id="{5297E5E2-418F-DB83-DABE-71CD3BCADEFB}"/>
              </a:ext>
            </a:extLst>
          </p:cNvPr>
          <p:cNvPicPr>
            <a:picLocks noChangeAspect="1"/>
          </p:cNvPicPr>
          <p:nvPr/>
        </p:nvPicPr>
        <p:blipFill>
          <a:blip r:embed="rId2"/>
          <a:stretch>
            <a:fillRect/>
          </a:stretch>
        </p:blipFill>
        <p:spPr>
          <a:xfrm>
            <a:off x="7090454" y="813500"/>
            <a:ext cx="1771050" cy="2345044"/>
          </a:xfrm>
          <a:prstGeom prst="rect">
            <a:avLst/>
          </a:prstGeom>
        </p:spPr>
      </p:pic>
      <p:pic>
        <p:nvPicPr>
          <p:cNvPr id="5" name="Picture 2" descr="Image result for review process">
            <a:extLst>
              <a:ext uri="{FF2B5EF4-FFF2-40B4-BE49-F238E27FC236}">
                <a16:creationId xmlns:a16="http://schemas.microsoft.com/office/drawing/2014/main" id="{C94F5503-3260-CEB0-F703-0D586CD3B4C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90454" y="4559350"/>
            <a:ext cx="1771050" cy="160522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000FF1E2-42CD-F2BB-641F-155DEEBE6240}"/>
              </a:ext>
            </a:extLst>
          </p:cNvPr>
          <p:cNvSpPr txBox="1">
            <a:spLocks/>
          </p:cNvSpPr>
          <p:nvPr/>
        </p:nvSpPr>
        <p:spPr>
          <a:xfrm>
            <a:off x="943653" y="955658"/>
            <a:ext cx="6213891" cy="4406302"/>
          </a:xfrm>
          <a:prstGeom prst="rect">
            <a:avLst/>
          </a:prstGeom>
        </p:spPr>
        <p:txBody>
          <a:bodyPr vert="horz" lIns="91440" tIns="45720" rIns="91440" bIns="45720" rtlCol="0">
            <a:normAutofit fontScale="25000" lnSpcReduction="20000"/>
          </a:bodyPr>
          <a:lstStyle>
            <a:lvl1pPr marL="0" indent="0" algn="l" defTabSz="914400" rtl="0" eaLnBrk="1" latinLnBrk="0" hangingPunct="1">
              <a:lnSpc>
                <a:spcPct val="110000"/>
              </a:lnSpc>
              <a:spcBef>
                <a:spcPts val="0"/>
              </a:spcBef>
              <a:spcAft>
                <a:spcPts val="600"/>
              </a:spcAft>
              <a:buClrTx/>
              <a:buFont typeface="Arial"/>
              <a:buNone/>
              <a:defRPr sz="2500" b="0" kern="1200">
                <a:solidFill>
                  <a:srgbClr val="000000"/>
                </a:solidFill>
                <a:latin typeface="Calibri"/>
                <a:ea typeface="+mn-ea"/>
                <a:cs typeface="Calibri"/>
              </a:defRPr>
            </a:lvl1pPr>
            <a:lvl2pPr marL="457200" indent="-182880" algn="l" defTabSz="914400" rtl="0" eaLnBrk="1" latinLnBrk="0" hangingPunct="1">
              <a:lnSpc>
                <a:spcPct val="110000"/>
              </a:lnSpc>
              <a:spcBef>
                <a:spcPts val="0"/>
              </a:spcBef>
              <a:spcAft>
                <a:spcPts val="600"/>
              </a:spcAft>
              <a:buClrTx/>
              <a:buFont typeface="Arial" panose="020B0604020202020204" pitchFamily="34" charset="0"/>
              <a:buChar char="•"/>
              <a:defRPr sz="2500" kern="1200">
                <a:solidFill>
                  <a:srgbClr val="000000"/>
                </a:solidFill>
                <a:latin typeface="Calibri"/>
                <a:ea typeface="+mn-ea"/>
                <a:cs typeface="Calibri"/>
              </a:defRPr>
            </a:lvl2pPr>
            <a:lvl3pPr marL="1309687" indent="-342900" algn="l" defTabSz="914400" rtl="0" eaLnBrk="1" latinLnBrk="0" hangingPunct="1">
              <a:lnSpc>
                <a:spcPct val="110000"/>
              </a:lnSpc>
              <a:spcBef>
                <a:spcPts val="0"/>
              </a:spcBef>
              <a:spcAft>
                <a:spcPts val="600"/>
              </a:spcAft>
              <a:buClrTx/>
              <a:buFont typeface="Courier New" panose="02070309020205020404" pitchFamily="49" charset="0"/>
              <a:buChar char="o"/>
              <a:defRPr sz="2100" kern="1200">
                <a:solidFill>
                  <a:srgbClr val="000000"/>
                </a:solidFill>
                <a:latin typeface="Calibri"/>
                <a:ea typeface="+mn-ea"/>
                <a:cs typeface="Calibri"/>
              </a:defRPr>
            </a:lvl3pPr>
            <a:lvl4pPr marL="1600200" indent="-174625" algn="l" defTabSz="914400" rtl="0" eaLnBrk="1" latinLnBrk="0" hangingPunct="1">
              <a:lnSpc>
                <a:spcPct val="110000"/>
              </a:lnSpc>
              <a:spcBef>
                <a:spcPts val="0"/>
              </a:spcBef>
              <a:spcAft>
                <a:spcPts val="600"/>
              </a:spcAft>
              <a:buClrTx/>
              <a:buFont typeface="Courier New"/>
              <a:buChar char="o"/>
              <a:defRPr sz="1200" kern="1200">
                <a:solidFill>
                  <a:srgbClr val="000000"/>
                </a:solidFill>
                <a:latin typeface="Calibri"/>
                <a:ea typeface="+mn-ea"/>
                <a:cs typeface="Calibri"/>
              </a:defRPr>
            </a:lvl4pPr>
            <a:lvl5pPr marL="2057400" indent="-171450" algn="l" defTabSz="914400" rtl="0" eaLnBrk="1" latinLnBrk="0" hangingPunct="1">
              <a:lnSpc>
                <a:spcPct val="110000"/>
              </a:lnSpc>
              <a:spcBef>
                <a:spcPts val="0"/>
              </a:spcBef>
              <a:spcAft>
                <a:spcPts val="600"/>
              </a:spcAft>
              <a:buClrTx/>
              <a:buFont typeface="Lucida Grande"/>
              <a:buChar char="﹣"/>
              <a:defRPr sz="1200" kern="1200" baseline="0">
                <a:solidFill>
                  <a:srgbClr val="000000"/>
                </a:solidFill>
                <a:latin typeface="Calibri"/>
                <a:ea typeface="+mn-ea"/>
                <a:cs typeface="Calibri"/>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7472" indent="-347472">
              <a:lnSpc>
                <a:spcPct val="120000"/>
              </a:lnSpc>
            </a:pPr>
            <a:r>
              <a:rPr lang="en-US" sz="10666" b="1" dirty="0">
                <a:solidFill>
                  <a:schemeClr val="bg1"/>
                </a:solidFill>
              </a:rPr>
              <a:t>Knowing where to focus your efforts can save you time &amp; money.</a:t>
            </a:r>
          </a:p>
          <a:p>
            <a:pPr marL="347472" indent="-347472">
              <a:lnSpc>
                <a:spcPct val="120000"/>
              </a:lnSpc>
              <a:buClr>
                <a:schemeClr val="bg1"/>
              </a:buClr>
              <a:buFont typeface="Wingdings" panose="05000000000000000000" pitchFamily="2" charset="2"/>
              <a:buChar char="Ø"/>
            </a:pPr>
            <a:r>
              <a:rPr lang="en-US" sz="10666" dirty="0">
                <a:solidFill>
                  <a:schemeClr val="bg1"/>
                </a:solidFill>
              </a:rPr>
              <a:t>Review all information provided to ensure data matches</a:t>
            </a:r>
          </a:p>
          <a:p>
            <a:pPr marL="347472" indent="-347472">
              <a:lnSpc>
                <a:spcPct val="120000"/>
              </a:lnSpc>
              <a:buClr>
                <a:schemeClr val="bg1"/>
              </a:buClr>
              <a:buFont typeface="Wingdings" panose="05000000000000000000" pitchFamily="2" charset="2"/>
              <a:buChar char="Ø"/>
            </a:pPr>
            <a:r>
              <a:rPr lang="en-US" sz="10666" dirty="0">
                <a:solidFill>
                  <a:schemeClr val="bg1"/>
                </a:solidFill>
              </a:rPr>
              <a:t>Utilize the CAQH integration to populate ProView</a:t>
            </a:r>
          </a:p>
          <a:p>
            <a:pPr marL="347472" indent="-347472">
              <a:lnSpc>
                <a:spcPct val="120000"/>
              </a:lnSpc>
              <a:buClr>
                <a:schemeClr val="bg1"/>
              </a:buClr>
              <a:buFont typeface="Wingdings" panose="05000000000000000000" pitchFamily="2" charset="2"/>
              <a:buChar char="Ø"/>
            </a:pPr>
            <a:r>
              <a:rPr lang="en-US" sz="10666" dirty="0">
                <a:solidFill>
                  <a:schemeClr val="bg1"/>
                </a:solidFill>
              </a:rPr>
              <a:t>Enter all information into your database, ensuring accuracy</a:t>
            </a:r>
          </a:p>
          <a:p>
            <a:pPr marL="347472" indent="-347472">
              <a:lnSpc>
                <a:spcPct val="120000"/>
              </a:lnSpc>
              <a:buClr>
                <a:schemeClr val="bg1"/>
              </a:buClr>
              <a:buFont typeface="Wingdings" panose="05000000000000000000" pitchFamily="2" charset="2"/>
              <a:buChar char="Ø"/>
            </a:pPr>
            <a:r>
              <a:rPr lang="en-US" sz="10666" dirty="0">
                <a:solidFill>
                  <a:schemeClr val="bg1"/>
                </a:solidFill>
              </a:rPr>
              <a:t>Have a workflow process that automatically kicks off required steps and provides alerts</a:t>
            </a:r>
          </a:p>
          <a:p>
            <a:pPr marL="1143000" indent="-1143000">
              <a:lnSpc>
                <a:spcPct val="120000"/>
              </a:lnSpc>
              <a:buClr>
                <a:schemeClr val="bg1"/>
              </a:buClr>
              <a:buFont typeface="Wingdings" panose="05000000000000000000" pitchFamily="2" charset="2"/>
              <a:buChar char="Ø"/>
            </a:pPr>
            <a:endParaRPr lang="en-US" sz="10666" dirty="0">
              <a:solidFill>
                <a:schemeClr val="bg1"/>
              </a:solidFill>
            </a:endParaRPr>
          </a:p>
          <a:p>
            <a:pPr marL="214301" indent="-214301"/>
            <a:endParaRPr lang="en-US" dirty="0"/>
          </a:p>
        </p:txBody>
      </p:sp>
    </p:spTree>
    <p:extLst>
      <p:ext uri="{BB962C8B-B14F-4D97-AF65-F5344CB8AC3E}">
        <p14:creationId xmlns:p14="http://schemas.microsoft.com/office/powerpoint/2010/main" val="114606718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9395C-4FC3-53C6-1E7E-7BC6C94139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267DC9-D21A-8465-AAB2-4F528DECF605}"/>
              </a:ext>
            </a:extLst>
          </p:cNvPr>
          <p:cNvSpPr>
            <a:spLocks noGrp="1"/>
          </p:cNvSpPr>
          <p:nvPr>
            <p:ph type="title"/>
          </p:nvPr>
        </p:nvSpPr>
        <p:spPr>
          <a:xfrm>
            <a:off x="299184" y="97753"/>
            <a:ext cx="7886700" cy="457200"/>
          </a:xfrm>
        </p:spPr>
        <p:txBody>
          <a:bodyPr>
            <a:normAutofit fontScale="90000"/>
          </a:bodyPr>
          <a:lstStyle/>
          <a:p>
            <a:r>
              <a:rPr lang="en-US" sz="3600" dirty="0">
                <a:latin typeface="+mn-lt"/>
                <a:cs typeface="Arial" panose="020B0604020202020204" pitchFamily="34" charset="0"/>
              </a:rPr>
              <a:t>Best Practices</a:t>
            </a:r>
          </a:p>
        </p:txBody>
      </p:sp>
      <p:pic>
        <p:nvPicPr>
          <p:cNvPr id="3" name="Picture 2" descr="Related image">
            <a:extLst>
              <a:ext uri="{FF2B5EF4-FFF2-40B4-BE49-F238E27FC236}">
                <a16:creationId xmlns:a16="http://schemas.microsoft.com/office/drawing/2014/main" id="{96048A98-D00C-A785-F1A9-ADA92B1EB261}"/>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001843" y="4706453"/>
            <a:ext cx="2592777" cy="171641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4D3326D6-23AB-DB68-0147-EB47FC7456E3}"/>
              </a:ext>
            </a:extLst>
          </p:cNvPr>
          <p:cNvSpPr txBox="1">
            <a:spLocks/>
          </p:cNvSpPr>
          <p:nvPr/>
        </p:nvSpPr>
        <p:spPr>
          <a:xfrm>
            <a:off x="1016226" y="1006549"/>
            <a:ext cx="8127774" cy="5181600"/>
          </a:xfrm>
          <a:prstGeom prst="rect">
            <a:avLst/>
          </a:prstGeom>
        </p:spPr>
        <p:txBody>
          <a:bodyPr vert="horz" lIns="91440" tIns="45720" rIns="91440" bIns="45720" rtlCol="0">
            <a:normAutofit fontScale="25000" lnSpcReduction="20000"/>
          </a:bodyPr>
          <a:lstStyle>
            <a:lvl1pPr marL="0" indent="0" algn="l" defTabSz="914400" rtl="0" eaLnBrk="1" latinLnBrk="0" hangingPunct="1">
              <a:lnSpc>
                <a:spcPct val="110000"/>
              </a:lnSpc>
              <a:spcBef>
                <a:spcPts val="0"/>
              </a:spcBef>
              <a:spcAft>
                <a:spcPts val="600"/>
              </a:spcAft>
              <a:buClrTx/>
              <a:buFont typeface="Arial"/>
              <a:buNone/>
              <a:defRPr sz="2500" b="0" kern="1200">
                <a:solidFill>
                  <a:srgbClr val="000000"/>
                </a:solidFill>
                <a:latin typeface="Calibri"/>
                <a:ea typeface="+mn-ea"/>
                <a:cs typeface="Calibri"/>
              </a:defRPr>
            </a:lvl1pPr>
            <a:lvl2pPr marL="457200" indent="-182880" algn="l" defTabSz="914400" rtl="0" eaLnBrk="1" latinLnBrk="0" hangingPunct="1">
              <a:lnSpc>
                <a:spcPct val="110000"/>
              </a:lnSpc>
              <a:spcBef>
                <a:spcPts val="0"/>
              </a:spcBef>
              <a:spcAft>
                <a:spcPts val="600"/>
              </a:spcAft>
              <a:buClrTx/>
              <a:buFont typeface="Arial" panose="020B0604020202020204" pitchFamily="34" charset="0"/>
              <a:buChar char="•"/>
              <a:defRPr sz="2500" kern="1200">
                <a:solidFill>
                  <a:srgbClr val="000000"/>
                </a:solidFill>
                <a:latin typeface="Calibri"/>
                <a:ea typeface="+mn-ea"/>
                <a:cs typeface="Calibri"/>
              </a:defRPr>
            </a:lvl2pPr>
            <a:lvl3pPr marL="1309687" indent="-342900" algn="l" defTabSz="914400" rtl="0" eaLnBrk="1" latinLnBrk="0" hangingPunct="1">
              <a:lnSpc>
                <a:spcPct val="110000"/>
              </a:lnSpc>
              <a:spcBef>
                <a:spcPts val="0"/>
              </a:spcBef>
              <a:spcAft>
                <a:spcPts val="600"/>
              </a:spcAft>
              <a:buClrTx/>
              <a:buFont typeface="Courier New" panose="02070309020205020404" pitchFamily="49" charset="0"/>
              <a:buChar char="o"/>
              <a:defRPr sz="2100" kern="1200">
                <a:solidFill>
                  <a:srgbClr val="000000"/>
                </a:solidFill>
                <a:latin typeface="Calibri"/>
                <a:ea typeface="+mn-ea"/>
                <a:cs typeface="Calibri"/>
              </a:defRPr>
            </a:lvl3pPr>
            <a:lvl4pPr marL="1600200" indent="-174625" algn="l" defTabSz="914400" rtl="0" eaLnBrk="1" latinLnBrk="0" hangingPunct="1">
              <a:lnSpc>
                <a:spcPct val="110000"/>
              </a:lnSpc>
              <a:spcBef>
                <a:spcPts val="0"/>
              </a:spcBef>
              <a:spcAft>
                <a:spcPts val="600"/>
              </a:spcAft>
              <a:buClrTx/>
              <a:buFont typeface="Courier New"/>
              <a:buChar char="o"/>
              <a:defRPr sz="1200" kern="1200">
                <a:solidFill>
                  <a:srgbClr val="000000"/>
                </a:solidFill>
                <a:latin typeface="Calibri"/>
                <a:ea typeface="+mn-ea"/>
                <a:cs typeface="Calibri"/>
              </a:defRPr>
            </a:lvl4pPr>
            <a:lvl5pPr marL="2057400" indent="-171450" algn="l" defTabSz="914400" rtl="0" eaLnBrk="1" latinLnBrk="0" hangingPunct="1">
              <a:lnSpc>
                <a:spcPct val="110000"/>
              </a:lnSpc>
              <a:spcBef>
                <a:spcPts val="0"/>
              </a:spcBef>
              <a:spcAft>
                <a:spcPts val="600"/>
              </a:spcAft>
              <a:buClrTx/>
              <a:buFont typeface="Lucida Grande"/>
              <a:buChar char="﹣"/>
              <a:defRPr sz="1200" kern="1200" baseline="0">
                <a:solidFill>
                  <a:srgbClr val="000000"/>
                </a:solidFill>
                <a:latin typeface="Calibri"/>
                <a:ea typeface="+mn-ea"/>
                <a:cs typeface="Calibri"/>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nSpc>
                <a:spcPct val="120000"/>
              </a:lnSpc>
            </a:pPr>
            <a:r>
              <a:rPr lang="en-US" sz="11200" b="1" dirty="0">
                <a:solidFill>
                  <a:schemeClr val="bg1"/>
                </a:solidFill>
              </a:rPr>
              <a:t>Take advantage of online resources and track your steps.</a:t>
            </a:r>
          </a:p>
          <a:p>
            <a:pPr marL="347472" indent="-347472">
              <a:lnSpc>
                <a:spcPct val="120000"/>
              </a:lnSpc>
              <a:buFont typeface="Wingdings" panose="05000000000000000000" pitchFamily="2" charset="2"/>
              <a:buChar char="Ø"/>
            </a:pPr>
            <a:r>
              <a:rPr lang="en-US" sz="11200" dirty="0">
                <a:solidFill>
                  <a:schemeClr val="bg1"/>
                </a:solidFill>
              </a:rPr>
              <a:t>For Medicare, use the </a:t>
            </a:r>
            <a:r>
              <a:rPr lang="en-US" sz="11200" b="1" dirty="0">
                <a:solidFill>
                  <a:schemeClr val="bg1"/>
                </a:solidFill>
              </a:rPr>
              <a:t>PECOS</a:t>
            </a:r>
            <a:r>
              <a:rPr lang="en-US" sz="11200" dirty="0">
                <a:solidFill>
                  <a:schemeClr val="bg1"/>
                </a:solidFill>
              </a:rPr>
              <a:t> (</a:t>
            </a:r>
            <a:r>
              <a:rPr lang="en-US" sz="11200" b="1" dirty="0">
                <a:solidFill>
                  <a:schemeClr val="bg1"/>
                </a:solidFill>
              </a:rPr>
              <a:t>P</a:t>
            </a:r>
            <a:r>
              <a:rPr lang="en-US" sz="11200" dirty="0">
                <a:solidFill>
                  <a:schemeClr val="bg1"/>
                </a:solidFill>
              </a:rPr>
              <a:t>rovider </a:t>
            </a:r>
            <a:r>
              <a:rPr lang="en-US" sz="11200" b="1" dirty="0">
                <a:solidFill>
                  <a:schemeClr val="bg1"/>
                </a:solidFill>
              </a:rPr>
              <a:t>E</a:t>
            </a:r>
            <a:r>
              <a:rPr lang="en-US" sz="11200" dirty="0">
                <a:solidFill>
                  <a:schemeClr val="bg1"/>
                </a:solidFill>
              </a:rPr>
              <a:t>nrollment </a:t>
            </a:r>
            <a:r>
              <a:rPr lang="en-US" sz="11200" b="1" dirty="0">
                <a:solidFill>
                  <a:schemeClr val="bg1"/>
                </a:solidFill>
              </a:rPr>
              <a:t>C</a:t>
            </a:r>
            <a:r>
              <a:rPr lang="en-US" sz="11200" dirty="0">
                <a:solidFill>
                  <a:schemeClr val="bg1"/>
                </a:solidFill>
              </a:rPr>
              <a:t>hain and </a:t>
            </a:r>
            <a:r>
              <a:rPr lang="en-US" sz="11200" b="1" dirty="0">
                <a:solidFill>
                  <a:schemeClr val="bg1"/>
                </a:solidFill>
              </a:rPr>
              <a:t>O</a:t>
            </a:r>
            <a:r>
              <a:rPr lang="en-US" sz="11200" dirty="0">
                <a:solidFill>
                  <a:schemeClr val="bg1"/>
                </a:solidFill>
              </a:rPr>
              <a:t>wnership </a:t>
            </a:r>
            <a:r>
              <a:rPr lang="en-US" sz="11200" b="1" dirty="0">
                <a:solidFill>
                  <a:schemeClr val="bg1"/>
                </a:solidFill>
              </a:rPr>
              <a:t>S</a:t>
            </a:r>
            <a:r>
              <a:rPr lang="en-US" sz="11200" dirty="0">
                <a:solidFill>
                  <a:schemeClr val="bg1"/>
                </a:solidFill>
              </a:rPr>
              <a:t>ystem) online portal to submit applications</a:t>
            </a:r>
          </a:p>
          <a:p>
            <a:pPr marL="1143000" indent="-1143000">
              <a:lnSpc>
                <a:spcPct val="120000"/>
              </a:lnSpc>
              <a:buFont typeface="Wingdings" panose="05000000000000000000" pitchFamily="2" charset="2"/>
              <a:buChar char="Ø"/>
            </a:pPr>
            <a:r>
              <a:rPr lang="en-US" sz="11200" dirty="0">
                <a:solidFill>
                  <a:schemeClr val="bg1"/>
                </a:solidFill>
              </a:rPr>
              <a:t>Use </a:t>
            </a:r>
            <a:r>
              <a:rPr lang="en-US" sz="11200" b="1" dirty="0">
                <a:solidFill>
                  <a:schemeClr val="bg1"/>
                </a:solidFill>
              </a:rPr>
              <a:t>electronic signature </a:t>
            </a:r>
            <a:r>
              <a:rPr lang="en-US" sz="11200" dirty="0">
                <a:solidFill>
                  <a:schemeClr val="bg1"/>
                </a:solidFill>
              </a:rPr>
              <a:t>for delegated and authorized officials</a:t>
            </a:r>
          </a:p>
          <a:p>
            <a:pPr marL="1143000" indent="-1143000">
              <a:lnSpc>
                <a:spcPct val="120000"/>
              </a:lnSpc>
              <a:buFont typeface="Wingdings" panose="05000000000000000000" pitchFamily="2" charset="2"/>
              <a:buChar char="Ø"/>
            </a:pPr>
            <a:r>
              <a:rPr lang="en-US" sz="11200" dirty="0">
                <a:solidFill>
                  <a:schemeClr val="bg1"/>
                </a:solidFill>
              </a:rPr>
              <a:t>Utilize Medicaid and other payers’ </a:t>
            </a:r>
            <a:r>
              <a:rPr lang="en-US" sz="11200" b="1" dirty="0">
                <a:solidFill>
                  <a:schemeClr val="bg1"/>
                </a:solidFill>
              </a:rPr>
              <a:t>online portals </a:t>
            </a:r>
            <a:r>
              <a:rPr lang="en-US" sz="11200" dirty="0">
                <a:solidFill>
                  <a:schemeClr val="bg1"/>
                </a:solidFill>
              </a:rPr>
              <a:t>when available</a:t>
            </a:r>
          </a:p>
          <a:p>
            <a:pPr marL="214301" indent="-214301"/>
            <a:endParaRPr lang="en-US" sz="12000" dirty="0"/>
          </a:p>
        </p:txBody>
      </p:sp>
    </p:spTree>
    <p:extLst>
      <p:ext uri="{BB962C8B-B14F-4D97-AF65-F5344CB8AC3E}">
        <p14:creationId xmlns:p14="http://schemas.microsoft.com/office/powerpoint/2010/main" val="45954440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50238-B574-B3AC-49E5-69D1C94E42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432A29-2DC6-B19A-EA3E-D4EB8B388FDF}"/>
              </a:ext>
            </a:extLst>
          </p:cNvPr>
          <p:cNvSpPr>
            <a:spLocks noGrp="1"/>
          </p:cNvSpPr>
          <p:nvPr>
            <p:ph type="title"/>
          </p:nvPr>
        </p:nvSpPr>
        <p:spPr>
          <a:xfrm>
            <a:off x="299184" y="97753"/>
            <a:ext cx="7886700" cy="457200"/>
          </a:xfrm>
        </p:spPr>
        <p:txBody>
          <a:bodyPr>
            <a:normAutofit fontScale="90000"/>
          </a:bodyPr>
          <a:lstStyle/>
          <a:p>
            <a:r>
              <a:rPr lang="en-US" sz="3600" dirty="0">
                <a:latin typeface="+mn-lt"/>
                <a:cs typeface="Arial" panose="020B0604020202020204" pitchFamily="34" charset="0"/>
              </a:rPr>
              <a:t>Best Practices</a:t>
            </a:r>
          </a:p>
        </p:txBody>
      </p:sp>
      <p:sp>
        <p:nvSpPr>
          <p:cNvPr id="7" name="Content Placeholder 2">
            <a:extLst>
              <a:ext uri="{FF2B5EF4-FFF2-40B4-BE49-F238E27FC236}">
                <a16:creationId xmlns:a16="http://schemas.microsoft.com/office/drawing/2014/main" id="{70F77154-40A3-A145-CC37-5843ECEF1044}"/>
              </a:ext>
            </a:extLst>
          </p:cNvPr>
          <p:cNvSpPr txBox="1">
            <a:spLocks/>
          </p:cNvSpPr>
          <p:nvPr/>
        </p:nvSpPr>
        <p:spPr>
          <a:xfrm>
            <a:off x="896408" y="1239879"/>
            <a:ext cx="7440398" cy="5181600"/>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0"/>
              </a:spcBef>
              <a:spcAft>
                <a:spcPts val="600"/>
              </a:spcAft>
              <a:buClrTx/>
              <a:buFont typeface="Arial"/>
              <a:buNone/>
              <a:defRPr sz="2500" b="0" kern="1200">
                <a:solidFill>
                  <a:srgbClr val="000000"/>
                </a:solidFill>
                <a:latin typeface="Calibri"/>
                <a:ea typeface="+mn-ea"/>
                <a:cs typeface="Calibri"/>
              </a:defRPr>
            </a:lvl1pPr>
            <a:lvl2pPr marL="457200" indent="-182880" algn="l" defTabSz="914400" rtl="0" eaLnBrk="1" latinLnBrk="0" hangingPunct="1">
              <a:lnSpc>
                <a:spcPct val="110000"/>
              </a:lnSpc>
              <a:spcBef>
                <a:spcPts val="0"/>
              </a:spcBef>
              <a:spcAft>
                <a:spcPts val="600"/>
              </a:spcAft>
              <a:buClrTx/>
              <a:buFont typeface="Arial" panose="020B0604020202020204" pitchFamily="34" charset="0"/>
              <a:buChar char="•"/>
              <a:defRPr sz="2500" kern="1200">
                <a:solidFill>
                  <a:srgbClr val="000000"/>
                </a:solidFill>
                <a:latin typeface="Calibri"/>
                <a:ea typeface="+mn-ea"/>
                <a:cs typeface="Calibri"/>
              </a:defRPr>
            </a:lvl2pPr>
            <a:lvl3pPr marL="1309687" indent="-342900" algn="l" defTabSz="914400" rtl="0" eaLnBrk="1" latinLnBrk="0" hangingPunct="1">
              <a:lnSpc>
                <a:spcPct val="110000"/>
              </a:lnSpc>
              <a:spcBef>
                <a:spcPts val="0"/>
              </a:spcBef>
              <a:spcAft>
                <a:spcPts val="600"/>
              </a:spcAft>
              <a:buClrTx/>
              <a:buFont typeface="Courier New" panose="02070309020205020404" pitchFamily="49" charset="0"/>
              <a:buChar char="o"/>
              <a:defRPr sz="2100" kern="1200">
                <a:solidFill>
                  <a:srgbClr val="000000"/>
                </a:solidFill>
                <a:latin typeface="Calibri"/>
                <a:ea typeface="+mn-ea"/>
                <a:cs typeface="Calibri"/>
              </a:defRPr>
            </a:lvl3pPr>
            <a:lvl4pPr marL="1600200" indent="-174625" algn="l" defTabSz="914400" rtl="0" eaLnBrk="1" latinLnBrk="0" hangingPunct="1">
              <a:lnSpc>
                <a:spcPct val="110000"/>
              </a:lnSpc>
              <a:spcBef>
                <a:spcPts val="0"/>
              </a:spcBef>
              <a:spcAft>
                <a:spcPts val="600"/>
              </a:spcAft>
              <a:buClrTx/>
              <a:buFont typeface="Courier New"/>
              <a:buChar char="o"/>
              <a:defRPr sz="1200" kern="1200">
                <a:solidFill>
                  <a:srgbClr val="000000"/>
                </a:solidFill>
                <a:latin typeface="Calibri"/>
                <a:ea typeface="+mn-ea"/>
                <a:cs typeface="Calibri"/>
              </a:defRPr>
            </a:lvl4pPr>
            <a:lvl5pPr marL="2057400" indent="-171450" algn="l" defTabSz="914400" rtl="0" eaLnBrk="1" latinLnBrk="0" hangingPunct="1">
              <a:lnSpc>
                <a:spcPct val="110000"/>
              </a:lnSpc>
              <a:spcBef>
                <a:spcPts val="0"/>
              </a:spcBef>
              <a:spcAft>
                <a:spcPts val="600"/>
              </a:spcAft>
              <a:buClrTx/>
              <a:buFont typeface="Lucida Grande"/>
              <a:buChar char="﹣"/>
              <a:defRPr sz="1200" kern="1200" baseline="0">
                <a:solidFill>
                  <a:srgbClr val="000000"/>
                </a:solidFill>
                <a:latin typeface="Calibri"/>
                <a:ea typeface="+mn-ea"/>
                <a:cs typeface="Calibri"/>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1143000" indent="-1143000">
              <a:lnSpc>
                <a:spcPct val="120000"/>
              </a:lnSpc>
              <a:buFont typeface="Wingdings" panose="05000000000000000000" pitchFamily="2" charset="2"/>
              <a:buChar char="Ø"/>
            </a:pPr>
            <a:r>
              <a:rPr lang="en-US" sz="2800" b="1" dirty="0">
                <a:solidFill>
                  <a:schemeClr val="bg1"/>
                </a:solidFill>
              </a:rPr>
              <a:t>Maintain tracking numbers </a:t>
            </a:r>
            <a:r>
              <a:rPr lang="en-US" sz="2800" dirty="0">
                <a:solidFill>
                  <a:schemeClr val="bg1"/>
                </a:solidFill>
              </a:rPr>
              <a:t>of all </a:t>
            </a:r>
            <a:r>
              <a:rPr lang="en-US" sz="2800" u="sng" dirty="0">
                <a:solidFill>
                  <a:schemeClr val="bg1"/>
                </a:solidFill>
              </a:rPr>
              <a:t>electronic forms </a:t>
            </a:r>
            <a:r>
              <a:rPr lang="en-US" sz="2800" dirty="0">
                <a:solidFill>
                  <a:schemeClr val="bg1"/>
                </a:solidFill>
              </a:rPr>
              <a:t>submitted</a:t>
            </a:r>
          </a:p>
          <a:p>
            <a:pPr marL="1143000" indent="-1143000">
              <a:lnSpc>
                <a:spcPct val="120000"/>
              </a:lnSpc>
              <a:buFont typeface="Wingdings" panose="05000000000000000000" pitchFamily="2" charset="2"/>
              <a:buChar char="Ø"/>
            </a:pPr>
            <a:r>
              <a:rPr lang="en-US" sz="2800" b="1" dirty="0">
                <a:solidFill>
                  <a:schemeClr val="bg1"/>
                </a:solidFill>
              </a:rPr>
              <a:t>Maintain a copy </a:t>
            </a:r>
            <a:r>
              <a:rPr lang="en-US" sz="2800" dirty="0">
                <a:solidFill>
                  <a:schemeClr val="bg1"/>
                </a:solidFill>
              </a:rPr>
              <a:t>of all </a:t>
            </a:r>
            <a:r>
              <a:rPr lang="en-US" sz="2800" u="sng" dirty="0">
                <a:solidFill>
                  <a:schemeClr val="bg1"/>
                </a:solidFill>
              </a:rPr>
              <a:t>paper forms </a:t>
            </a:r>
            <a:r>
              <a:rPr lang="en-US" sz="2800" dirty="0">
                <a:solidFill>
                  <a:schemeClr val="bg1"/>
                </a:solidFill>
              </a:rPr>
              <a:t>you submit and keep accurate records of method of submission</a:t>
            </a:r>
          </a:p>
          <a:p>
            <a:pPr marL="214301" indent="-214301"/>
            <a:endParaRPr lang="en-US" sz="2800" dirty="0"/>
          </a:p>
        </p:txBody>
      </p:sp>
      <p:pic>
        <p:nvPicPr>
          <p:cNvPr id="5" name="Picture 4">
            <a:extLst>
              <a:ext uri="{FF2B5EF4-FFF2-40B4-BE49-F238E27FC236}">
                <a16:creationId xmlns:a16="http://schemas.microsoft.com/office/drawing/2014/main" id="{A5DD9F2F-F0FB-9FA7-6059-79ED5D46609A}"/>
              </a:ext>
            </a:extLst>
          </p:cNvPr>
          <p:cNvPicPr>
            <a:picLocks noChangeAspect="1"/>
          </p:cNvPicPr>
          <p:nvPr/>
        </p:nvPicPr>
        <p:blipFill>
          <a:blip r:embed="rId2"/>
          <a:stretch>
            <a:fillRect/>
          </a:stretch>
        </p:blipFill>
        <p:spPr>
          <a:xfrm>
            <a:off x="2908657" y="4385777"/>
            <a:ext cx="2292468" cy="1416123"/>
          </a:xfrm>
          <a:prstGeom prst="rect">
            <a:avLst/>
          </a:prstGeom>
        </p:spPr>
      </p:pic>
    </p:spTree>
    <p:extLst>
      <p:ext uri="{BB962C8B-B14F-4D97-AF65-F5344CB8AC3E}">
        <p14:creationId xmlns:p14="http://schemas.microsoft.com/office/powerpoint/2010/main" val="196675366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CA695-5A92-8DDF-509D-00288D5880F0}"/>
            </a:ext>
          </a:extLst>
        </p:cNvPr>
        <p:cNvGrpSpPr/>
        <p:nvPr/>
      </p:nvGrpSpPr>
      <p:grpSpPr>
        <a:xfrm>
          <a:off x="0" y="0"/>
          <a:ext cx="0" cy="0"/>
          <a:chOff x="0" y="0"/>
          <a:chExt cx="0" cy="0"/>
        </a:xfrm>
      </p:grpSpPr>
      <p:sp>
        <p:nvSpPr>
          <p:cNvPr id="3" name="Title 4">
            <a:extLst>
              <a:ext uri="{FF2B5EF4-FFF2-40B4-BE49-F238E27FC236}">
                <a16:creationId xmlns:a16="http://schemas.microsoft.com/office/drawing/2014/main" id="{6AA31EA4-0357-5AE4-A171-54976B36C2D4}"/>
              </a:ext>
            </a:extLst>
          </p:cNvPr>
          <p:cNvSpPr txBox="1">
            <a:spLocks/>
          </p:cNvSpPr>
          <p:nvPr/>
        </p:nvSpPr>
        <p:spPr>
          <a:xfrm>
            <a:off x="0" y="44911"/>
            <a:ext cx="8504237" cy="6739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i="1" kern="1200">
                <a:solidFill>
                  <a:schemeClr val="bg1"/>
                </a:solidFill>
                <a:latin typeface="Times" panose="02020603050405020304" pitchFamily="18" charset="0"/>
                <a:ea typeface="+mj-ea"/>
                <a:cs typeface="Times" panose="02020603050405020304" pitchFamily="18" charset="0"/>
              </a:defRPr>
            </a:lvl1pPr>
          </a:lstStyle>
          <a:p>
            <a:r>
              <a:rPr lang="en-US" sz="2700" dirty="0">
                <a:latin typeface="Calibri" panose="020F0502020204030204" pitchFamily="34" charset="0"/>
                <a:cs typeface="Calibri" panose="020F0502020204030204" pitchFamily="34" charset="0"/>
              </a:rPr>
              <a:t>Quicker Turn-Around-Times=Increased Revenue</a:t>
            </a:r>
          </a:p>
        </p:txBody>
      </p:sp>
      <p:pic>
        <p:nvPicPr>
          <p:cNvPr id="9" name="Picture 8">
            <a:extLst>
              <a:ext uri="{FF2B5EF4-FFF2-40B4-BE49-F238E27FC236}">
                <a16:creationId xmlns:a16="http://schemas.microsoft.com/office/drawing/2014/main" id="{0F0F5453-9D1D-98AD-E17B-CEF958675ADB}"/>
              </a:ext>
            </a:extLst>
          </p:cNvPr>
          <p:cNvPicPr>
            <a:picLocks noChangeAspect="1"/>
          </p:cNvPicPr>
          <p:nvPr/>
        </p:nvPicPr>
        <p:blipFill>
          <a:blip r:embed="rId3" cstate="print"/>
          <a:stretch>
            <a:fillRect/>
          </a:stretch>
        </p:blipFill>
        <p:spPr>
          <a:xfrm>
            <a:off x="7141892" y="2820231"/>
            <a:ext cx="1886234" cy="2702122"/>
          </a:xfrm>
          <a:prstGeom prst="rect">
            <a:avLst/>
          </a:prstGeom>
        </p:spPr>
      </p:pic>
      <p:sp>
        <p:nvSpPr>
          <p:cNvPr id="10" name="Text Placeholder 5">
            <a:extLst>
              <a:ext uri="{FF2B5EF4-FFF2-40B4-BE49-F238E27FC236}">
                <a16:creationId xmlns:a16="http://schemas.microsoft.com/office/drawing/2014/main" id="{200A2858-2B6D-D023-EE4F-0BCDEEB1DE68}"/>
              </a:ext>
            </a:extLst>
          </p:cNvPr>
          <p:cNvSpPr txBox="1">
            <a:spLocks/>
          </p:cNvSpPr>
          <p:nvPr/>
        </p:nvSpPr>
        <p:spPr>
          <a:xfrm>
            <a:off x="1026676" y="887932"/>
            <a:ext cx="8117324" cy="54308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800"/>
              </a:spcBef>
              <a:buClr>
                <a:srgbClr val="004F8A"/>
              </a:buClr>
              <a:buFont typeface="Wingdings" panose="05000000000000000000" pitchFamily="2" charset="2"/>
              <a:buChar char="§"/>
              <a:defRPr sz="1800" kern="1200">
                <a:solidFill>
                  <a:schemeClr val="tx1"/>
                </a:solidFill>
                <a:latin typeface="+mn-lt"/>
                <a:ea typeface="+mn-ea"/>
                <a:cs typeface="+mn-cs"/>
              </a:defRPr>
            </a:lvl1pPr>
            <a:lvl2pPr marL="576263" indent="-228600" algn="l" defTabSz="914400" rtl="0" eaLnBrk="1" latinLnBrk="0" hangingPunct="1">
              <a:lnSpc>
                <a:spcPct val="90000"/>
              </a:lnSpc>
              <a:spcBef>
                <a:spcPts val="1800"/>
              </a:spcBef>
              <a:buFont typeface="Calibri" panose="020F0502020204030204" pitchFamily="34" charset="0"/>
              <a:buChar char="‐"/>
              <a:defRPr sz="1800" kern="1200">
                <a:solidFill>
                  <a:schemeClr val="tx1"/>
                </a:solidFill>
                <a:latin typeface="+mn-lt"/>
                <a:ea typeface="+mn-ea"/>
                <a:cs typeface="+mn-cs"/>
              </a:defRPr>
            </a:lvl2pPr>
            <a:lvl3pPr marL="914400" indent="0" algn="l"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Wingdings" panose="05000000000000000000" pitchFamily="2" charset="2"/>
              <a:buNone/>
            </a:pPr>
            <a:r>
              <a:rPr lang="en-US" sz="2100" dirty="0">
                <a:solidFill>
                  <a:schemeClr val="bg1"/>
                </a:solidFill>
                <a:latin typeface="Calibri" panose="020F0502020204030204" pitchFamily="34" charset="0"/>
                <a:cs typeface="Calibri" panose="020F0502020204030204" pitchFamily="34" charset="0"/>
              </a:rPr>
              <a:t>2023 AMN Healthcare Physician Billing Report the financial impact billing delays can have on a hospital or practice.  The average Obstetrics/Gynecology Physician in the 50 percentile generates </a:t>
            </a:r>
            <a:r>
              <a:rPr lang="en-US" sz="2400" dirty="0">
                <a:solidFill>
                  <a:srgbClr val="00B050"/>
                </a:solidFill>
              </a:rPr>
              <a:t>$3,761,777 </a:t>
            </a:r>
            <a:r>
              <a:rPr lang="en-US" sz="2100" dirty="0">
                <a:solidFill>
                  <a:schemeClr val="bg1"/>
                </a:solidFill>
                <a:latin typeface="Calibri" panose="020F0502020204030204" pitchFamily="34" charset="0"/>
                <a:cs typeface="Calibri" panose="020F0502020204030204" pitchFamily="34" charset="0"/>
              </a:rPr>
              <a:t>in commercial payor revenue (in addition to approx. 1/3 more in non-commercial revenue) </a:t>
            </a:r>
          </a:p>
          <a:p>
            <a:pPr marL="0" indent="0">
              <a:lnSpc>
                <a:spcPct val="100000"/>
              </a:lnSpc>
              <a:spcBef>
                <a:spcPts val="600"/>
              </a:spcBef>
              <a:buFont typeface="Wingdings" panose="05000000000000000000" pitchFamily="2" charset="2"/>
              <a:buNone/>
            </a:pPr>
            <a:r>
              <a:rPr lang="en-US" sz="2100" dirty="0">
                <a:solidFill>
                  <a:schemeClr val="bg1"/>
                </a:solidFill>
                <a:latin typeface="Calibri" panose="020F0502020204030204" pitchFamily="34" charset="0"/>
                <a:cs typeface="Calibri" panose="020F0502020204030204" pitchFamily="34" charset="0"/>
              </a:rPr>
              <a:t>50% collection rate = </a:t>
            </a:r>
            <a:r>
              <a:rPr lang="en-US" sz="2400" dirty="0">
                <a:solidFill>
                  <a:srgbClr val="00B050"/>
                </a:solidFill>
              </a:rPr>
              <a:t>$1,880,888</a:t>
            </a:r>
            <a:endParaRPr lang="en-US" sz="2100" dirty="0">
              <a:solidFill>
                <a:srgbClr val="00B050"/>
              </a:solidFill>
              <a:latin typeface="Calibri" panose="020F0502020204030204" pitchFamily="34" charset="0"/>
              <a:cs typeface="Calibri" panose="020F0502020204030204" pitchFamily="34" charset="0"/>
            </a:endParaRPr>
          </a:p>
          <a:p>
            <a:pPr marL="0" indent="0">
              <a:buFont typeface="Wingdings" panose="05000000000000000000" pitchFamily="2" charset="2"/>
              <a:buNone/>
            </a:pPr>
            <a:r>
              <a:rPr lang="en-US" sz="2100" dirty="0">
                <a:solidFill>
                  <a:srgbClr val="0070C0"/>
                </a:solidFill>
                <a:latin typeface="Calibri" panose="020F0502020204030204" pitchFamily="34" charset="0"/>
                <a:cs typeface="Calibri" panose="020F0502020204030204" pitchFamily="34" charset="0"/>
              </a:rPr>
              <a:t>$10,449</a:t>
            </a:r>
            <a:r>
              <a:rPr lang="en-US" sz="2100" b="1" dirty="0">
                <a:solidFill>
                  <a:srgbClr val="0070C0"/>
                </a:solidFill>
                <a:latin typeface="Calibri" panose="020F0502020204030204" pitchFamily="34" charset="0"/>
                <a:cs typeface="Calibri" panose="020F0502020204030204" pitchFamily="34" charset="0"/>
              </a:rPr>
              <a:t> per day</a:t>
            </a:r>
            <a:r>
              <a:rPr lang="en-US" sz="2100" dirty="0">
                <a:solidFill>
                  <a:srgbClr val="0070C0"/>
                </a:solidFill>
                <a:latin typeface="Calibri" panose="020F0502020204030204" pitchFamily="34" charset="0"/>
                <a:cs typeface="Calibri" panose="020F0502020204030204" pitchFamily="34" charset="0"/>
              </a:rPr>
              <a:t> in opportunity cost</a:t>
            </a:r>
            <a:endParaRPr lang="en-US" sz="2100" b="1" dirty="0">
              <a:solidFill>
                <a:srgbClr val="0070C0"/>
              </a:solidFill>
              <a:latin typeface="Calibri" panose="020F0502020204030204" pitchFamily="34" charset="0"/>
              <a:cs typeface="Calibri" panose="020F0502020204030204" pitchFamily="34" charset="0"/>
            </a:endParaRPr>
          </a:p>
          <a:p>
            <a:pPr marL="0" indent="0">
              <a:buFont typeface="Wingdings" panose="05000000000000000000" pitchFamily="2" charset="2"/>
              <a:buNone/>
            </a:pPr>
            <a:r>
              <a:rPr lang="en-US" sz="2100" u="sng" dirty="0">
                <a:solidFill>
                  <a:schemeClr val="bg1"/>
                </a:solidFill>
                <a:latin typeface="Calibri" panose="020F0502020204030204" pitchFamily="34" charset="0"/>
                <a:cs typeface="Calibri" panose="020F0502020204030204" pitchFamily="34" charset="0"/>
              </a:rPr>
              <a:t>Scenario: Onboarding 5 new doctors</a:t>
            </a:r>
          </a:p>
          <a:p>
            <a:pPr>
              <a:buClr>
                <a:schemeClr val="bg1"/>
              </a:buClr>
              <a:buFont typeface="Wingdings" panose="05000000000000000000" pitchFamily="2" charset="2"/>
              <a:buChar char="Ø"/>
            </a:pPr>
            <a:r>
              <a:rPr lang="en-US" sz="2100" dirty="0">
                <a:solidFill>
                  <a:schemeClr val="bg1"/>
                </a:solidFill>
                <a:latin typeface="Calibri" panose="020F0502020204030204" pitchFamily="34" charset="0"/>
                <a:cs typeface="Calibri" panose="020F0502020204030204" pitchFamily="34" charset="0"/>
              </a:rPr>
              <a:t> Opportunity cost/day for 1 doctor per day = </a:t>
            </a:r>
            <a:r>
              <a:rPr lang="en-US" sz="2100" dirty="0">
                <a:solidFill>
                  <a:srgbClr val="00B050"/>
                </a:solidFill>
                <a:latin typeface="Calibri" panose="020F0502020204030204" pitchFamily="34" charset="0"/>
                <a:cs typeface="Calibri" panose="020F0502020204030204" pitchFamily="34" charset="0"/>
              </a:rPr>
              <a:t>$10,449</a:t>
            </a:r>
          </a:p>
          <a:p>
            <a:pPr>
              <a:buClr>
                <a:schemeClr val="bg1"/>
              </a:buClr>
              <a:buFont typeface="Wingdings" panose="05000000000000000000" pitchFamily="2" charset="2"/>
              <a:buChar char="Ø"/>
            </a:pPr>
            <a:r>
              <a:rPr lang="en-US" sz="2100" dirty="0">
                <a:solidFill>
                  <a:schemeClr val="bg1"/>
                </a:solidFill>
                <a:latin typeface="Calibri" panose="020F0502020204030204" pitchFamily="34" charset="0"/>
                <a:cs typeface="Calibri" panose="020F0502020204030204" pitchFamily="34" charset="0"/>
              </a:rPr>
              <a:t>Daily opp cost for 5 doctors =</a:t>
            </a:r>
            <a:r>
              <a:rPr lang="en-US" sz="2100" dirty="0">
                <a:latin typeface="Calibri" panose="020F0502020204030204" pitchFamily="34" charset="0"/>
                <a:cs typeface="Calibri" panose="020F0502020204030204" pitchFamily="34" charset="0"/>
              </a:rPr>
              <a:t> </a:t>
            </a:r>
            <a:r>
              <a:rPr lang="en-US" sz="2100" dirty="0">
                <a:solidFill>
                  <a:srgbClr val="00B050"/>
                </a:solidFill>
                <a:latin typeface="Calibri" panose="020F0502020204030204" pitchFamily="34" charset="0"/>
                <a:cs typeface="Calibri" panose="020F0502020204030204" pitchFamily="34" charset="0"/>
              </a:rPr>
              <a:t>$52,245 </a:t>
            </a:r>
          </a:p>
          <a:p>
            <a:pPr>
              <a:buClr>
                <a:schemeClr val="bg1"/>
              </a:buClr>
              <a:buFont typeface="Wingdings" panose="05000000000000000000" pitchFamily="2" charset="2"/>
              <a:buChar char="Ø"/>
            </a:pPr>
            <a:r>
              <a:rPr lang="en-US" sz="2100" dirty="0">
                <a:solidFill>
                  <a:schemeClr val="bg1"/>
                </a:solidFill>
                <a:latin typeface="Calibri" panose="020F0502020204030204" pitchFamily="34" charset="0"/>
                <a:cs typeface="Calibri" panose="020F0502020204030204" pitchFamily="34" charset="0"/>
              </a:rPr>
              <a:t>Opp costs of 5 doctors X 15 days = </a:t>
            </a:r>
            <a:r>
              <a:rPr lang="en-US" sz="2100" dirty="0">
                <a:solidFill>
                  <a:srgbClr val="00B050"/>
                </a:solidFill>
                <a:latin typeface="Calibri" panose="020F0502020204030204" pitchFamily="34" charset="0"/>
                <a:cs typeface="Calibri" panose="020F0502020204030204" pitchFamily="34" charset="0"/>
              </a:rPr>
              <a:t>$731,430</a:t>
            </a:r>
            <a:r>
              <a:rPr lang="en-US" sz="2100" dirty="0">
                <a:latin typeface="Calibri" panose="020F0502020204030204" pitchFamily="34" charset="0"/>
                <a:cs typeface="Calibri" panose="020F0502020204030204" pitchFamily="34" charset="0"/>
              </a:rPr>
              <a:t>             </a:t>
            </a:r>
          </a:p>
          <a:p>
            <a:pPr marL="0" indent="0">
              <a:lnSpc>
                <a:spcPct val="100000"/>
              </a:lnSpc>
              <a:spcBef>
                <a:spcPts val="600"/>
              </a:spcBef>
              <a:buFont typeface="Wingdings" panose="05000000000000000000" pitchFamily="2" charset="2"/>
              <a:buNone/>
            </a:pPr>
            <a:r>
              <a:rPr lang="en-US" sz="2100" dirty="0">
                <a:latin typeface="Calibri" panose="020F0502020204030204" pitchFamily="34" charset="0"/>
                <a:cs typeface="Calibri" panose="020F0502020204030204" pitchFamily="34" charset="0"/>
              </a:rPr>
              <a:t>           </a:t>
            </a:r>
            <a:r>
              <a:rPr lang="en-US" sz="800" b="1" dirty="0">
                <a:latin typeface="Calibri" panose="020F0502020204030204" pitchFamily="34" charset="0"/>
                <a:cs typeface="Calibri" panose="020F0502020204030204" pitchFamily="34" charset="0"/>
              </a:rPr>
              <a:t> </a:t>
            </a:r>
            <a:r>
              <a:rPr lang="en-US" sz="800" b="1" dirty="0">
                <a:solidFill>
                  <a:schemeClr val="bg1"/>
                </a:solidFill>
                <a:latin typeface="Calibri" panose="020F0502020204030204" pitchFamily="34" charset="0"/>
                <a:cs typeface="Calibri" panose="020F0502020204030204" pitchFamily="34" charset="0"/>
              </a:rPr>
              <a:t>*2023 AMN Healthcare Physician Billing Report </a:t>
            </a:r>
          </a:p>
          <a:p>
            <a:pPr marL="342900" lvl="1" indent="0">
              <a:lnSpc>
                <a:spcPct val="100000"/>
              </a:lnSpc>
              <a:spcBef>
                <a:spcPts val="600"/>
              </a:spcBef>
              <a:buFont typeface="Calibri" panose="020F0502020204030204" pitchFamily="34" charset="0"/>
              <a:buNone/>
            </a:pPr>
            <a:r>
              <a:rPr lang="en-US" sz="1200" u="sng"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https://iha.kintivo.com/member/Documents/amn2023billingreportfinal.pdf</a:t>
            </a:r>
            <a:endParaRPr lang="en-US" sz="1200" b="1" u="sng" dirty="0">
              <a:solidFill>
                <a:schemeClr val="bg1"/>
              </a:solidFill>
              <a:latin typeface="Calibri" panose="020F0502020204030204" pitchFamily="34" charset="0"/>
              <a:cs typeface="Calibri" panose="020F0502020204030204" pitchFamily="34" charset="0"/>
            </a:endParaRPr>
          </a:p>
          <a:p>
            <a:pPr marL="342900" lvl="1" indent="0">
              <a:buFont typeface="Calibri" panose="020F0502020204030204" pitchFamily="34" charset="0"/>
              <a:buNone/>
            </a:pPr>
            <a:endParaRPr lang="en-US" sz="2100" b="1" dirty="0">
              <a:solidFill>
                <a:schemeClr val="bg1"/>
              </a:solidFill>
              <a:latin typeface="Calibri" panose="020F0502020204030204" pitchFamily="34" charset="0"/>
              <a:cs typeface="Calibri" panose="020F0502020204030204" pitchFamily="34" charset="0"/>
            </a:endParaRPr>
          </a:p>
          <a:p>
            <a:pPr marL="342900" lvl="1" indent="0">
              <a:buFont typeface="Calibri" panose="020F0502020204030204" pitchFamily="34" charset="0"/>
              <a:buNone/>
            </a:pPr>
            <a:endParaRPr lang="en-US" sz="675" b="1" dirty="0">
              <a:latin typeface="Calibri" panose="020F0502020204030204" pitchFamily="34" charset="0"/>
              <a:cs typeface="Calibri" panose="020F0502020204030204" pitchFamily="34" charset="0"/>
            </a:endParaRPr>
          </a:p>
          <a:p>
            <a:pPr marL="342900" lvl="1" indent="0">
              <a:buFont typeface="Calibri" panose="020F0502020204030204" pitchFamily="34" charset="0"/>
              <a:buNone/>
            </a:pPr>
            <a:endParaRPr lang="en-US" sz="675"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968071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F7A7C-FC74-578F-A71B-0C8524AE135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7CB865D-6597-3BFD-F416-FE684D1D4A68}"/>
              </a:ext>
            </a:extLst>
          </p:cNvPr>
          <p:cNvSpPr>
            <a:spLocks noGrp="1"/>
          </p:cNvSpPr>
          <p:nvPr>
            <p:ph type="body" sz="quarter" idx="10"/>
          </p:nvPr>
        </p:nvSpPr>
        <p:spPr>
          <a:xfrm>
            <a:off x="363815" y="136749"/>
            <a:ext cx="7448063" cy="1279791"/>
          </a:xfrm>
        </p:spPr>
        <p:txBody>
          <a:bodyPr/>
          <a:lstStyle/>
          <a:p>
            <a:r>
              <a:rPr lang="en-US" sz="2000" b="1" i="0" dirty="0">
                <a:solidFill>
                  <a:srgbClr val="060000"/>
                </a:solidFill>
                <a:latin typeface="adrianna"/>
              </a:rPr>
              <a:t>Celebrating </a:t>
            </a:r>
            <a:r>
              <a:rPr lang="en-US" sz="2000" b="1" i="0" dirty="0">
                <a:solidFill>
                  <a:srgbClr val="060000"/>
                </a:solidFill>
                <a:effectLst/>
                <a:latin typeface="adrianna"/>
              </a:rPr>
              <a:t>Thirty-One Years in Full Bloom</a:t>
            </a:r>
            <a:endParaRPr lang="en-US" sz="2000" b="1" i="0" dirty="0">
              <a:solidFill>
                <a:srgbClr val="060000"/>
              </a:solidFill>
              <a:latin typeface="adrianna"/>
            </a:endParaRPr>
          </a:p>
          <a:p>
            <a:r>
              <a:rPr lang="en-US" sz="2000" b="1" i="0" dirty="0">
                <a:solidFill>
                  <a:srgbClr val="060000"/>
                </a:solidFill>
                <a:effectLst/>
                <a:latin typeface="adrianna"/>
              </a:rPr>
              <a:t>Celebrating Growth and Excellence</a:t>
            </a:r>
            <a:r>
              <a:rPr lang="en-US" sz="2000" b="0" i="0" dirty="0">
                <a:solidFill>
                  <a:srgbClr val="060000"/>
                </a:solidFill>
                <a:effectLst/>
                <a:latin typeface="adrianna"/>
              </a:rPr>
              <a:t> </a:t>
            </a:r>
          </a:p>
          <a:p>
            <a:r>
              <a:rPr lang="en-US" sz="2000" i="0" dirty="0">
                <a:solidFill>
                  <a:srgbClr val="060000"/>
                </a:solidFill>
                <a:latin typeface="adrianna"/>
              </a:rPr>
              <a:t>A</a:t>
            </a:r>
            <a:r>
              <a:rPr lang="en-US" sz="2000" b="0" i="0" dirty="0">
                <a:solidFill>
                  <a:srgbClr val="060000"/>
                </a:solidFill>
                <a:effectLst/>
                <a:latin typeface="adrianna"/>
              </a:rPr>
              <a:t> tribute to our collective dedication, resilience, and ongoing pursuit of excellence in medical staff services and ancillary disciplines</a:t>
            </a:r>
            <a:endParaRPr lang="en-US" sz="2400" dirty="0">
              <a:latin typeface="+mn-lt"/>
            </a:endParaRPr>
          </a:p>
        </p:txBody>
      </p:sp>
      <p:pic>
        <p:nvPicPr>
          <p:cNvPr id="5" name="Picture 4">
            <a:extLst>
              <a:ext uri="{FF2B5EF4-FFF2-40B4-BE49-F238E27FC236}">
                <a16:creationId xmlns:a16="http://schemas.microsoft.com/office/drawing/2014/main" id="{E1AE50D1-062C-139F-630E-B917038A59E5}"/>
              </a:ext>
            </a:extLst>
          </p:cNvPr>
          <p:cNvPicPr>
            <a:picLocks noChangeAspect="1"/>
          </p:cNvPicPr>
          <p:nvPr/>
        </p:nvPicPr>
        <p:blipFill>
          <a:blip r:embed="rId2"/>
          <a:stretch>
            <a:fillRect/>
          </a:stretch>
        </p:blipFill>
        <p:spPr>
          <a:xfrm>
            <a:off x="7665929" y="144049"/>
            <a:ext cx="1196237" cy="1859979"/>
          </a:xfrm>
          <a:prstGeom prst="rect">
            <a:avLst/>
          </a:prstGeom>
        </p:spPr>
      </p:pic>
      <p:pic>
        <p:nvPicPr>
          <p:cNvPr id="1026" name="Picture 2" descr="Best Gardens and Parks to See Spring Flowers in New Jersey ...">
            <a:extLst>
              <a:ext uri="{FF2B5EF4-FFF2-40B4-BE49-F238E27FC236}">
                <a16:creationId xmlns:a16="http://schemas.microsoft.com/office/drawing/2014/main" id="{B71E3380-1B7A-C0AB-7D46-042AD6037A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6497" y="1574497"/>
            <a:ext cx="3431006" cy="2573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359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EF65AB-7102-C75B-7F81-2979D7AFBB62}"/>
              </a:ext>
            </a:extLst>
          </p:cNvPr>
          <p:cNvSpPr txBox="1">
            <a:spLocks/>
          </p:cNvSpPr>
          <p:nvPr/>
        </p:nvSpPr>
        <p:spPr>
          <a:xfrm>
            <a:off x="0" y="44911"/>
            <a:ext cx="8504237" cy="6739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i="1" kern="1200">
                <a:solidFill>
                  <a:schemeClr val="bg1"/>
                </a:solidFill>
                <a:latin typeface="Times" panose="02020603050405020304" pitchFamily="18" charset="0"/>
                <a:ea typeface="+mj-ea"/>
                <a:cs typeface="Times" panose="02020603050405020304" pitchFamily="18" charset="0"/>
              </a:defRPr>
            </a:lvl1pPr>
          </a:lstStyle>
          <a:p>
            <a:r>
              <a:rPr lang="en-US" sz="2700" dirty="0">
                <a:latin typeface="Calibri" panose="020F0502020204030204" pitchFamily="34" charset="0"/>
                <a:cs typeface="Calibri" panose="020F0502020204030204" pitchFamily="34" charset="0"/>
              </a:rPr>
              <a:t>Quicker Turn-Around-Times=Increased Revenue</a:t>
            </a:r>
          </a:p>
        </p:txBody>
      </p:sp>
      <p:sp>
        <p:nvSpPr>
          <p:cNvPr id="6" name="Text Placeholder 5">
            <a:extLst>
              <a:ext uri="{FF2B5EF4-FFF2-40B4-BE49-F238E27FC236}">
                <a16:creationId xmlns:a16="http://schemas.microsoft.com/office/drawing/2014/main" id="{9E2FF08A-C8E0-A372-5978-C149E2432CDB}"/>
              </a:ext>
            </a:extLst>
          </p:cNvPr>
          <p:cNvSpPr txBox="1">
            <a:spLocks/>
          </p:cNvSpPr>
          <p:nvPr/>
        </p:nvSpPr>
        <p:spPr>
          <a:xfrm>
            <a:off x="877888" y="844346"/>
            <a:ext cx="8045395" cy="53672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800"/>
              </a:spcBef>
              <a:buClr>
                <a:srgbClr val="004F8A"/>
              </a:buClr>
              <a:buFont typeface="Wingdings" panose="05000000000000000000" pitchFamily="2" charset="2"/>
              <a:buChar char="§"/>
              <a:defRPr sz="1800" kern="1200">
                <a:solidFill>
                  <a:schemeClr val="tx1"/>
                </a:solidFill>
                <a:latin typeface="+mn-lt"/>
                <a:ea typeface="+mn-ea"/>
                <a:cs typeface="+mn-cs"/>
              </a:defRPr>
            </a:lvl1pPr>
            <a:lvl2pPr marL="576263" indent="-228600" algn="l" defTabSz="914400" rtl="0" eaLnBrk="1" latinLnBrk="0" hangingPunct="1">
              <a:lnSpc>
                <a:spcPct val="90000"/>
              </a:lnSpc>
              <a:spcBef>
                <a:spcPts val="1800"/>
              </a:spcBef>
              <a:buFont typeface="Calibri" panose="020F0502020204030204" pitchFamily="34" charset="0"/>
              <a:buChar char="‐"/>
              <a:defRPr sz="1800" kern="1200">
                <a:solidFill>
                  <a:schemeClr val="tx1"/>
                </a:solidFill>
                <a:latin typeface="+mn-lt"/>
                <a:ea typeface="+mn-ea"/>
                <a:cs typeface="+mn-cs"/>
              </a:defRPr>
            </a:lvl2pPr>
            <a:lvl3pPr marL="914400" indent="0" algn="l"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solidFill>
                  <a:schemeClr val="bg1"/>
                </a:solidFill>
                <a:latin typeface="Calibri" panose="020F0502020204030204" pitchFamily="34" charset="0"/>
                <a:cs typeface="Calibri" panose="020F0502020204030204" pitchFamily="34" charset="0"/>
              </a:rPr>
              <a:t>According to Dr. Carolyn Buppert, The average nurse practitioner who bills directly, generates </a:t>
            </a:r>
            <a:r>
              <a:rPr lang="en-US" sz="2100" dirty="0">
                <a:solidFill>
                  <a:srgbClr val="00B050"/>
                </a:solidFill>
                <a:latin typeface="Calibri" panose="020F0502020204030204" pitchFamily="34" charset="0"/>
                <a:cs typeface="Calibri" panose="020F0502020204030204" pitchFamily="34" charset="0"/>
              </a:rPr>
              <a:t>$370,440 </a:t>
            </a:r>
            <a:r>
              <a:rPr lang="en-US" sz="2100" dirty="0">
                <a:solidFill>
                  <a:schemeClr val="bg1"/>
                </a:solidFill>
                <a:latin typeface="Calibri" panose="020F0502020204030204" pitchFamily="34" charset="0"/>
                <a:cs typeface="Calibri" panose="020F0502020204030204" pitchFamily="34" charset="0"/>
              </a:rPr>
              <a:t>in net revenue </a:t>
            </a:r>
          </a:p>
          <a:p>
            <a:pPr marL="0" indent="0">
              <a:buNone/>
            </a:pPr>
            <a:r>
              <a:rPr lang="en-US" sz="2800" dirty="0">
                <a:solidFill>
                  <a:srgbClr val="0070C0"/>
                </a:solidFill>
                <a:cs typeface="Calibri" panose="020F0502020204030204" pitchFamily="34" charset="0"/>
              </a:rPr>
              <a:t>$1512.00</a:t>
            </a:r>
            <a:r>
              <a:rPr lang="en-US" sz="2800" b="1" dirty="0">
                <a:solidFill>
                  <a:srgbClr val="0070C0"/>
                </a:solidFill>
                <a:cs typeface="Calibri" panose="020F0502020204030204" pitchFamily="34" charset="0"/>
              </a:rPr>
              <a:t> per day</a:t>
            </a:r>
            <a:r>
              <a:rPr lang="en-US" sz="2800" dirty="0">
                <a:solidFill>
                  <a:srgbClr val="0070C0"/>
                </a:solidFill>
                <a:cs typeface="Calibri" panose="020F0502020204030204" pitchFamily="34" charset="0"/>
              </a:rPr>
              <a:t> in opportunity</a:t>
            </a:r>
          </a:p>
          <a:p>
            <a:pPr marL="0" indent="0">
              <a:buNone/>
            </a:pPr>
            <a:r>
              <a:rPr lang="en-US" sz="2800" dirty="0">
                <a:solidFill>
                  <a:schemeClr val="bg1"/>
                </a:solidFill>
                <a:cs typeface="Calibri" panose="020F0502020204030204" pitchFamily="34" charset="0"/>
              </a:rPr>
              <a:t> </a:t>
            </a:r>
            <a:r>
              <a:rPr lang="en-US" sz="2800" u="sng" dirty="0">
                <a:solidFill>
                  <a:schemeClr val="bg1"/>
                </a:solidFill>
                <a:cs typeface="Calibri" panose="020F0502020204030204" pitchFamily="34" charset="0"/>
              </a:rPr>
              <a:t>Scenario: Onboarding 5 new np’s</a:t>
            </a:r>
          </a:p>
          <a:p>
            <a:pPr>
              <a:buClr>
                <a:schemeClr val="bg1"/>
              </a:buClr>
              <a:buFont typeface="Wingdings" panose="05000000000000000000" pitchFamily="2" charset="2"/>
              <a:buChar char="Ø"/>
            </a:pPr>
            <a:r>
              <a:rPr lang="en-US" sz="2800" dirty="0">
                <a:solidFill>
                  <a:schemeClr val="bg1"/>
                </a:solidFill>
                <a:cs typeface="Calibri" panose="020F0502020204030204" pitchFamily="34" charset="0"/>
              </a:rPr>
              <a:t>Opportunity cost/day for 1 np =</a:t>
            </a:r>
            <a:r>
              <a:rPr lang="en-US" sz="2800" dirty="0">
                <a:cs typeface="Calibri" panose="020F0502020204030204" pitchFamily="34" charset="0"/>
              </a:rPr>
              <a:t> </a:t>
            </a:r>
            <a:r>
              <a:rPr lang="en-US" sz="2800" dirty="0">
                <a:solidFill>
                  <a:srgbClr val="00B050"/>
                </a:solidFill>
                <a:cs typeface="Calibri" panose="020F0502020204030204" pitchFamily="34" charset="0"/>
              </a:rPr>
              <a:t>$1512</a:t>
            </a:r>
          </a:p>
          <a:p>
            <a:pPr>
              <a:buClr>
                <a:schemeClr val="bg1"/>
              </a:buClr>
              <a:buFont typeface="Wingdings" panose="05000000000000000000" pitchFamily="2" charset="2"/>
              <a:buChar char="Ø"/>
            </a:pPr>
            <a:r>
              <a:rPr lang="en-US" sz="2800" dirty="0">
                <a:solidFill>
                  <a:schemeClr val="bg1"/>
                </a:solidFill>
                <a:cs typeface="Calibri" panose="020F0502020204030204" pitchFamily="34" charset="0"/>
              </a:rPr>
              <a:t> Daily opp cost for 5 np’s = </a:t>
            </a:r>
            <a:r>
              <a:rPr lang="en-US" sz="2800" dirty="0">
                <a:solidFill>
                  <a:srgbClr val="00B050"/>
                </a:solidFill>
                <a:cs typeface="Calibri" panose="020F0502020204030204" pitchFamily="34" charset="0"/>
              </a:rPr>
              <a:t>$7,560</a:t>
            </a:r>
          </a:p>
          <a:p>
            <a:pPr>
              <a:buClr>
                <a:schemeClr val="bg1"/>
              </a:buClr>
              <a:buFont typeface="Wingdings" panose="05000000000000000000" pitchFamily="2" charset="2"/>
              <a:buChar char="Ø"/>
            </a:pPr>
            <a:r>
              <a:rPr lang="en-US" sz="2800" dirty="0">
                <a:solidFill>
                  <a:schemeClr val="bg1"/>
                </a:solidFill>
                <a:cs typeface="Calibri" panose="020F0502020204030204" pitchFamily="34" charset="0"/>
              </a:rPr>
              <a:t>Opp costs of 5 np’s X 15 days = </a:t>
            </a:r>
            <a:r>
              <a:rPr lang="en-US" sz="2800" dirty="0">
                <a:solidFill>
                  <a:srgbClr val="00B050"/>
                </a:solidFill>
                <a:cs typeface="Calibri" panose="020F0502020204030204" pitchFamily="34" charset="0"/>
              </a:rPr>
              <a:t>$113,400</a:t>
            </a:r>
          </a:p>
          <a:p>
            <a:pPr marL="0" indent="0">
              <a:buNone/>
            </a:pPr>
            <a:r>
              <a:rPr lang="en-US" sz="1500" b="1" dirty="0">
                <a:solidFill>
                  <a:schemeClr val="bg1"/>
                </a:solidFill>
                <a:latin typeface="Calibri" panose="020F0502020204030204" pitchFamily="34" charset="0"/>
                <a:cs typeface="Calibri" panose="020F0502020204030204" pitchFamily="34" charset="0"/>
              </a:rPr>
              <a:t>*If billing directly not Incident-to</a:t>
            </a:r>
          </a:p>
          <a:p>
            <a:pPr marL="0" indent="0">
              <a:buNone/>
            </a:pPr>
            <a:r>
              <a:rPr lang="en-US" sz="1200" b="1" dirty="0">
                <a:solidFill>
                  <a:schemeClr val="bg1"/>
                </a:solidFill>
                <a:latin typeface="Calibri" panose="020F0502020204030204" pitchFamily="34" charset="0"/>
                <a:cs typeface="Calibri" panose="020F0502020204030204" pitchFamily="34" charset="0"/>
              </a:rPr>
              <a:t>*Nurse Practitioner’s Business Practice and Legal Guide, Fifth Edition, Chapter 10,    Dr. Carolyn Buppert in Chapter 10   </a:t>
            </a:r>
          </a:p>
          <a:p>
            <a:pPr marL="0" indent="0">
              <a:buNone/>
            </a:pPr>
            <a:r>
              <a:rPr lang="en-US" sz="1200" b="1" dirty="0">
                <a:solidFill>
                  <a:schemeClr val="bg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https://www.bartonassociates.com/blog/how-much-revenue-does-a-primary-care-nurse-practitioner-generate</a:t>
            </a:r>
            <a:endParaRPr lang="en-US" sz="1200" dirty="0">
              <a:solidFill>
                <a:schemeClr val="bg1"/>
              </a:solidFill>
              <a:latin typeface="Calibri" panose="020F0502020204030204" pitchFamily="34" charset="0"/>
              <a:cs typeface="Calibri" panose="020F0502020204030204" pitchFamily="34" charset="0"/>
            </a:endParaRPr>
          </a:p>
          <a:p>
            <a:endParaRPr lang="en-US" sz="600" dirty="0">
              <a:solidFill>
                <a:srgbClr val="0070C0"/>
              </a:solidFill>
              <a:latin typeface="Calibri" panose="020F0502020204030204" pitchFamily="34" charset="0"/>
              <a:cs typeface="Calibri" panose="020F0502020204030204" pitchFamily="34" charset="0"/>
            </a:endParaRPr>
          </a:p>
          <a:p>
            <a:endParaRPr lang="en-US" sz="75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406907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6EC51D-03BB-24B1-C86B-9AF9988D3D5F}"/>
              </a:ext>
            </a:extLst>
          </p:cNvPr>
          <p:cNvSpPr txBox="1">
            <a:spLocks/>
          </p:cNvSpPr>
          <p:nvPr/>
        </p:nvSpPr>
        <p:spPr>
          <a:xfrm>
            <a:off x="0" y="44911"/>
            <a:ext cx="8504237" cy="6739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i="1" kern="1200">
                <a:solidFill>
                  <a:schemeClr val="bg1"/>
                </a:solidFill>
                <a:latin typeface="Times" panose="02020603050405020304" pitchFamily="18" charset="0"/>
                <a:ea typeface="+mj-ea"/>
                <a:cs typeface="Times" panose="02020603050405020304" pitchFamily="18" charset="0"/>
              </a:defRPr>
            </a:lvl1pPr>
          </a:lstStyle>
          <a:p>
            <a:r>
              <a:rPr lang="en-US" sz="2700" dirty="0">
                <a:latin typeface="Calibri" panose="020F0502020204030204" pitchFamily="34" charset="0"/>
                <a:cs typeface="Calibri" panose="020F0502020204030204" pitchFamily="34" charset="0"/>
              </a:rPr>
              <a:t>Overcome various challenges</a:t>
            </a:r>
          </a:p>
        </p:txBody>
      </p:sp>
      <p:sp>
        <p:nvSpPr>
          <p:cNvPr id="6" name="Content Placeholder 2">
            <a:extLst>
              <a:ext uri="{FF2B5EF4-FFF2-40B4-BE49-F238E27FC236}">
                <a16:creationId xmlns:a16="http://schemas.microsoft.com/office/drawing/2014/main" id="{E64D15E5-F5A3-E4A3-5D1B-AD71A2685384}"/>
              </a:ext>
            </a:extLst>
          </p:cNvPr>
          <p:cNvSpPr txBox="1">
            <a:spLocks/>
          </p:cNvSpPr>
          <p:nvPr/>
        </p:nvSpPr>
        <p:spPr>
          <a:xfrm>
            <a:off x="1020906" y="1177477"/>
            <a:ext cx="8123094" cy="5236234"/>
          </a:xfrm>
          <a:prstGeom prst="rect">
            <a:avLst/>
          </a:prstGeom>
        </p:spPr>
        <p:txBody>
          <a:bodyPr>
            <a:noAutofit/>
          </a:bodyPr>
          <a:lstStyle>
            <a:lvl1pPr marL="0" indent="0" algn="l" defTabSz="914400" rtl="0" eaLnBrk="1" latinLnBrk="0" hangingPunct="1">
              <a:lnSpc>
                <a:spcPct val="110000"/>
              </a:lnSpc>
              <a:spcBef>
                <a:spcPts val="0"/>
              </a:spcBef>
              <a:spcAft>
                <a:spcPts val="600"/>
              </a:spcAft>
              <a:buClrTx/>
              <a:buFont typeface="Arial"/>
              <a:buNone/>
              <a:defRPr sz="2500" b="0" kern="1200">
                <a:solidFill>
                  <a:srgbClr val="000000"/>
                </a:solidFill>
                <a:latin typeface="Calibri"/>
                <a:ea typeface="+mn-ea"/>
                <a:cs typeface="Calibri"/>
              </a:defRPr>
            </a:lvl1pPr>
            <a:lvl2pPr marL="457200" indent="-182880" algn="l" defTabSz="914400" rtl="0" eaLnBrk="1" latinLnBrk="0" hangingPunct="1">
              <a:lnSpc>
                <a:spcPct val="110000"/>
              </a:lnSpc>
              <a:spcBef>
                <a:spcPts val="0"/>
              </a:spcBef>
              <a:spcAft>
                <a:spcPts val="600"/>
              </a:spcAft>
              <a:buClrTx/>
              <a:buFont typeface="Arial" panose="020B0604020202020204" pitchFamily="34" charset="0"/>
              <a:buChar char="•"/>
              <a:defRPr sz="2500" kern="1200">
                <a:solidFill>
                  <a:srgbClr val="000000"/>
                </a:solidFill>
                <a:latin typeface="Calibri"/>
                <a:ea typeface="+mn-ea"/>
                <a:cs typeface="Calibri"/>
              </a:defRPr>
            </a:lvl2pPr>
            <a:lvl3pPr marL="1309687" indent="-342900" algn="l" defTabSz="914400" rtl="0" eaLnBrk="1" latinLnBrk="0" hangingPunct="1">
              <a:lnSpc>
                <a:spcPct val="110000"/>
              </a:lnSpc>
              <a:spcBef>
                <a:spcPts val="0"/>
              </a:spcBef>
              <a:spcAft>
                <a:spcPts val="600"/>
              </a:spcAft>
              <a:buClrTx/>
              <a:buFont typeface="Courier New" panose="02070309020205020404" pitchFamily="49" charset="0"/>
              <a:buChar char="o"/>
              <a:defRPr sz="2100" kern="1200">
                <a:solidFill>
                  <a:srgbClr val="000000"/>
                </a:solidFill>
                <a:latin typeface="Calibri"/>
                <a:ea typeface="+mn-ea"/>
                <a:cs typeface="Calibri"/>
              </a:defRPr>
            </a:lvl3pPr>
            <a:lvl4pPr marL="1600200" indent="-174625" algn="l" defTabSz="914400" rtl="0" eaLnBrk="1" latinLnBrk="0" hangingPunct="1">
              <a:lnSpc>
                <a:spcPct val="110000"/>
              </a:lnSpc>
              <a:spcBef>
                <a:spcPts val="0"/>
              </a:spcBef>
              <a:spcAft>
                <a:spcPts val="600"/>
              </a:spcAft>
              <a:buClrTx/>
              <a:buFont typeface="Courier New"/>
              <a:buChar char="o"/>
              <a:defRPr sz="1200" kern="1200">
                <a:solidFill>
                  <a:srgbClr val="000000"/>
                </a:solidFill>
                <a:latin typeface="Calibri"/>
                <a:ea typeface="+mn-ea"/>
                <a:cs typeface="Calibri"/>
              </a:defRPr>
            </a:lvl4pPr>
            <a:lvl5pPr marL="2057400" indent="-171450" algn="l" defTabSz="914400" rtl="0" eaLnBrk="1" latinLnBrk="0" hangingPunct="1">
              <a:lnSpc>
                <a:spcPct val="110000"/>
              </a:lnSpc>
              <a:spcBef>
                <a:spcPts val="0"/>
              </a:spcBef>
              <a:spcAft>
                <a:spcPts val="600"/>
              </a:spcAft>
              <a:buClrTx/>
              <a:buFont typeface="Lucida Grande"/>
              <a:buChar char="﹣"/>
              <a:defRPr sz="1200" kern="1200" baseline="0">
                <a:solidFill>
                  <a:srgbClr val="000000"/>
                </a:solidFill>
                <a:latin typeface="Calibri"/>
                <a:ea typeface="+mn-ea"/>
                <a:cs typeface="Calibri"/>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800" b="1" dirty="0">
                <a:solidFill>
                  <a:schemeClr val="bg1"/>
                </a:solidFill>
              </a:rPr>
              <a:t>Understand and Overcome the Various Challenges</a:t>
            </a:r>
          </a:p>
          <a:p>
            <a:pPr marL="457200" indent="-457200">
              <a:buFont typeface="Wingdings" panose="05000000000000000000" pitchFamily="2" charset="2"/>
              <a:buChar char="Ø"/>
            </a:pPr>
            <a:r>
              <a:rPr lang="en-US" sz="2800" dirty="0">
                <a:solidFill>
                  <a:schemeClr val="bg1"/>
                </a:solidFill>
              </a:rPr>
              <a:t>Different applications and requirements</a:t>
            </a:r>
          </a:p>
          <a:p>
            <a:pPr marL="457200" indent="-457200">
              <a:buFont typeface="Wingdings" panose="05000000000000000000" pitchFamily="2" charset="2"/>
              <a:buChar char="Ø"/>
            </a:pPr>
            <a:r>
              <a:rPr lang="en-US" sz="2800" dirty="0">
                <a:solidFill>
                  <a:schemeClr val="bg1"/>
                </a:solidFill>
              </a:rPr>
              <a:t>Each require regular updates when information changes</a:t>
            </a:r>
          </a:p>
          <a:p>
            <a:pPr marL="457200" indent="-457200">
              <a:buFont typeface="Wingdings" panose="05000000000000000000" pitchFamily="2" charset="2"/>
              <a:buChar char="Ø"/>
            </a:pPr>
            <a:r>
              <a:rPr lang="en-US" sz="2800" dirty="0">
                <a:solidFill>
                  <a:schemeClr val="bg1"/>
                </a:solidFill>
              </a:rPr>
              <a:t>Identical data doesn’t always mean the same thing </a:t>
            </a:r>
          </a:p>
          <a:p>
            <a:pPr marL="457200" indent="-457200">
              <a:buFont typeface="Wingdings" panose="05000000000000000000" pitchFamily="2" charset="2"/>
              <a:buChar char="Ø"/>
            </a:pPr>
            <a:r>
              <a:rPr lang="en-US" sz="2800" dirty="0">
                <a:solidFill>
                  <a:schemeClr val="bg1"/>
                </a:solidFill>
              </a:rPr>
              <a:t>It’s not a linear process</a:t>
            </a:r>
          </a:p>
          <a:p>
            <a:pPr marL="457200" indent="-457200">
              <a:buFont typeface="Wingdings" panose="05000000000000000000" pitchFamily="2" charset="2"/>
              <a:buChar char="Ø"/>
            </a:pPr>
            <a:r>
              <a:rPr lang="en-US" sz="2800" dirty="0">
                <a:solidFill>
                  <a:schemeClr val="bg1"/>
                </a:solidFill>
              </a:rPr>
              <a:t>Checklists sometimes fail</a:t>
            </a:r>
          </a:p>
          <a:p>
            <a:pPr marL="457200" indent="-457200">
              <a:buFont typeface="Wingdings" panose="05000000000000000000" pitchFamily="2" charset="2"/>
              <a:buChar char="Ø"/>
            </a:pPr>
            <a:r>
              <a:rPr lang="en-US" sz="2800" dirty="0">
                <a:solidFill>
                  <a:schemeClr val="bg1"/>
                </a:solidFill>
              </a:rPr>
              <a:t>Lack of communication </a:t>
            </a:r>
          </a:p>
          <a:p>
            <a:pPr marL="457200" indent="-457200">
              <a:buFont typeface="Wingdings" panose="05000000000000000000" pitchFamily="2" charset="2"/>
              <a:buChar char="Ø"/>
            </a:pPr>
            <a:r>
              <a:rPr lang="en-US" sz="2800" dirty="0">
                <a:solidFill>
                  <a:schemeClr val="bg1"/>
                </a:solidFill>
              </a:rPr>
              <a:t>Silos</a:t>
            </a:r>
          </a:p>
        </p:txBody>
      </p:sp>
      <p:pic>
        <p:nvPicPr>
          <p:cNvPr id="7" name="Picture 6">
            <a:extLst>
              <a:ext uri="{FF2B5EF4-FFF2-40B4-BE49-F238E27FC236}">
                <a16:creationId xmlns:a16="http://schemas.microsoft.com/office/drawing/2014/main" id="{9F71A193-9758-CE56-0845-797A3E3FE3FC}"/>
              </a:ext>
            </a:extLst>
          </p:cNvPr>
          <p:cNvPicPr>
            <a:picLocks noChangeAspect="1"/>
          </p:cNvPicPr>
          <p:nvPr/>
        </p:nvPicPr>
        <p:blipFill>
          <a:blip r:embed="rId2"/>
          <a:stretch>
            <a:fillRect/>
          </a:stretch>
        </p:blipFill>
        <p:spPr>
          <a:xfrm>
            <a:off x="5822784" y="4151308"/>
            <a:ext cx="2979029" cy="1979612"/>
          </a:xfrm>
          <a:prstGeom prst="rect">
            <a:avLst/>
          </a:prstGeom>
        </p:spPr>
      </p:pic>
    </p:spTree>
    <p:extLst>
      <p:ext uri="{BB962C8B-B14F-4D97-AF65-F5344CB8AC3E}">
        <p14:creationId xmlns:p14="http://schemas.microsoft.com/office/powerpoint/2010/main" val="333938236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001B25-2A91-0315-42FE-BC7D7857036A}"/>
              </a:ext>
            </a:extLst>
          </p:cNvPr>
          <p:cNvSpPr txBox="1">
            <a:spLocks/>
          </p:cNvSpPr>
          <p:nvPr/>
        </p:nvSpPr>
        <p:spPr>
          <a:xfrm>
            <a:off x="0" y="44911"/>
            <a:ext cx="8504237" cy="6739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i="1" kern="1200">
                <a:solidFill>
                  <a:schemeClr val="bg1"/>
                </a:solidFill>
                <a:latin typeface="Times" panose="02020603050405020304" pitchFamily="18" charset="0"/>
                <a:ea typeface="+mj-ea"/>
                <a:cs typeface="Times" panose="02020603050405020304" pitchFamily="18" charset="0"/>
              </a:defRPr>
            </a:lvl1pPr>
          </a:lstStyle>
          <a:p>
            <a:r>
              <a:rPr lang="en-US" sz="3200" i="0" dirty="0">
                <a:latin typeface="+mn-lt"/>
              </a:rPr>
              <a:t>Seek automation in a Number of Areas</a:t>
            </a:r>
            <a:endParaRPr lang="en-US" sz="3200" i="0" dirty="0">
              <a:latin typeface="+mn-lt"/>
              <a:cs typeface="Calibri" panose="020F0502020204030204" pitchFamily="34" charset="0"/>
            </a:endParaRPr>
          </a:p>
        </p:txBody>
      </p:sp>
      <p:sp>
        <p:nvSpPr>
          <p:cNvPr id="6" name="Content Placeholder 2">
            <a:extLst>
              <a:ext uri="{FF2B5EF4-FFF2-40B4-BE49-F238E27FC236}">
                <a16:creationId xmlns:a16="http://schemas.microsoft.com/office/drawing/2014/main" id="{D2E0C9E5-BC32-8ED9-D394-81631D38A47B}"/>
              </a:ext>
            </a:extLst>
          </p:cNvPr>
          <p:cNvSpPr txBox="1">
            <a:spLocks/>
          </p:cNvSpPr>
          <p:nvPr/>
        </p:nvSpPr>
        <p:spPr>
          <a:xfrm>
            <a:off x="1010639" y="1058460"/>
            <a:ext cx="7326168" cy="5227608"/>
          </a:xfrm>
          <a:prstGeom prst="rect">
            <a:avLst/>
          </a:prstGeom>
        </p:spPr>
        <p:txBody>
          <a:bodyPr>
            <a:normAutofit fontScale="62500" lnSpcReduction="20000"/>
          </a:bodyPr>
          <a:lstStyle>
            <a:lvl1pPr marL="0" indent="0" algn="l" defTabSz="914400" rtl="0" eaLnBrk="1" latinLnBrk="0" hangingPunct="1">
              <a:lnSpc>
                <a:spcPct val="110000"/>
              </a:lnSpc>
              <a:spcBef>
                <a:spcPts val="0"/>
              </a:spcBef>
              <a:spcAft>
                <a:spcPts val="600"/>
              </a:spcAft>
              <a:buClrTx/>
              <a:buFont typeface="Arial"/>
              <a:buNone/>
              <a:defRPr sz="2500" b="0" kern="1200">
                <a:solidFill>
                  <a:srgbClr val="000000"/>
                </a:solidFill>
                <a:latin typeface="Calibri"/>
                <a:ea typeface="+mn-ea"/>
                <a:cs typeface="Calibri"/>
              </a:defRPr>
            </a:lvl1pPr>
            <a:lvl2pPr marL="457200" indent="-182880" algn="l" defTabSz="914400" rtl="0" eaLnBrk="1" latinLnBrk="0" hangingPunct="1">
              <a:lnSpc>
                <a:spcPct val="110000"/>
              </a:lnSpc>
              <a:spcBef>
                <a:spcPts val="0"/>
              </a:spcBef>
              <a:spcAft>
                <a:spcPts val="600"/>
              </a:spcAft>
              <a:buClrTx/>
              <a:buFont typeface="Arial" panose="020B0604020202020204" pitchFamily="34" charset="0"/>
              <a:buChar char="•"/>
              <a:defRPr sz="2500" kern="1200">
                <a:solidFill>
                  <a:srgbClr val="000000"/>
                </a:solidFill>
                <a:latin typeface="Calibri"/>
                <a:ea typeface="+mn-ea"/>
                <a:cs typeface="Calibri"/>
              </a:defRPr>
            </a:lvl2pPr>
            <a:lvl3pPr marL="1309687" indent="-342900" algn="l" defTabSz="914400" rtl="0" eaLnBrk="1" latinLnBrk="0" hangingPunct="1">
              <a:lnSpc>
                <a:spcPct val="110000"/>
              </a:lnSpc>
              <a:spcBef>
                <a:spcPts val="0"/>
              </a:spcBef>
              <a:spcAft>
                <a:spcPts val="600"/>
              </a:spcAft>
              <a:buClrTx/>
              <a:buFont typeface="Courier New" panose="02070309020205020404" pitchFamily="49" charset="0"/>
              <a:buChar char="o"/>
              <a:defRPr sz="2100" kern="1200">
                <a:solidFill>
                  <a:srgbClr val="000000"/>
                </a:solidFill>
                <a:latin typeface="Calibri"/>
                <a:ea typeface="+mn-ea"/>
                <a:cs typeface="Calibri"/>
              </a:defRPr>
            </a:lvl3pPr>
            <a:lvl4pPr marL="1600200" indent="-174625" algn="l" defTabSz="914400" rtl="0" eaLnBrk="1" latinLnBrk="0" hangingPunct="1">
              <a:lnSpc>
                <a:spcPct val="110000"/>
              </a:lnSpc>
              <a:spcBef>
                <a:spcPts val="0"/>
              </a:spcBef>
              <a:spcAft>
                <a:spcPts val="600"/>
              </a:spcAft>
              <a:buClrTx/>
              <a:buFont typeface="Courier New"/>
              <a:buChar char="o"/>
              <a:defRPr sz="1200" kern="1200">
                <a:solidFill>
                  <a:srgbClr val="000000"/>
                </a:solidFill>
                <a:latin typeface="Calibri"/>
                <a:ea typeface="+mn-ea"/>
                <a:cs typeface="Calibri"/>
              </a:defRPr>
            </a:lvl4pPr>
            <a:lvl5pPr marL="2057400" indent="-171450" algn="l" defTabSz="914400" rtl="0" eaLnBrk="1" latinLnBrk="0" hangingPunct="1">
              <a:lnSpc>
                <a:spcPct val="110000"/>
              </a:lnSpc>
              <a:spcBef>
                <a:spcPts val="0"/>
              </a:spcBef>
              <a:spcAft>
                <a:spcPts val="600"/>
              </a:spcAft>
              <a:buClrTx/>
              <a:buFont typeface="Lucida Grande"/>
              <a:buChar char="﹣"/>
              <a:defRPr sz="1200" kern="1200" baseline="0">
                <a:solidFill>
                  <a:srgbClr val="000000"/>
                </a:solidFill>
                <a:latin typeface="Calibri"/>
                <a:ea typeface="+mn-ea"/>
                <a:cs typeface="Calibri"/>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857250" indent="-857250">
              <a:lnSpc>
                <a:spcPct val="120000"/>
              </a:lnSpc>
              <a:buFont typeface="Wingdings" panose="05000000000000000000" pitchFamily="2" charset="2"/>
              <a:buChar char="Ø"/>
            </a:pPr>
            <a:r>
              <a:rPr lang="en-US" sz="5100" dirty="0">
                <a:solidFill>
                  <a:schemeClr val="bg1"/>
                </a:solidFill>
              </a:rPr>
              <a:t>Integrate with the CAQH</a:t>
            </a:r>
          </a:p>
          <a:p>
            <a:pPr marL="857250" indent="-857250">
              <a:lnSpc>
                <a:spcPct val="120000"/>
              </a:lnSpc>
              <a:buFont typeface="Wingdings" panose="05000000000000000000" pitchFamily="2" charset="2"/>
              <a:buChar char="Ø"/>
            </a:pPr>
            <a:r>
              <a:rPr lang="en-US" sz="5100" dirty="0">
                <a:solidFill>
                  <a:schemeClr val="bg1"/>
                </a:solidFill>
              </a:rPr>
              <a:t>Integrate with PECOS </a:t>
            </a:r>
          </a:p>
          <a:p>
            <a:pPr marL="857250" indent="-857250">
              <a:lnSpc>
                <a:spcPct val="120000"/>
              </a:lnSpc>
              <a:buFont typeface="Wingdings" panose="05000000000000000000" pitchFamily="2" charset="2"/>
              <a:buChar char="Ø"/>
            </a:pPr>
            <a:r>
              <a:rPr lang="en-US" sz="5100" dirty="0">
                <a:solidFill>
                  <a:schemeClr val="bg1"/>
                </a:solidFill>
              </a:rPr>
              <a:t>Preformatted payer forms that auto-populate</a:t>
            </a:r>
          </a:p>
          <a:p>
            <a:pPr marL="857250" indent="-857250">
              <a:lnSpc>
                <a:spcPct val="120000"/>
              </a:lnSpc>
              <a:buFont typeface="Wingdings" panose="05000000000000000000" pitchFamily="2" charset="2"/>
              <a:buChar char="Ø"/>
            </a:pPr>
            <a:r>
              <a:rPr lang="en-US" sz="5100" dirty="0">
                <a:solidFill>
                  <a:schemeClr val="bg1"/>
                </a:solidFill>
              </a:rPr>
              <a:t>Online payer portals</a:t>
            </a:r>
          </a:p>
          <a:p>
            <a:pPr marL="857250" indent="-857250">
              <a:lnSpc>
                <a:spcPct val="120000"/>
              </a:lnSpc>
              <a:buFont typeface="Wingdings" panose="05000000000000000000" pitchFamily="2" charset="2"/>
              <a:buChar char="Ø"/>
            </a:pPr>
            <a:r>
              <a:rPr lang="en-US" sz="5100" dirty="0">
                <a:solidFill>
                  <a:schemeClr val="bg1"/>
                </a:solidFill>
              </a:rPr>
              <a:t>Expiration alerts</a:t>
            </a:r>
          </a:p>
          <a:p>
            <a:pPr marL="857250" indent="-857250">
              <a:lnSpc>
                <a:spcPct val="120000"/>
              </a:lnSpc>
              <a:buFont typeface="Wingdings" panose="05000000000000000000" pitchFamily="2" charset="2"/>
              <a:buChar char="Ø"/>
            </a:pPr>
            <a:r>
              <a:rPr lang="en-US" sz="5100" dirty="0">
                <a:solidFill>
                  <a:schemeClr val="bg1"/>
                </a:solidFill>
              </a:rPr>
              <a:t>Tracking and workflow tools</a:t>
            </a:r>
          </a:p>
          <a:p>
            <a:pPr marL="857250" indent="-857250">
              <a:lnSpc>
                <a:spcPct val="120000"/>
              </a:lnSpc>
              <a:buFont typeface="Wingdings" panose="05000000000000000000" pitchFamily="2" charset="2"/>
              <a:buChar char="Ø"/>
            </a:pPr>
            <a:r>
              <a:rPr lang="en-US" sz="5100" dirty="0">
                <a:solidFill>
                  <a:schemeClr val="bg1"/>
                </a:solidFill>
              </a:rPr>
              <a:t>Global update tools for mass editing</a:t>
            </a:r>
          </a:p>
        </p:txBody>
      </p:sp>
      <p:pic>
        <p:nvPicPr>
          <p:cNvPr id="7" name="Picture 6">
            <a:extLst>
              <a:ext uri="{FF2B5EF4-FFF2-40B4-BE49-F238E27FC236}">
                <a16:creationId xmlns:a16="http://schemas.microsoft.com/office/drawing/2014/main" id="{2A1238F3-04CF-8500-C187-6B4001B882EF}"/>
              </a:ext>
            </a:extLst>
          </p:cNvPr>
          <p:cNvPicPr>
            <a:picLocks noChangeAspect="1"/>
          </p:cNvPicPr>
          <p:nvPr/>
        </p:nvPicPr>
        <p:blipFill>
          <a:blip r:embed="rId2"/>
          <a:stretch>
            <a:fillRect/>
          </a:stretch>
        </p:blipFill>
        <p:spPr>
          <a:xfrm>
            <a:off x="6897345" y="2886721"/>
            <a:ext cx="1860102" cy="1578394"/>
          </a:xfrm>
          <a:prstGeom prst="rect">
            <a:avLst/>
          </a:prstGeom>
        </p:spPr>
      </p:pic>
    </p:spTree>
    <p:extLst>
      <p:ext uri="{BB962C8B-B14F-4D97-AF65-F5344CB8AC3E}">
        <p14:creationId xmlns:p14="http://schemas.microsoft.com/office/powerpoint/2010/main" val="146581531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50910A-31A4-97D0-E6C7-8B17F60C08DF}"/>
              </a:ext>
            </a:extLst>
          </p:cNvPr>
          <p:cNvSpPr txBox="1">
            <a:spLocks/>
          </p:cNvSpPr>
          <p:nvPr/>
        </p:nvSpPr>
        <p:spPr>
          <a:xfrm>
            <a:off x="0" y="44911"/>
            <a:ext cx="8504237" cy="6739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i="1" kern="1200">
                <a:solidFill>
                  <a:schemeClr val="bg1"/>
                </a:solidFill>
                <a:latin typeface="Times" panose="02020603050405020304" pitchFamily="18" charset="0"/>
                <a:ea typeface="+mj-ea"/>
                <a:cs typeface="Times" panose="02020603050405020304" pitchFamily="18" charset="0"/>
              </a:defRPr>
            </a:lvl1pPr>
          </a:lstStyle>
          <a:p>
            <a:r>
              <a:rPr lang="en-US" sz="3200" i="0" dirty="0">
                <a:latin typeface="+mn-lt"/>
              </a:rPr>
              <a:t>Use advanced automation tools</a:t>
            </a:r>
            <a:endParaRPr lang="en-US" sz="3200" i="0" dirty="0">
              <a:latin typeface="+mn-lt"/>
              <a:cs typeface="Calibri" panose="020F0502020204030204" pitchFamily="34" charset="0"/>
            </a:endParaRPr>
          </a:p>
        </p:txBody>
      </p:sp>
      <p:sp>
        <p:nvSpPr>
          <p:cNvPr id="6" name="Content Placeholder 2">
            <a:extLst>
              <a:ext uri="{FF2B5EF4-FFF2-40B4-BE49-F238E27FC236}">
                <a16:creationId xmlns:a16="http://schemas.microsoft.com/office/drawing/2014/main" id="{E10FCC93-D284-A230-F543-6BFAED44EF3D}"/>
              </a:ext>
            </a:extLst>
          </p:cNvPr>
          <p:cNvSpPr txBox="1">
            <a:spLocks/>
          </p:cNvSpPr>
          <p:nvPr/>
        </p:nvSpPr>
        <p:spPr>
          <a:xfrm>
            <a:off x="1012058" y="943119"/>
            <a:ext cx="7999512" cy="5153037"/>
          </a:xfrm>
          <a:prstGeom prst="rect">
            <a:avLst/>
          </a:prstGeom>
        </p:spPr>
        <p:txBody>
          <a:bodyPr>
            <a:noAutofit/>
          </a:bodyPr>
          <a:lstStyle>
            <a:lvl1pPr marL="0" indent="0" algn="l" defTabSz="914400" rtl="0" eaLnBrk="1" latinLnBrk="0" hangingPunct="1">
              <a:lnSpc>
                <a:spcPct val="110000"/>
              </a:lnSpc>
              <a:spcBef>
                <a:spcPts val="0"/>
              </a:spcBef>
              <a:spcAft>
                <a:spcPts val="600"/>
              </a:spcAft>
              <a:buClrTx/>
              <a:buFont typeface="Arial"/>
              <a:buNone/>
              <a:defRPr sz="2500" b="0" kern="1200">
                <a:solidFill>
                  <a:srgbClr val="000000"/>
                </a:solidFill>
                <a:latin typeface="Calibri"/>
                <a:ea typeface="+mn-ea"/>
                <a:cs typeface="Calibri"/>
              </a:defRPr>
            </a:lvl1pPr>
            <a:lvl2pPr marL="457200" indent="-182880" algn="l" defTabSz="914400" rtl="0" eaLnBrk="1" latinLnBrk="0" hangingPunct="1">
              <a:lnSpc>
                <a:spcPct val="110000"/>
              </a:lnSpc>
              <a:spcBef>
                <a:spcPts val="0"/>
              </a:spcBef>
              <a:spcAft>
                <a:spcPts val="600"/>
              </a:spcAft>
              <a:buClrTx/>
              <a:buFont typeface="Arial" panose="020B0604020202020204" pitchFamily="34" charset="0"/>
              <a:buChar char="•"/>
              <a:defRPr sz="2500" kern="1200">
                <a:solidFill>
                  <a:srgbClr val="000000"/>
                </a:solidFill>
                <a:latin typeface="Calibri"/>
                <a:ea typeface="+mn-ea"/>
                <a:cs typeface="Calibri"/>
              </a:defRPr>
            </a:lvl2pPr>
            <a:lvl3pPr marL="1309687" indent="-342900" algn="l" defTabSz="914400" rtl="0" eaLnBrk="1" latinLnBrk="0" hangingPunct="1">
              <a:lnSpc>
                <a:spcPct val="110000"/>
              </a:lnSpc>
              <a:spcBef>
                <a:spcPts val="0"/>
              </a:spcBef>
              <a:spcAft>
                <a:spcPts val="600"/>
              </a:spcAft>
              <a:buClrTx/>
              <a:buFont typeface="Courier New" panose="02070309020205020404" pitchFamily="49" charset="0"/>
              <a:buChar char="o"/>
              <a:defRPr sz="2100" kern="1200">
                <a:solidFill>
                  <a:srgbClr val="000000"/>
                </a:solidFill>
                <a:latin typeface="Calibri"/>
                <a:ea typeface="+mn-ea"/>
                <a:cs typeface="Calibri"/>
              </a:defRPr>
            </a:lvl3pPr>
            <a:lvl4pPr marL="1600200" indent="-174625" algn="l" defTabSz="914400" rtl="0" eaLnBrk="1" latinLnBrk="0" hangingPunct="1">
              <a:lnSpc>
                <a:spcPct val="110000"/>
              </a:lnSpc>
              <a:spcBef>
                <a:spcPts val="0"/>
              </a:spcBef>
              <a:spcAft>
                <a:spcPts val="600"/>
              </a:spcAft>
              <a:buClrTx/>
              <a:buFont typeface="Courier New"/>
              <a:buChar char="o"/>
              <a:defRPr sz="1200" kern="1200">
                <a:solidFill>
                  <a:srgbClr val="000000"/>
                </a:solidFill>
                <a:latin typeface="Calibri"/>
                <a:ea typeface="+mn-ea"/>
                <a:cs typeface="Calibri"/>
              </a:defRPr>
            </a:lvl4pPr>
            <a:lvl5pPr marL="2057400" indent="-171450" algn="l" defTabSz="914400" rtl="0" eaLnBrk="1" latinLnBrk="0" hangingPunct="1">
              <a:lnSpc>
                <a:spcPct val="110000"/>
              </a:lnSpc>
              <a:spcBef>
                <a:spcPts val="0"/>
              </a:spcBef>
              <a:spcAft>
                <a:spcPts val="600"/>
              </a:spcAft>
              <a:buClrTx/>
              <a:buFont typeface="Lucida Grande"/>
              <a:buChar char="﹣"/>
              <a:defRPr sz="1200" kern="1200" baseline="0">
                <a:solidFill>
                  <a:srgbClr val="000000"/>
                </a:solidFill>
                <a:latin typeface="Calibri"/>
                <a:ea typeface="+mn-ea"/>
                <a:cs typeface="Calibri"/>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lnSpc>
                <a:spcPct val="100000"/>
              </a:lnSpc>
              <a:spcAft>
                <a:spcPts val="0"/>
              </a:spcAft>
              <a:buFont typeface="Wingdings" panose="05000000000000000000" pitchFamily="2" charset="2"/>
              <a:buChar char="Ø"/>
            </a:pPr>
            <a:r>
              <a:rPr lang="en-US" sz="3000" dirty="0">
                <a:solidFill>
                  <a:schemeClr val="bg1"/>
                </a:solidFill>
              </a:rPr>
              <a:t>Form letter and ac hoc report generation</a:t>
            </a:r>
          </a:p>
          <a:p>
            <a:pPr marL="457200" indent="-457200">
              <a:lnSpc>
                <a:spcPct val="100000"/>
              </a:lnSpc>
              <a:spcAft>
                <a:spcPts val="0"/>
              </a:spcAft>
              <a:buFont typeface="Wingdings" panose="05000000000000000000" pitchFamily="2" charset="2"/>
              <a:buChar char="Ø"/>
            </a:pPr>
            <a:r>
              <a:rPr lang="en-US" sz="3000" dirty="0">
                <a:solidFill>
                  <a:schemeClr val="bg1"/>
                </a:solidFill>
              </a:rPr>
              <a:t>Track details on all database changes</a:t>
            </a:r>
          </a:p>
          <a:p>
            <a:pPr marL="457200" indent="-457200">
              <a:lnSpc>
                <a:spcPct val="100000"/>
              </a:lnSpc>
              <a:spcAft>
                <a:spcPts val="0"/>
              </a:spcAft>
              <a:buFont typeface="Wingdings" panose="05000000000000000000" pitchFamily="2" charset="2"/>
              <a:buChar char="Ø"/>
            </a:pPr>
            <a:r>
              <a:rPr lang="en-US" sz="3000" dirty="0">
                <a:solidFill>
                  <a:schemeClr val="bg1"/>
                </a:solidFill>
              </a:rPr>
              <a:t>Editable data dropdown with pre-populated lists</a:t>
            </a:r>
          </a:p>
          <a:p>
            <a:pPr marL="457200" indent="-457200">
              <a:lnSpc>
                <a:spcPct val="100000"/>
              </a:lnSpc>
              <a:spcAft>
                <a:spcPts val="0"/>
              </a:spcAft>
              <a:buFont typeface="Wingdings" panose="05000000000000000000" pitchFamily="2" charset="2"/>
              <a:buChar char="Ø"/>
            </a:pPr>
            <a:r>
              <a:rPr lang="en-US" sz="3000" dirty="0">
                <a:solidFill>
                  <a:schemeClr val="bg1"/>
                </a:solidFill>
              </a:rPr>
              <a:t>Security for powerful and robust control of data access</a:t>
            </a:r>
          </a:p>
          <a:p>
            <a:pPr marL="457200" indent="-457200">
              <a:lnSpc>
                <a:spcPct val="100000"/>
              </a:lnSpc>
              <a:spcAft>
                <a:spcPts val="0"/>
              </a:spcAft>
              <a:buFont typeface="Wingdings" panose="05000000000000000000" pitchFamily="2" charset="2"/>
              <a:buChar char="Ø"/>
            </a:pPr>
            <a:r>
              <a:rPr lang="en-US" sz="3000" dirty="0">
                <a:solidFill>
                  <a:schemeClr val="bg1"/>
                </a:solidFill>
              </a:rPr>
              <a:t>Primary Source Verification Tools</a:t>
            </a:r>
          </a:p>
          <a:p>
            <a:pPr marL="457200" indent="-457200">
              <a:lnSpc>
                <a:spcPct val="100000"/>
              </a:lnSpc>
              <a:spcAft>
                <a:spcPts val="0"/>
              </a:spcAft>
              <a:buFont typeface="Wingdings" panose="05000000000000000000" pitchFamily="2" charset="2"/>
              <a:buChar char="Ø"/>
            </a:pPr>
            <a:r>
              <a:rPr lang="en-US" sz="3000" dirty="0">
                <a:solidFill>
                  <a:schemeClr val="bg1"/>
                </a:solidFill>
              </a:rPr>
              <a:t>Medicare/Medicaid Opt-Out</a:t>
            </a:r>
          </a:p>
          <a:p>
            <a:pPr marL="457200" indent="-457200">
              <a:lnSpc>
                <a:spcPct val="100000"/>
              </a:lnSpc>
              <a:spcAft>
                <a:spcPts val="0"/>
              </a:spcAft>
              <a:buFont typeface="Wingdings" panose="05000000000000000000" pitchFamily="2" charset="2"/>
              <a:buChar char="Ø"/>
            </a:pPr>
            <a:r>
              <a:rPr lang="en-US" sz="3000" dirty="0">
                <a:solidFill>
                  <a:schemeClr val="bg1"/>
                </a:solidFill>
              </a:rPr>
              <a:t>Medicare Revalidation Tools</a:t>
            </a:r>
          </a:p>
          <a:p>
            <a:pPr marL="457200" indent="-457200">
              <a:lnSpc>
                <a:spcPct val="100000"/>
              </a:lnSpc>
              <a:spcAft>
                <a:spcPts val="0"/>
              </a:spcAft>
              <a:buFont typeface="Wingdings" panose="05000000000000000000" pitchFamily="2" charset="2"/>
              <a:buChar char="Ø"/>
            </a:pPr>
            <a:r>
              <a:rPr lang="en-US" sz="3000" dirty="0">
                <a:solidFill>
                  <a:schemeClr val="bg1"/>
                </a:solidFill>
              </a:rPr>
              <a:t>AI Generated Notes in meetings</a:t>
            </a:r>
          </a:p>
          <a:p>
            <a:endParaRPr lang="en-US" sz="2667" dirty="0"/>
          </a:p>
        </p:txBody>
      </p:sp>
      <p:pic>
        <p:nvPicPr>
          <p:cNvPr id="7" name="Picture 2" descr="Image result for automation">
            <a:extLst>
              <a:ext uri="{FF2B5EF4-FFF2-40B4-BE49-F238E27FC236}">
                <a16:creationId xmlns:a16="http://schemas.microsoft.com/office/drawing/2014/main" id="{7A0E8FB3-1CC0-AAC0-AB00-DAF88637E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3831" y="5538623"/>
            <a:ext cx="3599179" cy="1319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90436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95F714-C23A-7222-0F4B-4DA86C550997}"/>
              </a:ext>
            </a:extLst>
          </p:cNvPr>
          <p:cNvSpPr txBox="1"/>
          <p:nvPr/>
        </p:nvSpPr>
        <p:spPr>
          <a:xfrm>
            <a:off x="52026" y="113511"/>
            <a:ext cx="6777595" cy="461665"/>
          </a:xfrm>
          <a:prstGeom prst="rect">
            <a:avLst/>
          </a:prstGeom>
          <a:noFill/>
        </p:spPr>
        <p:txBody>
          <a:bodyPr wrap="square">
            <a:spAutoFit/>
          </a:bodyPr>
          <a:lstStyle/>
          <a:p>
            <a:r>
              <a:rPr lang="en-US" sz="2400" b="1" dirty="0">
                <a:solidFill>
                  <a:schemeClr val="bg1"/>
                </a:solidFill>
              </a:rPr>
              <a:t>Document, track and follow up on your applications</a:t>
            </a:r>
            <a:endParaRPr lang="en-US" sz="2400" dirty="0">
              <a:solidFill>
                <a:schemeClr val="bg1"/>
              </a:solidFill>
            </a:endParaRPr>
          </a:p>
        </p:txBody>
      </p:sp>
      <p:sp>
        <p:nvSpPr>
          <p:cNvPr id="7" name="Content Placeholder 2">
            <a:extLst>
              <a:ext uri="{FF2B5EF4-FFF2-40B4-BE49-F238E27FC236}">
                <a16:creationId xmlns:a16="http://schemas.microsoft.com/office/drawing/2014/main" id="{E1FFBB70-4F77-AADC-0C60-F842E64F9BF4}"/>
              </a:ext>
            </a:extLst>
          </p:cNvPr>
          <p:cNvSpPr txBox="1">
            <a:spLocks/>
          </p:cNvSpPr>
          <p:nvPr/>
        </p:nvSpPr>
        <p:spPr>
          <a:xfrm>
            <a:off x="817077" y="1255461"/>
            <a:ext cx="8074675" cy="4876800"/>
          </a:xfrm>
          <a:prstGeom prst="rect">
            <a:avLst/>
          </a:prstGeom>
        </p:spPr>
        <p:txBody>
          <a:bodyPr>
            <a:normAutofit/>
          </a:bodyPr>
          <a:lstStyle>
            <a:lvl1pPr marL="0" indent="0" algn="l" defTabSz="914400" rtl="0" eaLnBrk="1" latinLnBrk="0" hangingPunct="1">
              <a:lnSpc>
                <a:spcPct val="110000"/>
              </a:lnSpc>
              <a:spcBef>
                <a:spcPts val="0"/>
              </a:spcBef>
              <a:spcAft>
                <a:spcPts val="600"/>
              </a:spcAft>
              <a:buClrTx/>
              <a:buFont typeface="Arial"/>
              <a:buNone/>
              <a:defRPr sz="2500" b="0" kern="1200">
                <a:solidFill>
                  <a:srgbClr val="000000"/>
                </a:solidFill>
                <a:latin typeface="Calibri"/>
                <a:ea typeface="+mn-ea"/>
                <a:cs typeface="Calibri"/>
              </a:defRPr>
            </a:lvl1pPr>
            <a:lvl2pPr marL="457200" indent="-182880" algn="l" defTabSz="914400" rtl="0" eaLnBrk="1" latinLnBrk="0" hangingPunct="1">
              <a:lnSpc>
                <a:spcPct val="110000"/>
              </a:lnSpc>
              <a:spcBef>
                <a:spcPts val="0"/>
              </a:spcBef>
              <a:spcAft>
                <a:spcPts val="600"/>
              </a:spcAft>
              <a:buClrTx/>
              <a:buFont typeface="Arial" panose="020B0604020202020204" pitchFamily="34" charset="0"/>
              <a:buChar char="•"/>
              <a:defRPr sz="2500" kern="1200">
                <a:solidFill>
                  <a:srgbClr val="000000"/>
                </a:solidFill>
                <a:latin typeface="Calibri"/>
                <a:ea typeface="+mn-ea"/>
                <a:cs typeface="Calibri"/>
              </a:defRPr>
            </a:lvl2pPr>
            <a:lvl3pPr marL="1309687" indent="-342900" algn="l" defTabSz="914400" rtl="0" eaLnBrk="1" latinLnBrk="0" hangingPunct="1">
              <a:lnSpc>
                <a:spcPct val="110000"/>
              </a:lnSpc>
              <a:spcBef>
                <a:spcPts val="0"/>
              </a:spcBef>
              <a:spcAft>
                <a:spcPts val="600"/>
              </a:spcAft>
              <a:buClrTx/>
              <a:buFont typeface="Courier New" panose="02070309020205020404" pitchFamily="49" charset="0"/>
              <a:buChar char="o"/>
              <a:defRPr sz="2100" kern="1200">
                <a:solidFill>
                  <a:srgbClr val="000000"/>
                </a:solidFill>
                <a:latin typeface="Calibri"/>
                <a:ea typeface="+mn-ea"/>
                <a:cs typeface="Calibri"/>
              </a:defRPr>
            </a:lvl3pPr>
            <a:lvl4pPr marL="1600200" indent="-174625" algn="l" defTabSz="914400" rtl="0" eaLnBrk="1" latinLnBrk="0" hangingPunct="1">
              <a:lnSpc>
                <a:spcPct val="110000"/>
              </a:lnSpc>
              <a:spcBef>
                <a:spcPts val="0"/>
              </a:spcBef>
              <a:spcAft>
                <a:spcPts val="600"/>
              </a:spcAft>
              <a:buClrTx/>
              <a:buFont typeface="Courier New"/>
              <a:buChar char="o"/>
              <a:defRPr sz="1200" kern="1200">
                <a:solidFill>
                  <a:srgbClr val="000000"/>
                </a:solidFill>
                <a:latin typeface="Calibri"/>
                <a:ea typeface="+mn-ea"/>
                <a:cs typeface="Calibri"/>
              </a:defRPr>
            </a:lvl4pPr>
            <a:lvl5pPr marL="2057400" indent="-171450" algn="l" defTabSz="914400" rtl="0" eaLnBrk="1" latinLnBrk="0" hangingPunct="1">
              <a:lnSpc>
                <a:spcPct val="110000"/>
              </a:lnSpc>
              <a:spcBef>
                <a:spcPts val="0"/>
              </a:spcBef>
              <a:spcAft>
                <a:spcPts val="600"/>
              </a:spcAft>
              <a:buClrTx/>
              <a:buFont typeface="Lucida Grande"/>
              <a:buChar char="﹣"/>
              <a:defRPr sz="1200" kern="1200" baseline="0">
                <a:solidFill>
                  <a:srgbClr val="000000"/>
                </a:solidFill>
                <a:latin typeface="Calibri"/>
                <a:ea typeface="+mn-ea"/>
                <a:cs typeface="Calibri"/>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lnSpc>
                <a:spcPct val="100000"/>
              </a:lnSpc>
              <a:buFont typeface="Wingdings" panose="05000000000000000000" pitchFamily="2" charset="2"/>
              <a:buChar char="Ø"/>
            </a:pPr>
            <a:r>
              <a:rPr lang="en-US" sz="3000" dirty="0">
                <a:solidFill>
                  <a:schemeClr val="bg1"/>
                </a:solidFill>
              </a:rPr>
              <a:t>Email or fax paper applications to payers</a:t>
            </a:r>
          </a:p>
          <a:p>
            <a:pPr marL="457200" indent="-457200">
              <a:lnSpc>
                <a:spcPct val="100000"/>
              </a:lnSpc>
              <a:buFont typeface="Wingdings" panose="05000000000000000000" pitchFamily="2" charset="2"/>
              <a:buChar char="Ø"/>
            </a:pPr>
            <a:r>
              <a:rPr lang="en-US" sz="3000" dirty="0">
                <a:solidFill>
                  <a:schemeClr val="bg1"/>
                </a:solidFill>
              </a:rPr>
              <a:t>If original signature is required, utilize FedEx or U.S. Post Office flat rate or certified mail to track your package</a:t>
            </a:r>
          </a:p>
          <a:p>
            <a:pPr marL="457200" indent="-457200">
              <a:lnSpc>
                <a:spcPct val="100000"/>
              </a:lnSpc>
              <a:buFont typeface="Wingdings" panose="05000000000000000000" pitchFamily="2" charset="2"/>
              <a:buChar char="Ø"/>
            </a:pPr>
            <a:r>
              <a:rPr lang="en-US" sz="3000" dirty="0">
                <a:solidFill>
                  <a:schemeClr val="bg1"/>
                </a:solidFill>
              </a:rPr>
              <a:t>Follow up with payers frequently</a:t>
            </a:r>
          </a:p>
          <a:p>
            <a:pPr marL="457200" indent="-457200">
              <a:lnSpc>
                <a:spcPct val="100000"/>
              </a:lnSpc>
              <a:buFont typeface="Wingdings" panose="05000000000000000000" pitchFamily="2" charset="2"/>
              <a:buChar char="Ø"/>
            </a:pPr>
            <a:r>
              <a:rPr lang="en-US" sz="3000" dirty="0">
                <a:solidFill>
                  <a:schemeClr val="bg1"/>
                </a:solidFill>
              </a:rPr>
              <a:t>Document, Document, Document</a:t>
            </a:r>
          </a:p>
          <a:p>
            <a:pPr marL="457200" indent="-457200">
              <a:lnSpc>
                <a:spcPct val="100000"/>
              </a:lnSpc>
              <a:buFont typeface="Wingdings" panose="05000000000000000000" pitchFamily="2" charset="2"/>
              <a:buChar char="Ø"/>
            </a:pPr>
            <a:r>
              <a:rPr lang="en-US" sz="3000" dirty="0">
                <a:solidFill>
                  <a:schemeClr val="bg1"/>
                </a:solidFill>
              </a:rPr>
              <a:t>Log in to portals to check status of applications</a:t>
            </a:r>
          </a:p>
          <a:p>
            <a:pPr marL="457200" indent="-457200">
              <a:lnSpc>
                <a:spcPct val="100000"/>
              </a:lnSpc>
              <a:buFont typeface="Wingdings" panose="05000000000000000000" pitchFamily="2" charset="2"/>
              <a:buChar char="Ø"/>
            </a:pPr>
            <a:r>
              <a:rPr lang="en-US" sz="3000" dirty="0">
                <a:solidFill>
                  <a:schemeClr val="bg1"/>
                </a:solidFill>
              </a:rPr>
              <a:t>Always ask for copies of approvals or denials</a:t>
            </a:r>
          </a:p>
          <a:p>
            <a:pPr marL="457200" indent="-457200">
              <a:lnSpc>
                <a:spcPct val="100000"/>
              </a:lnSpc>
              <a:buFont typeface="Wingdings" panose="05000000000000000000" pitchFamily="2" charset="2"/>
              <a:buChar char="Ø"/>
            </a:pPr>
            <a:r>
              <a:rPr lang="en-US" sz="3000" dirty="0">
                <a:solidFill>
                  <a:schemeClr val="bg1"/>
                </a:solidFill>
              </a:rPr>
              <a:t>Relationships, Relationships, Relationships</a:t>
            </a:r>
          </a:p>
          <a:p>
            <a:pPr marL="214301" indent="-214301"/>
            <a:endParaRPr lang="en-US" sz="2667" dirty="0"/>
          </a:p>
        </p:txBody>
      </p:sp>
      <p:pic>
        <p:nvPicPr>
          <p:cNvPr id="8" name="Picture 4" descr="Related image">
            <a:extLst>
              <a:ext uri="{FF2B5EF4-FFF2-40B4-BE49-F238E27FC236}">
                <a16:creationId xmlns:a16="http://schemas.microsoft.com/office/drawing/2014/main" id="{B132368D-91E9-AB1A-C87C-FAC07085272A}"/>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936827" y="2887690"/>
            <a:ext cx="1644555" cy="1233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37990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7F7B49A-ECEC-6118-466C-4326D2FC5189}"/>
              </a:ext>
            </a:extLst>
          </p:cNvPr>
          <p:cNvSpPr txBox="1"/>
          <p:nvPr/>
        </p:nvSpPr>
        <p:spPr>
          <a:xfrm>
            <a:off x="52026" y="113511"/>
            <a:ext cx="6777595" cy="523220"/>
          </a:xfrm>
          <a:prstGeom prst="rect">
            <a:avLst/>
          </a:prstGeom>
          <a:noFill/>
        </p:spPr>
        <p:txBody>
          <a:bodyPr wrap="square">
            <a:spAutoFit/>
          </a:bodyPr>
          <a:lstStyle/>
          <a:p>
            <a:r>
              <a:rPr lang="en-US" sz="2800" b="1" dirty="0">
                <a:solidFill>
                  <a:schemeClr val="bg1"/>
                </a:solidFill>
              </a:rPr>
              <a:t>Work Smarter, Not Harder</a:t>
            </a:r>
            <a:endParaRPr lang="en-US" sz="2800" dirty="0">
              <a:solidFill>
                <a:schemeClr val="bg1"/>
              </a:solidFill>
            </a:endParaRPr>
          </a:p>
        </p:txBody>
      </p:sp>
      <p:sp>
        <p:nvSpPr>
          <p:cNvPr id="8" name="Content Placeholder 2">
            <a:extLst>
              <a:ext uri="{FF2B5EF4-FFF2-40B4-BE49-F238E27FC236}">
                <a16:creationId xmlns:a16="http://schemas.microsoft.com/office/drawing/2014/main" id="{835B0F99-2658-A40D-F784-1AA373E69F04}"/>
              </a:ext>
            </a:extLst>
          </p:cNvPr>
          <p:cNvSpPr txBox="1">
            <a:spLocks/>
          </p:cNvSpPr>
          <p:nvPr/>
        </p:nvSpPr>
        <p:spPr>
          <a:xfrm>
            <a:off x="924910" y="1158204"/>
            <a:ext cx="7077668" cy="4936845"/>
          </a:xfrm>
          <a:prstGeom prst="rect">
            <a:avLst/>
          </a:prstGeom>
        </p:spPr>
        <p:txBody>
          <a:bodyPr>
            <a:normAutofit fontScale="85000" lnSpcReduction="20000"/>
          </a:bodyPr>
          <a:lstStyle>
            <a:lvl1pPr marL="0" indent="0" algn="l" defTabSz="914400" rtl="0" eaLnBrk="1" latinLnBrk="0" hangingPunct="1">
              <a:lnSpc>
                <a:spcPct val="110000"/>
              </a:lnSpc>
              <a:spcBef>
                <a:spcPts val="0"/>
              </a:spcBef>
              <a:spcAft>
                <a:spcPts val="600"/>
              </a:spcAft>
              <a:buClrTx/>
              <a:buFont typeface="Arial"/>
              <a:buNone/>
              <a:defRPr sz="2500" b="0" kern="1200">
                <a:solidFill>
                  <a:srgbClr val="000000"/>
                </a:solidFill>
                <a:latin typeface="Calibri"/>
                <a:ea typeface="+mn-ea"/>
                <a:cs typeface="Calibri"/>
              </a:defRPr>
            </a:lvl1pPr>
            <a:lvl2pPr marL="457200" indent="-182880" algn="l" defTabSz="914400" rtl="0" eaLnBrk="1" latinLnBrk="0" hangingPunct="1">
              <a:lnSpc>
                <a:spcPct val="110000"/>
              </a:lnSpc>
              <a:spcBef>
                <a:spcPts val="0"/>
              </a:spcBef>
              <a:spcAft>
                <a:spcPts val="600"/>
              </a:spcAft>
              <a:buClrTx/>
              <a:buFont typeface="Arial" panose="020B0604020202020204" pitchFamily="34" charset="0"/>
              <a:buChar char="•"/>
              <a:defRPr sz="2500" kern="1200">
                <a:solidFill>
                  <a:srgbClr val="000000"/>
                </a:solidFill>
                <a:latin typeface="Calibri"/>
                <a:ea typeface="+mn-ea"/>
                <a:cs typeface="Calibri"/>
              </a:defRPr>
            </a:lvl2pPr>
            <a:lvl3pPr marL="1309687" indent="-342900" algn="l" defTabSz="914400" rtl="0" eaLnBrk="1" latinLnBrk="0" hangingPunct="1">
              <a:lnSpc>
                <a:spcPct val="110000"/>
              </a:lnSpc>
              <a:spcBef>
                <a:spcPts val="0"/>
              </a:spcBef>
              <a:spcAft>
                <a:spcPts val="600"/>
              </a:spcAft>
              <a:buClrTx/>
              <a:buFont typeface="Courier New" panose="02070309020205020404" pitchFamily="49" charset="0"/>
              <a:buChar char="o"/>
              <a:defRPr sz="2100" kern="1200">
                <a:solidFill>
                  <a:srgbClr val="000000"/>
                </a:solidFill>
                <a:latin typeface="Calibri"/>
                <a:ea typeface="+mn-ea"/>
                <a:cs typeface="Calibri"/>
              </a:defRPr>
            </a:lvl3pPr>
            <a:lvl4pPr marL="1600200" indent="-174625" algn="l" defTabSz="914400" rtl="0" eaLnBrk="1" latinLnBrk="0" hangingPunct="1">
              <a:lnSpc>
                <a:spcPct val="110000"/>
              </a:lnSpc>
              <a:spcBef>
                <a:spcPts val="0"/>
              </a:spcBef>
              <a:spcAft>
                <a:spcPts val="600"/>
              </a:spcAft>
              <a:buClrTx/>
              <a:buFont typeface="Courier New"/>
              <a:buChar char="o"/>
              <a:defRPr sz="1200" kern="1200">
                <a:solidFill>
                  <a:srgbClr val="000000"/>
                </a:solidFill>
                <a:latin typeface="Calibri"/>
                <a:ea typeface="+mn-ea"/>
                <a:cs typeface="Calibri"/>
              </a:defRPr>
            </a:lvl4pPr>
            <a:lvl5pPr marL="2057400" indent="-171450" algn="l" defTabSz="914400" rtl="0" eaLnBrk="1" latinLnBrk="0" hangingPunct="1">
              <a:lnSpc>
                <a:spcPct val="110000"/>
              </a:lnSpc>
              <a:spcBef>
                <a:spcPts val="0"/>
              </a:spcBef>
              <a:spcAft>
                <a:spcPts val="600"/>
              </a:spcAft>
              <a:buClrTx/>
              <a:buFont typeface="Lucida Grande"/>
              <a:buChar char="﹣"/>
              <a:defRPr sz="1200" kern="1200" baseline="0">
                <a:solidFill>
                  <a:srgbClr val="000000"/>
                </a:solidFill>
                <a:latin typeface="Calibri"/>
                <a:ea typeface="+mn-ea"/>
                <a:cs typeface="Calibri"/>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buFont typeface="Wingdings" panose="05000000000000000000" pitchFamily="2" charset="2"/>
              <a:buChar char="Ø"/>
            </a:pPr>
            <a:r>
              <a:rPr lang="en-US" sz="3200" dirty="0">
                <a:solidFill>
                  <a:schemeClr val="bg1"/>
                </a:solidFill>
              </a:rPr>
              <a:t>Track Payer information in one place</a:t>
            </a:r>
          </a:p>
          <a:p>
            <a:pPr marL="457200" indent="-457200">
              <a:buFont typeface="Wingdings" panose="05000000000000000000" pitchFamily="2" charset="2"/>
              <a:buChar char="Ø"/>
            </a:pPr>
            <a:r>
              <a:rPr lang="en-US" sz="3200" dirty="0">
                <a:solidFill>
                  <a:schemeClr val="bg1"/>
                </a:solidFill>
              </a:rPr>
              <a:t>Contract Management</a:t>
            </a:r>
          </a:p>
          <a:p>
            <a:pPr marL="457200" indent="-457200">
              <a:buFont typeface="Wingdings" panose="05000000000000000000" pitchFamily="2" charset="2"/>
              <a:buChar char="Ø"/>
            </a:pPr>
            <a:r>
              <a:rPr lang="en-US" sz="3200" dirty="0">
                <a:solidFill>
                  <a:schemeClr val="bg1"/>
                </a:solidFill>
              </a:rPr>
              <a:t>Fee Schedules</a:t>
            </a:r>
          </a:p>
          <a:p>
            <a:pPr marL="457200" indent="-457200">
              <a:buFont typeface="Wingdings" panose="05000000000000000000" pitchFamily="2" charset="2"/>
              <a:buChar char="Ø"/>
            </a:pPr>
            <a:r>
              <a:rPr lang="en-US" sz="3200" dirty="0">
                <a:solidFill>
                  <a:schemeClr val="bg1"/>
                </a:solidFill>
              </a:rPr>
              <a:t>Rosters to support Delegated Credentialing</a:t>
            </a:r>
          </a:p>
          <a:p>
            <a:pPr marL="457200" indent="-457200">
              <a:buFont typeface="Wingdings" panose="05000000000000000000" pitchFamily="2" charset="2"/>
              <a:buChar char="Ø"/>
            </a:pPr>
            <a:r>
              <a:rPr lang="en-US" sz="3200" dirty="0">
                <a:solidFill>
                  <a:schemeClr val="bg1"/>
                </a:solidFill>
              </a:rPr>
              <a:t>Automation of email notices</a:t>
            </a:r>
          </a:p>
          <a:p>
            <a:pPr marL="457200" indent="-457200">
              <a:lnSpc>
                <a:spcPct val="100000"/>
              </a:lnSpc>
              <a:buFont typeface="Wingdings" panose="05000000000000000000" pitchFamily="2" charset="2"/>
              <a:buChar char="ü"/>
            </a:pPr>
            <a:r>
              <a:rPr lang="en-US" sz="3200" dirty="0">
                <a:solidFill>
                  <a:schemeClr val="bg1"/>
                </a:solidFill>
              </a:rPr>
              <a:t>Email or fax paper applications to payers, when possible.</a:t>
            </a:r>
          </a:p>
          <a:p>
            <a:pPr marL="457200" indent="-457200">
              <a:lnSpc>
                <a:spcPct val="100000"/>
              </a:lnSpc>
              <a:buFont typeface="Wingdings" panose="05000000000000000000" pitchFamily="2" charset="2"/>
              <a:buChar char="ü"/>
            </a:pPr>
            <a:r>
              <a:rPr lang="en-US" sz="3200" dirty="0">
                <a:solidFill>
                  <a:schemeClr val="bg1"/>
                </a:solidFill>
              </a:rPr>
              <a:t>If original signature is required, utilize overnight, trackable method</a:t>
            </a:r>
          </a:p>
          <a:p>
            <a:pPr marL="457200" indent="-457200">
              <a:lnSpc>
                <a:spcPct val="100000"/>
              </a:lnSpc>
              <a:buFont typeface="Wingdings" panose="05000000000000000000" pitchFamily="2" charset="2"/>
              <a:buChar char="ü"/>
            </a:pPr>
            <a:r>
              <a:rPr lang="en-US" sz="3200" dirty="0">
                <a:solidFill>
                  <a:schemeClr val="bg1"/>
                </a:solidFill>
              </a:rPr>
              <a:t>Follow up with payers frequently</a:t>
            </a:r>
          </a:p>
          <a:p>
            <a:pPr marL="457200" indent="-457200">
              <a:lnSpc>
                <a:spcPct val="100000"/>
              </a:lnSpc>
              <a:buFont typeface="Wingdings" panose="05000000000000000000" pitchFamily="2" charset="2"/>
              <a:buChar char="ü"/>
            </a:pPr>
            <a:r>
              <a:rPr lang="en-US" sz="3200" dirty="0">
                <a:solidFill>
                  <a:schemeClr val="bg1"/>
                </a:solidFill>
              </a:rPr>
              <a:t>Document, Document, Document</a:t>
            </a:r>
          </a:p>
          <a:p>
            <a:endParaRPr lang="en-US" sz="3200" dirty="0">
              <a:solidFill>
                <a:schemeClr val="bg1"/>
              </a:solidFill>
            </a:endParaRPr>
          </a:p>
          <a:p>
            <a:pPr marL="457200" indent="-457200">
              <a:buFont typeface="Wingdings" panose="05000000000000000000" pitchFamily="2" charset="2"/>
              <a:buChar char="ü"/>
            </a:pPr>
            <a:endParaRPr lang="en-US" sz="3200" dirty="0"/>
          </a:p>
        </p:txBody>
      </p:sp>
    </p:spTree>
    <p:extLst>
      <p:ext uri="{BB962C8B-B14F-4D97-AF65-F5344CB8AC3E}">
        <p14:creationId xmlns:p14="http://schemas.microsoft.com/office/powerpoint/2010/main" val="330693051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E068CD-6B8D-DD81-9364-035101D366DA}"/>
              </a:ext>
            </a:extLst>
          </p:cNvPr>
          <p:cNvSpPr txBox="1"/>
          <p:nvPr/>
        </p:nvSpPr>
        <p:spPr>
          <a:xfrm>
            <a:off x="52026" y="113511"/>
            <a:ext cx="6777595" cy="523220"/>
          </a:xfrm>
          <a:prstGeom prst="rect">
            <a:avLst/>
          </a:prstGeom>
          <a:noFill/>
        </p:spPr>
        <p:txBody>
          <a:bodyPr wrap="square">
            <a:spAutoFit/>
          </a:bodyPr>
          <a:lstStyle/>
          <a:p>
            <a:r>
              <a:rPr lang="en-US" sz="2800" b="1" dirty="0">
                <a:solidFill>
                  <a:schemeClr val="bg1"/>
                </a:solidFill>
              </a:rPr>
              <a:t>Ongoing Maintenance</a:t>
            </a:r>
            <a:endParaRPr lang="en-US" sz="2800" dirty="0">
              <a:solidFill>
                <a:schemeClr val="bg1"/>
              </a:solidFill>
            </a:endParaRPr>
          </a:p>
        </p:txBody>
      </p:sp>
      <p:sp>
        <p:nvSpPr>
          <p:cNvPr id="6" name="TextBox 5">
            <a:extLst>
              <a:ext uri="{FF2B5EF4-FFF2-40B4-BE49-F238E27FC236}">
                <a16:creationId xmlns:a16="http://schemas.microsoft.com/office/drawing/2014/main" id="{8A33CA3F-B187-31DD-C290-65F252C537CE}"/>
              </a:ext>
            </a:extLst>
          </p:cNvPr>
          <p:cNvSpPr txBox="1"/>
          <p:nvPr/>
        </p:nvSpPr>
        <p:spPr>
          <a:xfrm>
            <a:off x="2207172" y="2907161"/>
            <a:ext cx="4931454" cy="707886"/>
          </a:xfrm>
          <a:prstGeom prst="rect">
            <a:avLst/>
          </a:prstGeom>
          <a:noFill/>
        </p:spPr>
        <p:txBody>
          <a:bodyPr wrap="square" rtlCol="0">
            <a:spAutoFit/>
          </a:bodyPr>
          <a:lstStyle/>
          <a:p>
            <a:r>
              <a:rPr lang="en-US" sz="4000" dirty="0">
                <a:solidFill>
                  <a:schemeClr val="bg1"/>
                </a:solidFill>
              </a:rPr>
              <a:t>Who is responsible?</a:t>
            </a:r>
          </a:p>
        </p:txBody>
      </p:sp>
    </p:spTree>
    <p:extLst>
      <p:ext uri="{BB962C8B-B14F-4D97-AF65-F5344CB8AC3E}">
        <p14:creationId xmlns:p14="http://schemas.microsoft.com/office/powerpoint/2010/main" val="227464756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BFDEE4-1A49-9F0B-B8A4-05DE83B476E9}"/>
              </a:ext>
            </a:extLst>
          </p:cNvPr>
          <p:cNvSpPr txBox="1"/>
          <p:nvPr/>
        </p:nvSpPr>
        <p:spPr>
          <a:xfrm>
            <a:off x="52026" y="113511"/>
            <a:ext cx="6689309" cy="461665"/>
          </a:xfrm>
          <a:prstGeom prst="rect">
            <a:avLst/>
          </a:prstGeom>
          <a:noFill/>
        </p:spPr>
        <p:txBody>
          <a:bodyPr wrap="square">
            <a:spAutoFit/>
          </a:bodyPr>
          <a:lstStyle/>
          <a:p>
            <a:r>
              <a:rPr lang="en-US" sz="2300" b="1" dirty="0">
                <a:solidFill>
                  <a:schemeClr val="bg1"/>
                </a:solidFill>
              </a:rPr>
              <a:t>Ongoing Maintenance Doesn’t Stop after Onboarding</a:t>
            </a:r>
            <a:endParaRPr lang="en-US" sz="2300" dirty="0">
              <a:solidFill>
                <a:schemeClr val="bg1"/>
              </a:solidFill>
            </a:endParaRPr>
          </a:p>
        </p:txBody>
      </p:sp>
      <p:sp>
        <p:nvSpPr>
          <p:cNvPr id="6" name="Content Placeholder 2">
            <a:extLst>
              <a:ext uri="{FF2B5EF4-FFF2-40B4-BE49-F238E27FC236}">
                <a16:creationId xmlns:a16="http://schemas.microsoft.com/office/drawing/2014/main" id="{CD127EF3-49CB-BED2-D1FF-6F32D4A408F2}"/>
              </a:ext>
            </a:extLst>
          </p:cNvPr>
          <p:cNvSpPr txBox="1">
            <a:spLocks/>
          </p:cNvSpPr>
          <p:nvPr/>
        </p:nvSpPr>
        <p:spPr>
          <a:xfrm>
            <a:off x="865426" y="1475415"/>
            <a:ext cx="8045244" cy="5001060"/>
          </a:xfrm>
          <a:prstGeom prst="rect">
            <a:avLst/>
          </a:prstGeom>
        </p:spPr>
        <p:txBody>
          <a:bodyPr>
            <a:normAutofit/>
          </a:bodyPr>
          <a:lstStyle>
            <a:lvl1pPr marL="0" indent="0" algn="l" defTabSz="914400" rtl="0" eaLnBrk="1" latinLnBrk="0" hangingPunct="1">
              <a:lnSpc>
                <a:spcPct val="110000"/>
              </a:lnSpc>
              <a:spcBef>
                <a:spcPts val="0"/>
              </a:spcBef>
              <a:spcAft>
                <a:spcPts val="600"/>
              </a:spcAft>
              <a:buClrTx/>
              <a:buFont typeface="Arial"/>
              <a:buNone/>
              <a:defRPr sz="2500" b="0" kern="1200">
                <a:solidFill>
                  <a:srgbClr val="000000"/>
                </a:solidFill>
                <a:latin typeface="Calibri"/>
                <a:ea typeface="+mn-ea"/>
                <a:cs typeface="Calibri"/>
              </a:defRPr>
            </a:lvl1pPr>
            <a:lvl2pPr marL="457200" indent="-182880" algn="l" defTabSz="914400" rtl="0" eaLnBrk="1" latinLnBrk="0" hangingPunct="1">
              <a:lnSpc>
                <a:spcPct val="110000"/>
              </a:lnSpc>
              <a:spcBef>
                <a:spcPts val="0"/>
              </a:spcBef>
              <a:spcAft>
                <a:spcPts val="600"/>
              </a:spcAft>
              <a:buClrTx/>
              <a:buFont typeface="Arial" panose="020B0604020202020204" pitchFamily="34" charset="0"/>
              <a:buChar char="•"/>
              <a:defRPr sz="2500" kern="1200">
                <a:solidFill>
                  <a:srgbClr val="000000"/>
                </a:solidFill>
                <a:latin typeface="Calibri"/>
                <a:ea typeface="+mn-ea"/>
                <a:cs typeface="Calibri"/>
              </a:defRPr>
            </a:lvl2pPr>
            <a:lvl3pPr marL="1309687" indent="-342900" algn="l" defTabSz="914400" rtl="0" eaLnBrk="1" latinLnBrk="0" hangingPunct="1">
              <a:lnSpc>
                <a:spcPct val="110000"/>
              </a:lnSpc>
              <a:spcBef>
                <a:spcPts val="0"/>
              </a:spcBef>
              <a:spcAft>
                <a:spcPts val="600"/>
              </a:spcAft>
              <a:buClrTx/>
              <a:buFont typeface="Courier New" panose="02070309020205020404" pitchFamily="49" charset="0"/>
              <a:buChar char="o"/>
              <a:defRPr sz="2100" kern="1200">
                <a:solidFill>
                  <a:srgbClr val="000000"/>
                </a:solidFill>
                <a:latin typeface="Calibri"/>
                <a:ea typeface="+mn-ea"/>
                <a:cs typeface="Calibri"/>
              </a:defRPr>
            </a:lvl3pPr>
            <a:lvl4pPr marL="1600200" indent="-174625" algn="l" defTabSz="914400" rtl="0" eaLnBrk="1" latinLnBrk="0" hangingPunct="1">
              <a:lnSpc>
                <a:spcPct val="110000"/>
              </a:lnSpc>
              <a:spcBef>
                <a:spcPts val="0"/>
              </a:spcBef>
              <a:spcAft>
                <a:spcPts val="600"/>
              </a:spcAft>
              <a:buClrTx/>
              <a:buFont typeface="Courier New"/>
              <a:buChar char="o"/>
              <a:defRPr sz="1200" kern="1200">
                <a:solidFill>
                  <a:srgbClr val="000000"/>
                </a:solidFill>
                <a:latin typeface="Calibri"/>
                <a:ea typeface="+mn-ea"/>
                <a:cs typeface="Calibri"/>
              </a:defRPr>
            </a:lvl4pPr>
            <a:lvl5pPr marL="2057400" indent="-171450" algn="l" defTabSz="914400" rtl="0" eaLnBrk="1" latinLnBrk="0" hangingPunct="1">
              <a:lnSpc>
                <a:spcPct val="110000"/>
              </a:lnSpc>
              <a:spcBef>
                <a:spcPts val="0"/>
              </a:spcBef>
              <a:spcAft>
                <a:spcPts val="600"/>
              </a:spcAft>
              <a:buClrTx/>
              <a:buFont typeface="Lucida Grande"/>
              <a:buChar char="﹣"/>
              <a:defRPr sz="1200" kern="1200" baseline="0">
                <a:solidFill>
                  <a:srgbClr val="000000"/>
                </a:solidFill>
                <a:latin typeface="Calibri"/>
                <a:ea typeface="+mn-ea"/>
                <a:cs typeface="Calibri"/>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800" b="1" dirty="0">
                <a:solidFill>
                  <a:schemeClr val="bg1"/>
                </a:solidFill>
              </a:rPr>
              <a:t>Ongoing maintenance of provider data is critical.</a:t>
            </a:r>
          </a:p>
          <a:p>
            <a:pPr lvl="1">
              <a:buFont typeface="Wingdings" panose="05000000000000000000" pitchFamily="2" charset="2"/>
              <a:buChar char="Ø"/>
            </a:pPr>
            <a:r>
              <a:rPr lang="en-US" sz="2800" dirty="0">
                <a:solidFill>
                  <a:schemeClr val="bg1"/>
                </a:solidFill>
              </a:rPr>
              <a:t>Reporting capabilities for tracking expiration dates</a:t>
            </a:r>
          </a:p>
          <a:p>
            <a:pPr lvl="1">
              <a:buFont typeface="Wingdings" panose="05000000000000000000" pitchFamily="2" charset="2"/>
              <a:buChar char="Ø"/>
            </a:pPr>
            <a:r>
              <a:rPr lang="en-US" sz="2800" dirty="0">
                <a:solidFill>
                  <a:schemeClr val="bg1"/>
                </a:solidFill>
              </a:rPr>
              <a:t>Payor Recredentialing due dates</a:t>
            </a:r>
          </a:p>
          <a:p>
            <a:pPr lvl="1">
              <a:buFont typeface="Wingdings" panose="05000000000000000000" pitchFamily="2" charset="2"/>
              <a:buChar char="Ø"/>
            </a:pPr>
            <a:r>
              <a:rPr lang="en-US" sz="2800" dirty="0">
                <a:solidFill>
                  <a:schemeClr val="bg1"/>
                </a:solidFill>
              </a:rPr>
              <a:t>CAQH &amp; PECOS</a:t>
            </a:r>
          </a:p>
          <a:p>
            <a:pPr lvl="1">
              <a:buFont typeface="Wingdings" panose="05000000000000000000" pitchFamily="2" charset="2"/>
              <a:buChar char="Ø"/>
            </a:pPr>
            <a:r>
              <a:rPr lang="en-US" sz="2800" dirty="0">
                <a:solidFill>
                  <a:schemeClr val="bg1"/>
                </a:solidFill>
              </a:rPr>
              <a:t>Recredentialing applications</a:t>
            </a:r>
          </a:p>
          <a:p>
            <a:endParaRPr lang="en-US" sz="3000" dirty="0"/>
          </a:p>
          <a:p>
            <a:endParaRPr lang="en-US" sz="2667" dirty="0"/>
          </a:p>
        </p:txBody>
      </p:sp>
      <p:pic>
        <p:nvPicPr>
          <p:cNvPr id="7" name="Picture 6">
            <a:extLst>
              <a:ext uri="{FF2B5EF4-FFF2-40B4-BE49-F238E27FC236}">
                <a16:creationId xmlns:a16="http://schemas.microsoft.com/office/drawing/2014/main" id="{70167E51-72CB-42D1-9D95-6FB60DCF9DE1}"/>
              </a:ext>
            </a:extLst>
          </p:cNvPr>
          <p:cNvPicPr>
            <a:picLocks noChangeAspect="1"/>
          </p:cNvPicPr>
          <p:nvPr/>
        </p:nvPicPr>
        <p:blipFill>
          <a:blip r:embed="rId2"/>
          <a:stretch>
            <a:fillRect/>
          </a:stretch>
        </p:blipFill>
        <p:spPr>
          <a:xfrm>
            <a:off x="3153202" y="4499340"/>
            <a:ext cx="1620596" cy="1432154"/>
          </a:xfrm>
          <a:prstGeom prst="rect">
            <a:avLst/>
          </a:prstGeom>
        </p:spPr>
      </p:pic>
    </p:spTree>
    <p:extLst>
      <p:ext uri="{BB962C8B-B14F-4D97-AF65-F5344CB8AC3E}">
        <p14:creationId xmlns:p14="http://schemas.microsoft.com/office/powerpoint/2010/main" val="67535890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1B976-B76E-8795-E6ED-B49139B7554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017A378-EF18-A135-8307-7DE0278DBC9B}"/>
              </a:ext>
            </a:extLst>
          </p:cNvPr>
          <p:cNvSpPr txBox="1"/>
          <p:nvPr/>
        </p:nvSpPr>
        <p:spPr>
          <a:xfrm>
            <a:off x="52026" y="113511"/>
            <a:ext cx="6689309" cy="523220"/>
          </a:xfrm>
          <a:prstGeom prst="rect">
            <a:avLst/>
          </a:prstGeom>
          <a:noFill/>
        </p:spPr>
        <p:txBody>
          <a:bodyPr wrap="square">
            <a:spAutoFit/>
          </a:bodyPr>
          <a:lstStyle/>
          <a:p>
            <a:r>
              <a:rPr lang="en-US" sz="2800" b="1" dirty="0">
                <a:solidFill>
                  <a:schemeClr val="bg1"/>
                </a:solidFill>
              </a:rPr>
              <a:t>Maintaining Required Credentials</a:t>
            </a:r>
            <a:endParaRPr lang="en-US" sz="2800" dirty="0">
              <a:solidFill>
                <a:schemeClr val="bg1"/>
              </a:solidFill>
            </a:endParaRPr>
          </a:p>
        </p:txBody>
      </p:sp>
      <p:sp>
        <p:nvSpPr>
          <p:cNvPr id="2" name="Content Placeholder 2">
            <a:extLst>
              <a:ext uri="{FF2B5EF4-FFF2-40B4-BE49-F238E27FC236}">
                <a16:creationId xmlns:a16="http://schemas.microsoft.com/office/drawing/2014/main" id="{75A20508-6558-DF3C-C1FE-424B43D1C420}"/>
              </a:ext>
            </a:extLst>
          </p:cNvPr>
          <p:cNvSpPr txBox="1">
            <a:spLocks/>
          </p:cNvSpPr>
          <p:nvPr/>
        </p:nvSpPr>
        <p:spPr>
          <a:xfrm>
            <a:off x="1107215" y="825500"/>
            <a:ext cx="7891742" cy="5206999"/>
          </a:xfrm>
          <a:prstGeom prst="rect">
            <a:avLst/>
          </a:prstGeom>
        </p:spPr>
        <p:txBody>
          <a:bodyPr>
            <a:normAutofit/>
          </a:bodyPr>
          <a:lstStyle>
            <a:lvl1pPr marL="0" indent="0" algn="l" defTabSz="914400" rtl="0" eaLnBrk="1" latinLnBrk="0" hangingPunct="1">
              <a:lnSpc>
                <a:spcPct val="110000"/>
              </a:lnSpc>
              <a:spcBef>
                <a:spcPts val="0"/>
              </a:spcBef>
              <a:spcAft>
                <a:spcPts val="600"/>
              </a:spcAft>
              <a:buClrTx/>
              <a:buFont typeface="Arial"/>
              <a:buNone/>
              <a:defRPr sz="2500" b="0" kern="1200">
                <a:solidFill>
                  <a:srgbClr val="000000"/>
                </a:solidFill>
                <a:latin typeface="Calibri"/>
                <a:ea typeface="+mn-ea"/>
                <a:cs typeface="Calibri"/>
              </a:defRPr>
            </a:lvl1pPr>
            <a:lvl2pPr marL="457200" indent="-182880" algn="l" defTabSz="914400" rtl="0" eaLnBrk="1" latinLnBrk="0" hangingPunct="1">
              <a:lnSpc>
                <a:spcPct val="110000"/>
              </a:lnSpc>
              <a:spcBef>
                <a:spcPts val="0"/>
              </a:spcBef>
              <a:spcAft>
                <a:spcPts val="600"/>
              </a:spcAft>
              <a:buClrTx/>
              <a:buFont typeface="Arial" panose="020B0604020202020204" pitchFamily="34" charset="0"/>
              <a:buChar char="•"/>
              <a:defRPr sz="2500" kern="1200">
                <a:solidFill>
                  <a:srgbClr val="000000"/>
                </a:solidFill>
                <a:latin typeface="Calibri"/>
                <a:ea typeface="+mn-ea"/>
                <a:cs typeface="Calibri"/>
              </a:defRPr>
            </a:lvl2pPr>
            <a:lvl3pPr marL="1309687" indent="-342900" algn="l" defTabSz="914400" rtl="0" eaLnBrk="1" latinLnBrk="0" hangingPunct="1">
              <a:lnSpc>
                <a:spcPct val="110000"/>
              </a:lnSpc>
              <a:spcBef>
                <a:spcPts val="0"/>
              </a:spcBef>
              <a:spcAft>
                <a:spcPts val="600"/>
              </a:spcAft>
              <a:buClrTx/>
              <a:buFont typeface="Courier New" panose="02070309020205020404" pitchFamily="49" charset="0"/>
              <a:buChar char="o"/>
              <a:defRPr sz="2100" kern="1200">
                <a:solidFill>
                  <a:srgbClr val="000000"/>
                </a:solidFill>
                <a:latin typeface="Calibri"/>
                <a:ea typeface="+mn-ea"/>
                <a:cs typeface="Calibri"/>
              </a:defRPr>
            </a:lvl3pPr>
            <a:lvl4pPr marL="1600200" indent="-174625" algn="l" defTabSz="914400" rtl="0" eaLnBrk="1" latinLnBrk="0" hangingPunct="1">
              <a:lnSpc>
                <a:spcPct val="110000"/>
              </a:lnSpc>
              <a:spcBef>
                <a:spcPts val="0"/>
              </a:spcBef>
              <a:spcAft>
                <a:spcPts val="600"/>
              </a:spcAft>
              <a:buClrTx/>
              <a:buFont typeface="Courier New"/>
              <a:buChar char="o"/>
              <a:defRPr sz="1200" kern="1200">
                <a:solidFill>
                  <a:srgbClr val="000000"/>
                </a:solidFill>
                <a:latin typeface="Calibri"/>
                <a:ea typeface="+mn-ea"/>
                <a:cs typeface="Calibri"/>
              </a:defRPr>
            </a:lvl4pPr>
            <a:lvl5pPr marL="2057400" indent="-171450" algn="l" defTabSz="914400" rtl="0" eaLnBrk="1" latinLnBrk="0" hangingPunct="1">
              <a:lnSpc>
                <a:spcPct val="110000"/>
              </a:lnSpc>
              <a:spcBef>
                <a:spcPts val="0"/>
              </a:spcBef>
              <a:spcAft>
                <a:spcPts val="600"/>
              </a:spcAft>
              <a:buClrTx/>
              <a:buFont typeface="Lucida Grande"/>
              <a:buChar char="﹣"/>
              <a:defRPr sz="1200" kern="1200" baseline="0">
                <a:solidFill>
                  <a:srgbClr val="000000"/>
                </a:solidFill>
                <a:latin typeface="Calibri"/>
                <a:ea typeface="+mn-ea"/>
                <a:cs typeface="Calibri"/>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3200" b="1" dirty="0">
                <a:solidFill>
                  <a:schemeClr val="bg1"/>
                </a:solidFill>
              </a:rPr>
              <a:t>Provider’s credentials must be kept current</a:t>
            </a:r>
          </a:p>
          <a:p>
            <a:pPr lvl="1">
              <a:buFont typeface="Wingdings" panose="05000000000000000000" pitchFamily="2" charset="2"/>
              <a:buChar char="Ø"/>
            </a:pPr>
            <a:r>
              <a:rPr lang="en-US" sz="3000" dirty="0">
                <a:solidFill>
                  <a:schemeClr val="bg1"/>
                </a:solidFill>
              </a:rPr>
              <a:t>State License</a:t>
            </a:r>
          </a:p>
          <a:p>
            <a:pPr lvl="1">
              <a:buFont typeface="Wingdings" panose="05000000000000000000" pitchFamily="2" charset="2"/>
              <a:buChar char="Ø"/>
            </a:pPr>
            <a:r>
              <a:rPr lang="en-US" sz="3000" dirty="0">
                <a:solidFill>
                  <a:schemeClr val="bg1"/>
                </a:solidFill>
              </a:rPr>
              <a:t>DEA</a:t>
            </a:r>
          </a:p>
          <a:p>
            <a:pPr lvl="1">
              <a:buFont typeface="Wingdings" panose="05000000000000000000" pitchFamily="2" charset="2"/>
              <a:buChar char="Ø"/>
            </a:pPr>
            <a:r>
              <a:rPr lang="en-US" sz="3000" dirty="0">
                <a:solidFill>
                  <a:schemeClr val="bg1"/>
                </a:solidFill>
              </a:rPr>
              <a:t>Board Certification</a:t>
            </a:r>
          </a:p>
          <a:p>
            <a:pPr lvl="1">
              <a:buFont typeface="Wingdings" panose="05000000000000000000" pitchFamily="2" charset="2"/>
              <a:buChar char="Ø"/>
            </a:pPr>
            <a:r>
              <a:rPr lang="en-US" sz="3000" dirty="0">
                <a:solidFill>
                  <a:schemeClr val="bg1"/>
                </a:solidFill>
              </a:rPr>
              <a:t>Malpractice Liability Insurance</a:t>
            </a:r>
          </a:p>
          <a:p>
            <a:pPr lvl="1">
              <a:buFont typeface="Wingdings" panose="05000000000000000000" pitchFamily="2" charset="2"/>
              <a:buChar char="Ø"/>
            </a:pPr>
            <a:r>
              <a:rPr lang="en-US" sz="3000" dirty="0">
                <a:solidFill>
                  <a:schemeClr val="bg1"/>
                </a:solidFill>
              </a:rPr>
              <a:t>ACLS/CPR/PALS Certifications</a:t>
            </a:r>
          </a:p>
        </p:txBody>
      </p:sp>
      <p:pic>
        <p:nvPicPr>
          <p:cNvPr id="3" name="Picture 2">
            <a:extLst>
              <a:ext uri="{FF2B5EF4-FFF2-40B4-BE49-F238E27FC236}">
                <a16:creationId xmlns:a16="http://schemas.microsoft.com/office/drawing/2014/main" id="{9F28E1B8-1D77-D8A3-B961-A53DF7AD141C}"/>
              </a:ext>
            </a:extLst>
          </p:cNvPr>
          <p:cNvPicPr>
            <a:picLocks noChangeAspect="1"/>
          </p:cNvPicPr>
          <p:nvPr/>
        </p:nvPicPr>
        <p:blipFill>
          <a:blip r:embed="rId2"/>
          <a:stretch>
            <a:fillRect/>
          </a:stretch>
        </p:blipFill>
        <p:spPr>
          <a:xfrm>
            <a:off x="2804919" y="4392960"/>
            <a:ext cx="2511214" cy="1872451"/>
          </a:xfrm>
          <a:prstGeom prst="rect">
            <a:avLst/>
          </a:prstGeom>
        </p:spPr>
      </p:pic>
    </p:spTree>
    <p:extLst>
      <p:ext uri="{BB962C8B-B14F-4D97-AF65-F5344CB8AC3E}">
        <p14:creationId xmlns:p14="http://schemas.microsoft.com/office/powerpoint/2010/main" val="216384464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AF2EED6-5FA6-3695-1172-421803CEE2E4}"/>
              </a:ext>
            </a:extLst>
          </p:cNvPr>
          <p:cNvSpPr txBox="1">
            <a:spLocks/>
          </p:cNvSpPr>
          <p:nvPr/>
        </p:nvSpPr>
        <p:spPr>
          <a:xfrm>
            <a:off x="1275680" y="1075196"/>
            <a:ext cx="7634991" cy="4821119"/>
          </a:xfrm>
          <a:prstGeom prst="rect">
            <a:avLst/>
          </a:prstGeom>
        </p:spPr>
        <p:txBody>
          <a:bodyPr>
            <a:normAutofit/>
          </a:bodyPr>
          <a:lstStyle>
            <a:lvl1pPr marL="0" indent="0" algn="l" defTabSz="914400" rtl="0" eaLnBrk="1" latinLnBrk="0" hangingPunct="1">
              <a:lnSpc>
                <a:spcPct val="110000"/>
              </a:lnSpc>
              <a:spcBef>
                <a:spcPts val="0"/>
              </a:spcBef>
              <a:spcAft>
                <a:spcPts val="600"/>
              </a:spcAft>
              <a:buClrTx/>
              <a:buFont typeface="Arial"/>
              <a:buNone/>
              <a:defRPr sz="2500" b="0" kern="1200">
                <a:solidFill>
                  <a:srgbClr val="000000"/>
                </a:solidFill>
                <a:latin typeface="Calibri"/>
                <a:ea typeface="+mn-ea"/>
                <a:cs typeface="Calibri"/>
              </a:defRPr>
            </a:lvl1pPr>
            <a:lvl2pPr marL="457200" indent="-182880" algn="l" defTabSz="914400" rtl="0" eaLnBrk="1" latinLnBrk="0" hangingPunct="1">
              <a:lnSpc>
                <a:spcPct val="110000"/>
              </a:lnSpc>
              <a:spcBef>
                <a:spcPts val="0"/>
              </a:spcBef>
              <a:spcAft>
                <a:spcPts val="600"/>
              </a:spcAft>
              <a:buClrTx/>
              <a:buFont typeface="Arial" panose="020B0604020202020204" pitchFamily="34" charset="0"/>
              <a:buChar char="•"/>
              <a:defRPr sz="2500" kern="1200">
                <a:solidFill>
                  <a:srgbClr val="000000"/>
                </a:solidFill>
                <a:latin typeface="Calibri"/>
                <a:ea typeface="+mn-ea"/>
                <a:cs typeface="Calibri"/>
              </a:defRPr>
            </a:lvl2pPr>
            <a:lvl3pPr marL="1309687" indent="-342900" algn="l" defTabSz="914400" rtl="0" eaLnBrk="1" latinLnBrk="0" hangingPunct="1">
              <a:lnSpc>
                <a:spcPct val="110000"/>
              </a:lnSpc>
              <a:spcBef>
                <a:spcPts val="0"/>
              </a:spcBef>
              <a:spcAft>
                <a:spcPts val="600"/>
              </a:spcAft>
              <a:buClrTx/>
              <a:buFont typeface="Courier New" panose="02070309020205020404" pitchFamily="49" charset="0"/>
              <a:buChar char="o"/>
              <a:defRPr sz="2100" kern="1200">
                <a:solidFill>
                  <a:srgbClr val="000000"/>
                </a:solidFill>
                <a:latin typeface="Calibri"/>
                <a:ea typeface="+mn-ea"/>
                <a:cs typeface="Calibri"/>
              </a:defRPr>
            </a:lvl3pPr>
            <a:lvl4pPr marL="1600200" indent="-174625" algn="l" defTabSz="914400" rtl="0" eaLnBrk="1" latinLnBrk="0" hangingPunct="1">
              <a:lnSpc>
                <a:spcPct val="110000"/>
              </a:lnSpc>
              <a:spcBef>
                <a:spcPts val="0"/>
              </a:spcBef>
              <a:spcAft>
                <a:spcPts val="600"/>
              </a:spcAft>
              <a:buClrTx/>
              <a:buFont typeface="Courier New"/>
              <a:buChar char="o"/>
              <a:defRPr sz="1200" kern="1200">
                <a:solidFill>
                  <a:srgbClr val="000000"/>
                </a:solidFill>
                <a:latin typeface="Calibri"/>
                <a:ea typeface="+mn-ea"/>
                <a:cs typeface="Calibri"/>
              </a:defRPr>
            </a:lvl4pPr>
            <a:lvl5pPr marL="2057400" indent="-171450" algn="l" defTabSz="914400" rtl="0" eaLnBrk="1" latinLnBrk="0" hangingPunct="1">
              <a:lnSpc>
                <a:spcPct val="110000"/>
              </a:lnSpc>
              <a:spcBef>
                <a:spcPts val="0"/>
              </a:spcBef>
              <a:spcAft>
                <a:spcPts val="600"/>
              </a:spcAft>
              <a:buClrTx/>
              <a:buFont typeface="Lucida Grande"/>
              <a:buChar char="﹣"/>
              <a:defRPr sz="1200" kern="1200" baseline="0">
                <a:solidFill>
                  <a:srgbClr val="000000"/>
                </a:solidFill>
                <a:latin typeface="Calibri"/>
                <a:ea typeface="+mn-ea"/>
                <a:cs typeface="Calibri"/>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3200" b="1" dirty="0">
                <a:solidFill>
                  <a:schemeClr val="bg1"/>
                </a:solidFill>
              </a:rPr>
              <a:t>Utilize software to ensure expiring documents do not expire.</a:t>
            </a:r>
          </a:p>
          <a:p>
            <a:endParaRPr lang="en-US" sz="1000" b="1" dirty="0">
              <a:solidFill>
                <a:schemeClr val="bg1"/>
              </a:solidFill>
            </a:endParaRPr>
          </a:p>
          <a:p>
            <a:pPr lvl="1">
              <a:buFont typeface="Wingdings" panose="05000000000000000000" pitchFamily="2" charset="2"/>
              <a:buChar char="Ø"/>
            </a:pPr>
            <a:r>
              <a:rPr lang="en-US" sz="3000" dirty="0">
                <a:solidFill>
                  <a:schemeClr val="bg1"/>
                </a:solidFill>
              </a:rPr>
              <a:t>Provider Enrollment Software with reporting capabilities</a:t>
            </a:r>
          </a:p>
          <a:p>
            <a:pPr lvl="1">
              <a:buFont typeface="Wingdings" panose="05000000000000000000" pitchFamily="2" charset="2"/>
              <a:buChar char="Ø"/>
            </a:pPr>
            <a:r>
              <a:rPr lang="en-US" sz="3000" dirty="0">
                <a:solidFill>
                  <a:schemeClr val="bg1"/>
                </a:solidFill>
              </a:rPr>
              <a:t>Excel Spreadsheets (not a best practice)</a:t>
            </a:r>
          </a:p>
          <a:p>
            <a:pPr lvl="1">
              <a:buFont typeface="Wingdings" panose="05000000000000000000" pitchFamily="2" charset="2"/>
              <a:buChar char="Ø"/>
            </a:pPr>
            <a:r>
              <a:rPr lang="en-US" sz="3000" dirty="0">
                <a:solidFill>
                  <a:schemeClr val="bg1"/>
                </a:solidFill>
              </a:rPr>
              <a:t>Calendar reminders (not a best practice)</a:t>
            </a:r>
          </a:p>
          <a:p>
            <a:pPr marL="342882" lvl="1" indent="0">
              <a:buFont typeface="Arial" panose="020B0604020202020204" pitchFamily="34" charset="0"/>
              <a:buNone/>
            </a:pPr>
            <a:endParaRPr lang="en-US" sz="2667" dirty="0"/>
          </a:p>
          <a:p>
            <a:endParaRPr lang="en-US" dirty="0"/>
          </a:p>
          <a:p>
            <a:endParaRPr lang="en-US" dirty="0"/>
          </a:p>
        </p:txBody>
      </p:sp>
      <p:sp>
        <p:nvSpPr>
          <p:cNvPr id="6" name="TextBox 5">
            <a:extLst>
              <a:ext uri="{FF2B5EF4-FFF2-40B4-BE49-F238E27FC236}">
                <a16:creationId xmlns:a16="http://schemas.microsoft.com/office/drawing/2014/main" id="{48DEF7BA-B1C0-375A-AB7D-2000DF2C88B9}"/>
              </a:ext>
            </a:extLst>
          </p:cNvPr>
          <p:cNvSpPr txBox="1"/>
          <p:nvPr/>
        </p:nvSpPr>
        <p:spPr>
          <a:xfrm>
            <a:off x="52026" y="113511"/>
            <a:ext cx="6689309" cy="523220"/>
          </a:xfrm>
          <a:prstGeom prst="rect">
            <a:avLst/>
          </a:prstGeom>
          <a:noFill/>
        </p:spPr>
        <p:txBody>
          <a:bodyPr wrap="square">
            <a:spAutoFit/>
          </a:bodyPr>
          <a:lstStyle/>
          <a:p>
            <a:r>
              <a:rPr lang="en-US" sz="2800" b="1" dirty="0">
                <a:solidFill>
                  <a:schemeClr val="bg1"/>
                </a:solidFill>
              </a:rPr>
              <a:t>Maintaining Expiring Documents</a:t>
            </a:r>
            <a:endParaRPr lang="en-US" sz="2800" dirty="0">
              <a:solidFill>
                <a:schemeClr val="bg1"/>
              </a:solidFill>
            </a:endParaRPr>
          </a:p>
        </p:txBody>
      </p:sp>
      <p:pic>
        <p:nvPicPr>
          <p:cNvPr id="7" name="Picture 6">
            <a:extLst>
              <a:ext uri="{FF2B5EF4-FFF2-40B4-BE49-F238E27FC236}">
                <a16:creationId xmlns:a16="http://schemas.microsoft.com/office/drawing/2014/main" id="{E39C8B1E-C342-2E88-61B6-1942794C1FEA}"/>
              </a:ext>
            </a:extLst>
          </p:cNvPr>
          <p:cNvPicPr>
            <a:picLocks noChangeAspect="1"/>
          </p:cNvPicPr>
          <p:nvPr/>
        </p:nvPicPr>
        <p:blipFill>
          <a:blip r:embed="rId2"/>
          <a:stretch>
            <a:fillRect/>
          </a:stretch>
        </p:blipFill>
        <p:spPr>
          <a:xfrm>
            <a:off x="3153103" y="4733825"/>
            <a:ext cx="2101431" cy="1415410"/>
          </a:xfrm>
          <a:prstGeom prst="rect">
            <a:avLst/>
          </a:prstGeom>
        </p:spPr>
      </p:pic>
    </p:spTree>
    <p:extLst>
      <p:ext uri="{BB962C8B-B14F-4D97-AF65-F5344CB8AC3E}">
        <p14:creationId xmlns:p14="http://schemas.microsoft.com/office/powerpoint/2010/main" val="156650050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60BE13-E0A9-9D17-5817-3AB365C8B46B}"/>
              </a:ext>
            </a:extLst>
          </p:cNvPr>
          <p:cNvSpPr>
            <a:spLocks noGrp="1"/>
          </p:cNvSpPr>
          <p:nvPr>
            <p:ph type="body" sz="quarter" idx="10"/>
          </p:nvPr>
        </p:nvSpPr>
        <p:spPr>
          <a:xfrm>
            <a:off x="281834" y="194153"/>
            <a:ext cx="7448063" cy="1279791"/>
          </a:xfrm>
        </p:spPr>
        <p:txBody>
          <a:bodyPr/>
          <a:lstStyle/>
          <a:p>
            <a:r>
              <a:rPr lang="en-US" sz="2400" dirty="0">
                <a:latin typeface="+mn-lt"/>
              </a:rPr>
              <a:t>Presented by Dawn Anderson, CPMSM, CPCS, PESC</a:t>
            </a:r>
          </a:p>
          <a:p>
            <a:r>
              <a:rPr lang="en-US" sz="2400" dirty="0">
                <a:latin typeface="+mn-lt"/>
              </a:rPr>
              <a:t>Director Credentialing, Privileging, Licensing</a:t>
            </a:r>
          </a:p>
          <a:p>
            <a:r>
              <a:rPr lang="en-US" sz="2400" dirty="0">
                <a:latin typeface="+mn-lt"/>
              </a:rPr>
              <a:t>OB Hospitalist Group</a:t>
            </a:r>
          </a:p>
        </p:txBody>
      </p:sp>
      <p:pic>
        <p:nvPicPr>
          <p:cNvPr id="5" name="Picture 4">
            <a:extLst>
              <a:ext uri="{FF2B5EF4-FFF2-40B4-BE49-F238E27FC236}">
                <a16:creationId xmlns:a16="http://schemas.microsoft.com/office/drawing/2014/main" id="{AC674A93-1997-066B-B833-3ECD2522222B}"/>
              </a:ext>
            </a:extLst>
          </p:cNvPr>
          <p:cNvPicPr>
            <a:picLocks noChangeAspect="1"/>
          </p:cNvPicPr>
          <p:nvPr/>
        </p:nvPicPr>
        <p:blipFill>
          <a:blip r:embed="rId2"/>
          <a:stretch>
            <a:fillRect/>
          </a:stretch>
        </p:blipFill>
        <p:spPr>
          <a:xfrm>
            <a:off x="7665929" y="144049"/>
            <a:ext cx="1196237" cy="1859979"/>
          </a:xfrm>
          <a:prstGeom prst="rect">
            <a:avLst/>
          </a:prstGeom>
        </p:spPr>
      </p:pic>
      <p:pic>
        <p:nvPicPr>
          <p:cNvPr id="7" name="Content Placeholder 4" descr="A close-up of a person smiling&#10;&#10;Description automatically generated">
            <a:extLst>
              <a:ext uri="{FF2B5EF4-FFF2-40B4-BE49-F238E27FC236}">
                <a16:creationId xmlns:a16="http://schemas.microsoft.com/office/drawing/2014/main" id="{0C1A02E2-420B-E40A-831A-EE413E2B6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7807" y="1549164"/>
            <a:ext cx="2025755" cy="2481562"/>
          </a:xfrm>
          <a:prstGeom prst="rect">
            <a:avLst/>
          </a:prstGeom>
        </p:spPr>
      </p:pic>
    </p:spTree>
    <p:extLst>
      <p:ext uri="{BB962C8B-B14F-4D97-AF65-F5344CB8AC3E}">
        <p14:creationId xmlns:p14="http://schemas.microsoft.com/office/powerpoint/2010/main" val="1740332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25DC6CD-FFF9-0633-908F-F9AA113BD9E2}"/>
              </a:ext>
            </a:extLst>
          </p:cNvPr>
          <p:cNvSpPr txBox="1"/>
          <p:nvPr/>
        </p:nvSpPr>
        <p:spPr>
          <a:xfrm>
            <a:off x="52026" y="113511"/>
            <a:ext cx="6689309" cy="523220"/>
          </a:xfrm>
          <a:prstGeom prst="rect">
            <a:avLst/>
          </a:prstGeom>
          <a:noFill/>
        </p:spPr>
        <p:txBody>
          <a:bodyPr wrap="square">
            <a:spAutoFit/>
          </a:bodyPr>
          <a:lstStyle/>
          <a:p>
            <a:r>
              <a:rPr lang="en-US" sz="2800" b="1" dirty="0">
                <a:solidFill>
                  <a:schemeClr val="bg1"/>
                </a:solidFill>
              </a:rPr>
              <a:t>Maintaining CAQH</a:t>
            </a:r>
            <a:endParaRPr lang="en-US" sz="2800" dirty="0">
              <a:solidFill>
                <a:schemeClr val="bg1"/>
              </a:solidFill>
            </a:endParaRPr>
          </a:p>
        </p:txBody>
      </p:sp>
      <p:sp>
        <p:nvSpPr>
          <p:cNvPr id="6" name="Content Placeholder 2">
            <a:extLst>
              <a:ext uri="{FF2B5EF4-FFF2-40B4-BE49-F238E27FC236}">
                <a16:creationId xmlns:a16="http://schemas.microsoft.com/office/drawing/2014/main" id="{0EA45C4B-1662-E041-FBF1-3860E1031F77}"/>
              </a:ext>
            </a:extLst>
          </p:cNvPr>
          <p:cNvSpPr txBox="1">
            <a:spLocks/>
          </p:cNvSpPr>
          <p:nvPr/>
        </p:nvSpPr>
        <p:spPr>
          <a:xfrm>
            <a:off x="931217" y="881571"/>
            <a:ext cx="8269540" cy="5094857"/>
          </a:xfrm>
          <a:prstGeom prst="rect">
            <a:avLst/>
          </a:prstGeom>
        </p:spPr>
        <p:txBody>
          <a:bodyPr>
            <a:normAutofit fontScale="92500"/>
          </a:bodyPr>
          <a:lstStyle>
            <a:lvl1pPr marL="0" indent="0" algn="l" defTabSz="914400" rtl="0" eaLnBrk="1" latinLnBrk="0" hangingPunct="1">
              <a:lnSpc>
                <a:spcPct val="110000"/>
              </a:lnSpc>
              <a:spcBef>
                <a:spcPts val="0"/>
              </a:spcBef>
              <a:spcAft>
                <a:spcPts val="600"/>
              </a:spcAft>
              <a:buClrTx/>
              <a:buFont typeface="Arial"/>
              <a:buNone/>
              <a:defRPr sz="2500" b="0" kern="1200">
                <a:solidFill>
                  <a:srgbClr val="000000"/>
                </a:solidFill>
                <a:latin typeface="Calibri"/>
                <a:ea typeface="+mn-ea"/>
                <a:cs typeface="Calibri"/>
              </a:defRPr>
            </a:lvl1pPr>
            <a:lvl2pPr marL="457200" indent="-182880" algn="l" defTabSz="914400" rtl="0" eaLnBrk="1" latinLnBrk="0" hangingPunct="1">
              <a:lnSpc>
                <a:spcPct val="110000"/>
              </a:lnSpc>
              <a:spcBef>
                <a:spcPts val="0"/>
              </a:spcBef>
              <a:spcAft>
                <a:spcPts val="600"/>
              </a:spcAft>
              <a:buClrTx/>
              <a:buFont typeface="Arial" panose="020B0604020202020204" pitchFamily="34" charset="0"/>
              <a:buChar char="•"/>
              <a:defRPr sz="2500" kern="1200">
                <a:solidFill>
                  <a:srgbClr val="000000"/>
                </a:solidFill>
                <a:latin typeface="Calibri"/>
                <a:ea typeface="+mn-ea"/>
                <a:cs typeface="Calibri"/>
              </a:defRPr>
            </a:lvl2pPr>
            <a:lvl3pPr marL="1309687" indent="-342900" algn="l" defTabSz="914400" rtl="0" eaLnBrk="1" latinLnBrk="0" hangingPunct="1">
              <a:lnSpc>
                <a:spcPct val="110000"/>
              </a:lnSpc>
              <a:spcBef>
                <a:spcPts val="0"/>
              </a:spcBef>
              <a:spcAft>
                <a:spcPts val="600"/>
              </a:spcAft>
              <a:buClrTx/>
              <a:buFont typeface="Courier New" panose="02070309020205020404" pitchFamily="49" charset="0"/>
              <a:buChar char="o"/>
              <a:defRPr sz="2100" kern="1200">
                <a:solidFill>
                  <a:srgbClr val="000000"/>
                </a:solidFill>
                <a:latin typeface="Calibri"/>
                <a:ea typeface="+mn-ea"/>
                <a:cs typeface="Calibri"/>
              </a:defRPr>
            </a:lvl3pPr>
            <a:lvl4pPr marL="1600200" indent="-174625" algn="l" defTabSz="914400" rtl="0" eaLnBrk="1" latinLnBrk="0" hangingPunct="1">
              <a:lnSpc>
                <a:spcPct val="110000"/>
              </a:lnSpc>
              <a:spcBef>
                <a:spcPts val="0"/>
              </a:spcBef>
              <a:spcAft>
                <a:spcPts val="600"/>
              </a:spcAft>
              <a:buClrTx/>
              <a:buFont typeface="Courier New"/>
              <a:buChar char="o"/>
              <a:defRPr sz="1200" kern="1200">
                <a:solidFill>
                  <a:srgbClr val="000000"/>
                </a:solidFill>
                <a:latin typeface="Calibri"/>
                <a:ea typeface="+mn-ea"/>
                <a:cs typeface="Calibri"/>
              </a:defRPr>
            </a:lvl4pPr>
            <a:lvl5pPr marL="2057400" indent="-171450" algn="l" defTabSz="914400" rtl="0" eaLnBrk="1" latinLnBrk="0" hangingPunct="1">
              <a:lnSpc>
                <a:spcPct val="110000"/>
              </a:lnSpc>
              <a:spcBef>
                <a:spcPts val="0"/>
              </a:spcBef>
              <a:spcAft>
                <a:spcPts val="600"/>
              </a:spcAft>
              <a:buClrTx/>
              <a:buFont typeface="Lucida Grande"/>
              <a:buChar char="﹣"/>
              <a:defRPr sz="1200" kern="1200" baseline="0">
                <a:solidFill>
                  <a:srgbClr val="000000"/>
                </a:solidFill>
                <a:latin typeface="Calibri"/>
                <a:ea typeface="+mn-ea"/>
                <a:cs typeface="Calibri"/>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3500" b="1" dirty="0">
                <a:solidFill>
                  <a:schemeClr val="bg1"/>
                </a:solidFill>
              </a:rPr>
              <a:t>CAQH can be a </a:t>
            </a:r>
            <a:r>
              <a:rPr lang="en-US" sz="3500" b="1" i="1" dirty="0">
                <a:solidFill>
                  <a:schemeClr val="bg1"/>
                </a:solidFill>
              </a:rPr>
              <a:t>4-letter word </a:t>
            </a:r>
            <a:r>
              <a:rPr lang="en-US" sz="3500" b="1" dirty="0">
                <a:solidFill>
                  <a:schemeClr val="bg1"/>
                </a:solidFill>
              </a:rPr>
              <a:t>if you aren’t careful.</a:t>
            </a:r>
          </a:p>
          <a:p>
            <a:pPr marL="457200" indent="-457200">
              <a:buFont typeface="Wingdings" panose="05000000000000000000" pitchFamily="2" charset="2"/>
              <a:buChar char="Ø"/>
            </a:pPr>
            <a:r>
              <a:rPr lang="en-US" sz="3200" dirty="0">
                <a:solidFill>
                  <a:schemeClr val="bg1"/>
                </a:solidFill>
              </a:rPr>
              <a:t>CAQH </a:t>
            </a:r>
            <a:r>
              <a:rPr lang="en-US" sz="3200" b="1" dirty="0">
                <a:solidFill>
                  <a:schemeClr val="bg1"/>
                </a:solidFill>
              </a:rPr>
              <a:t>requires re-attestation </a:t>
            </a:r>
            <a:r>
              <a:rPr lang="en-US" sz="3200" dirty="0">
                <a:solidFill>
                  <a:schemeClr val="bg1"/>
                </a:solidFill>
              </a:rPr>
              <a:t>every 120 days</a:t>
            </a:r>
          </a:p>
          <a:p>
            <a:pPr lvl="2">
              <a:buFont typeface="Wingdings" panose="05000000000000000000" pitchFamily="2" charset="2"/>
              <a:buChar char="Ø"/>
            </a:pPr>
            <a:r>
              <a:rPr lang="en-US" sz="3200" dirty="0">
                <a:solidFill>
                  <a:schemeClr val="bg1"/>
                </a:solidFill>
              </a:rPr>
              <a:t>180 Days for Illinois Providers</a:t>
            </a:r>
          </a:p>
          <a:p>
            <a:pPr marL="457200" indent="-457200">
              <a:buFont typeface="Wingdings" panose="05000000000000000000" pitchFamily="2" charset="2"/>
              <a:buChar char="Ø"/>
            </a:pPr>
            <a:r>
              <a:rPr lang="en-US" sz="3200" b="1" dirty="0">
                <a:solidFill>
                  <a:schemeClr val="bg1"/>
                </a:solidFill>
              </a:rPr>
              <a:t>Expired documents </a:t>
            </a:r>
            <a:r>
              <a:rPr lang="en-US" sz="3200" dirty="0">
                <a:solidFill>
                  <a:schemeClr val="bg1"/>
                </a:solidFill>
              </a:rPr>
              <a:t>such as medical licenses, DEAs, malpractice policies </a:t>
            </a:r>
            <a:r>
              <a:rPr lang="en-US" sz="3200" b="1" dirty="0">
                <a:solidFill>
                  <a:schemeClr val="bg1"/>
                </a:solidFill>
              </a:rPr>
              <a:t>are required to be updated </a:t>
            </a:r>
            <a:r>
              <a:rPr lang="en-US" sz="3200" dirty="0">
                <a:solidFill>
                  <a:schemeClr val="bg1"/>
                </a:solidFill>
              </a:rPr>
              <a:t>and maintained in CAQH</a:t>
            </a:r>
          </a:p>
          <a:p>
            <a:pPr marL="457200" indent="-457200">
              <a:buFont typeface="Wingdings" panose="05000000000000000000" pitchFamily="2" charset="2"/>
              <a:buChar char="Ø"/>
            </a:pPr>
            <a:r>
              <a:rPr lang="en-US" sz="3200" dirty="0">
                <a:solidFill>
                  <a:schemeClr val="bg1"/>
                </a:solidFill>
              </a:rPr>
              <a:t>Any time a document is updated, </a:t>
            </a:r>
            <a:r>
              <a:rPr lang="en-US" sz="3200" b="1" dirty="0">
                <a:solidFill>
                  <a:schemeClr val="bg1"/>
                </a:solidFill>
              </a:rPr>
              <a:t>you must re-attest </a:t>
            </a:r>
            <a:r>
              <a:rPr lang="en-US" sz="3200" dirty="0">
                <a:solidFill>
                  <a:schemeClr val="bg1"/>
                </a:solidFill>
              </a:rPr>
              <a:t>in CAQH in order to save the changes</a:t>
            </a:r>
          </a:p>
          <a:p>
            <a:endParaRPr lang="en-US" dirty="0"/>
          </a:p>
        </p:txBody>
      </p:sp>
      <p:pic>
        <p:nvPicPr>
          <p:cNvPr id="7" name="Picture 6">
            <a:extLst>
              <a:ext uri="{FF2B5EF4-FFF2-40B4-BE49-F238E27FC236}">
                <a16:creationId xmlns:a16="http://schemas.microsoft.com/office/drawing/2014/main" id="{F8803791-859D-2EF6-5D27-9AED54E7F12B}"/>
              </a:ext>
            </a:extLst>
          </p:cNvPr>
          <p:cNvPicPr>
            <a:picLocks noChangeAspect="1"/>
          </p:cNvPicPr>
          <p:nvPr/>
        </p:nvPicPr>
        <p:blipFill>
          <a:blip r:embed="rId2"/>
          <a:stretch>
            <a:fillRect/>
          </a:stretch>
        </p:blipFill>
        <p:spPr>
          <a:xfrm>
            <a:off x="3810014" y="5868047"/>
            <a:ext cx="1632244" cy="989953"/>
          </a:xfrm>
          <a:prstGeom prst="rect">
            <a:avLst/>
          </a:prstGeom>
        </p:spPr>
      </p:pic>
    </p:spTree>
    <p:extLst>
      <p:ext uri="{BB962C8B-B14F-4D97-AF65-F5344CB8AC3E}">
        <p14:creationId xmlns:p14="http://schemas.microsoft.com/office/powerpoint/2010/main" val="27307020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16D3D-38DE-81A2-4866-F57BDF30B74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9E23AE4-D962-D900-137C-D0E826935A01}"/>
              </a:ext>
            </a:extLst>
          </p:cNvPr>
          <p:cNvSpPr txBox="1"/>
          <p:nvPr/>
        </p:nvSpPr>
        <p:spPr>
          <a:xfrm>
            <a:off x="-55180" y="113510"/>
            <a:ext cx="7010926" cy="492443"/>
          </a:xfrm>
          <a:prstGeom prst="rect">
            <a:avLst/>
          </a:prstGeom>
          <a:noFill/>
        </p:spPr>
        <p:txBody>
          <a:bodyPr wrap="square">
            <a:spAutoFit/>
          </a:bodyPr>
          <a:lstStyle/>
          <a:p>
            <a:r>
              <a:rPr lang="en-US" sz="2600" b="1" dirty="0">
                <a:solidFill>
                  <a:schemeClr val="bg1"/>
                </a:solidFill>
              </a:rPr>
              <a:t>Maintaining CAQH – What happens if you don’t?</a:t>
            </a:r>
            <a:endParaRPr lang="en-US" sz="2600" dirty="0">
              <a:solidFill>
                <a:schemeClr val="bg1"/>
              </a:solidFill>
            </a:endParaRPr>
          </a:p>
        </p:txBody>
      </p:sp>
      <p:sp>
        <p:nvSpPr>
          <p:cNvPr id="2" name="Content Placeholder 2">
            <a:extLst>
              <a:ext uri="{FF2B5EF4-FFF2-40B4-BE49-F238E27FC236}">
                <a16:creationId xmlns:a16="http://schemas.microsoft.com/office/drawing/2014/main" id="{B6362C7B-0A95-94C5-5EBF-F5F7451A376D}"/>
              </a:ext>
            </a:extLst>
          </p:cNvPr>
          <p:cNvSpPr txBox="1">
            <a:spLocks/>
          </p:cNvSpPr>
          <p:nvPr/>
        </p:nvSpPr>
        <p:spPr>
          <a:xfrm>
            <a:off x="1019041" y="1031511"/>
            <a:ext cx="7897935" cy="5448118"/>
          </a:xfrm>
          <a:prstGeom prst="rect">
            <a:avLst/>
          </a:prstGeom>
        </p:spPr>
        <p:txBody>
          <a:bodyPr>
            <a:normAutofit/>
          </a:bodyPr>
          <a:lstStyle>
            <a:lvl1pPr marL="0" indent="0" algn="l" defTabSz="914400" rtl="0" eaLnBrk="1" latinLnBrk="0" hangingPunct="1">
              <a:lnSpc>
                <a:spcPct val="110000"/>
              </a:lnSpc>
              <a:spcBef>
                <a:spcPts val="0"/>
              </a:spcBef>
              <a:spcAft>
                <a:spcPts val="600"/>
              </a:spcAft>
              <a:buClrTx/>
              <a:buFont typeface="Arial"/>
              <a:buNone/>
              <a:defRPr sz="2500" b="0" kern="1200">
                <a:solidFill>
                  <a:srgbClr val="000000"/>
                </a:solidFill>
                <a:latin typeface="Calibri"/>
                <a:ea typeface="+mn-ea"/>
                <a:cs typeface="Calibri"/>
              </a:defRPr>
            </a:lvl1pPr>
            <a:lvl2pPr marL="457200" indent="-182880" algn="l" defTabSz="914400" rtl="0" eaLnBrk="1" latinLnBrk="0" hangingPunct="1">
              <a:lnSpc>
                <a:spcPct val="110000"/>
              </a:lnSpc>
              <a:spcBef>
                <a:spcPts val="0"/>
              </a:spcBef>
              <a:spcAft>
                <a:spcPts val="600"/>
              </a:spcAft>
              <a:buClrTx/>
              <a:buFont typeface="Arial" panose="020B0604020202020204" pitchFamily="34" charset="0"/>
              <a:buChar char="•"/>
              <a:defRPr sz="2500" kern="1200">
                <a:solidFill>
                  <a:srgbClr val="000000"/>
                </a:solidFill>
                <a:latin typeface="Calibri"/>
                <a:ea typeface="+mn-ea"/>
                <a:cs typeface="Calibri"/>
              </a:defRPr>
            </a:lvl2pPr>
            <a:lvl3pPr marL="1309687" indent="-342900" algn="l" defTabSz="914400" rtl="0" eaLnBrk="1" latinLnBrk="0" hangingPunct="1">
              <a:lnSpc>
                <a:spcPct val="110000"/>
              </a:lnSpc>
              <a:spcBef>
                <a:spcPts val="0"/>
              </a:spcBef>
              <a:spcAft>
                <a:spcPts val="600"/>
              </a:spcAft>
              <a:buClrTx/>
              <a:buFont typeface="Courier New" panose="02070309020205020404" pitchFamily="49" charset="0"/>
              <a:buChar char="o"/>
              <a:defRPr sz="2100" kern="1200">
                <a:solidFill>
                  <a:srgbClr val="000000"/>
                </a:solidFill>
                <a:latin typeface="Calibri"/>
                <a:ea typeface="+mn-ea"/>
                <a:cs typeface="Calibri"/>
              </a:defRPr>
            </a:lvl3pPr>
            <a:lvl4pPr marL="1600200" indent="-174625" algn="l" defTabSz="914400" rtl="0" eaLnBrk="1" latinLnBrk="0" hangingPunct="1">
              <a:lnSpc>
                <a:spcPct val="110000"/>
              </a:lnSpc>
              <a:spcBef>
                <a:spcPts val="0"/>
              </a:spcBef>
              <a:spcAft>
                <a:spcPts val="600"/>
              </a:spcAft>
              <a:buClrTx/>
              <a:buFont typeface="Courier New"/>
              <a:buChar char="o"/>
              <a:defRPr sz="1200" kern="1200">
                <a:solidFill>
                  <a:srgbClr val="000000"/>
                </a:solidFill>
                <a:latin typeface="Calibri"/>
                <a:ea typeface="+mn-ea"/>
                <a:cs typeface="Calibri"/>
              </a:defRPr>
            </a:lvl4pPr>
            <a:lvl5pPr marL="2057400" indent="-171450" algn="l" defTabSz="914400" rtl="0" eaLnBrk="1" latinLnBrk="0" hangingPunct="1">
              <a:lnSpc>
                <a:spcPct val="110000"/>
              </a:lnSpc>
              <a:spcBef>
                <a:spcPts val="0"/>
              </a:spcBef>
              <a:spcAft>
                <a:spcPts val="600"/>
              </a:spcAft>
              <a:buClrTx/>
              <a:buFont typeface="Lucida Grande"/>
              <a:buChar char="﹣"/>
              <a:defRPr sz="1200" kern="1200" baseline="0">
                <a:solidFill>
                  <a:srgbClr val="000000"/>
                </a:solidFill>
                <a:latin typeface="Calibri"/>
                <a:ea typeface="+mn-ea"/>
                <a:cs typeface="Calibri"/>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3000" b="1" dirty="0">
                <a:solidFill>
                  <a:schemeClr val="bg1"/>
                </a:solidFill>
              </a:rPr>
              <a:t>If a provider fails to keep CAQH current, bad things may occur.</a:t>
            </a:r>
          </a:p>
          <a:p>
            <a:endParaRPr lang="en-US" sz="800" b="1" dirty="0">
              <a:solidFill>
                <a:schemeClr val="bg1"/>
              </a:solidFill>
            </a:endParaRPr>
          </a:p>
          <a:p>
            <a:pPr lvl="1">
              <a:buFont typeface="Wingdings" panose="05000000000000000000" pitchFamily="2" charset="2"/>
              <a:buChar char="Ø"/>
            </a:pPr>
            <a:r>
              <a:rPr lang="en-US" sz="3000" dirty="0">
                <a:solidFill>
                  <a:schemeClr val="bg1"/>
                </a:solidFill>
              </a:rPr>
              <a:t>Enrollment Delays (</a:t>
            </a:r>
            <a:r>
              <a:rPr lang="en-US" sz="3000" b="1" dirty="0">
                <a:solidFill>
                  <a:srgbClr val="FF0000"/>
                </a:solidFill>
              </a:rPr>
              <a:t>resulting in a loss of revenue</a:t>
            </a:r>
            <a:r>
              <a:rPr lang="en-US" sz="3000" dirty="0">
                <a:solidFill>
                  <a:schemeClr val="bg1"/>
                </a:solidFill>
              </a:rPr>
              <a:t>)</a:t>
            </a:r>
          </a:p>
          <a:p>
            <a:pPr lvl="1">
              <a:buFont typeface="Wingdings" panose="05000000000000000000" pitchFamily="2" charset="2"/>
              <a:buChar char="Ø"/>
            </a:pPr>
            <a:r>
              <a:rPr lang="en-US" sz="3000" dirty="0">
                <a:solidFill>
                  <a:schemeClr val="bg1"/>
                </a:solidFill>
              </a:rPr>
              <a:t>Health Plan Termination at recredentialing </a:t>
            </a:r>
            <a:r>
              <a:rPr lang="en-US" sz="3000" dirty="0"/>
              <a:t>(</a:t>
            </a:r>
            <a:r>
              <a:rPr lang="en-US" sz="3000" b="1" dirty="0">
                <a:solidFill>
                  <a:srgbClr val="FF0000"/>
                </a:solidFill>
              </a:rPr>
              <a:t>loss of revenue</a:t>
            </a:r>
            <a:r>
              <a:rPr lang="en-US" sz="3000" dirty="0">
                <a:solidFill>
                  <a:schemeClr val="bg1"/>
                </a:solidFill>
              </a:rPr>
              <a:t>)</a:t>
            </a:r>
          </a:p>
          <a:p>
            <a:pPr lvl="1">
              <a:buFont typeface="Wingdings" panose="05000000000000000000" pitchFamily="2" charset="2"/>
              <a:buChar char="Ø"/>
            </a:pPr>
            <a:r>
              <a:rPr lang="en-US" sz="3000" dirty="0">
                <a:solidFill>
                  <a:schemeClr val="bg1"/>
                </a:solidFill>
              </a:rPr>
              <a:t>Non-par status (</a:t>
            </a:r>
            <a:r>
              <a:rPr lang="en-US" sz="3000" b="1" dirty="0">
                <a:solidFill>
                  <a:srgbClr val="FF0000"/>
                </a:solidFill>
              </a:rPr>
              <a:t>loss in revenue!</a:t>
            </a:r>
            <a:r>
              <a:rPr lang="en-US" sz="3000" dirty="0">
                <a:solidFill>
                  <a:schemeClr val="bg1"/>
                </a:solidFill>
              </a:rPr>
              <a:t>)</a:t>
            </a:r>
          </a:p>
        </p:txBody>
      </p:sp>
      <p:pic>
        <p:nvPicPr>
          <p:cNvPr id="3" name="Picture 2">
            <a:extLst>
              <a:ext uri="{FF2B5EF4-FFF2-40B4-BE49-F238E27FC236}">
                <a16:creationId xmlns:a16="http://schemas.microsoft.com/office/drawing/2014/main" id="{DBC8BF5C-2A33-257E-CB0A-BFAD7AA77149}"/>
              </a:ext>
            </a:extLst>
          </p:cNvPr>
          <p:cNvPicPr>
            <a:picLocks noChangeAspect="1"/>
          </p:cNvPicPr>
          <p:nvPr/>
        </p:nvPicPr>
        <p:blipFill>
          <a:blip r:embed="rId2"/>
          <a:stretch>
            <a:fillRect/>
          </a:stretch>
        </p:blipFill>
        <p:spPr>
          <a:xfrm>
            <a:off x="0" y="4978272"/>
            <a:ext cx="2930436" cy="1415320"/>
          </a:xfrm>
          <a:prstGeom prst="rect">
            <a:avLst/>
          </a:prstGeom>
        </p:spPr>
      </p:pic>
    </p:spTree>
    <p:extLst>
      <p:ext uri="{BB962C8B-B14F-4D97-AF65-F5344CB8AC3E}">
        <p14:creationId xmlns:p14="http://schemas.microsoft.com/office/powerpoint/2010/main" val="383111549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BE3B-405F-E104-AA8E-231108276DE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467188E-9115-D1BE-0C61-44A83FD3DA98}"/>
              </a:ext>
            </a:extLst>
          </p:cNvPr>
          <p:cNvSpPr txBox="1"/>
          <p:nvPr/>
        </p:nvSpPr>
        <p:spPr>
          <a:xfrm>
            <a:off x="52026" y="113511"/>
            <a:ext cx="6689309" cy="523220"/>
          </a:xfrm>
          <a:prstGeom prst="rect">
            <a:avLst/>
          </a:prstGeom>
          <a:noFill/>
        </p:spPr>
        <p:txBody>
          <a:bodyPr wrap="square">
            <a:spAutoFit/>
          </a:bodyPr>
          <a:lstStyle/>
          <a:p>
            <a:r>
              <a:rPr lang="en-US" sz="2800" b="1" dirty="0">
                <a:solidFill>
                  <a:schemeClr val="bg1"/>
                </a:solidFill>
              </a:rPr>
              <a:t>Maintaining PECOS</a:t>
            </a:r>
            <a:endParaRPr lang="en-US" sz="2800" dirty="0">
              <a:solidFill>
                <a:schemeClr val="bg1"/>
              </a:solidFill>
            </a:endParaRPr>
          </a:p>
        </p:txBody>
      </p:sp>
      <p:sp>
        <p:nvSpPr>
          <p:cNvPr id="2" name="Content Placeholder 2">
            <a:extLst>
              <a:ext uri="{FF2B5EF4-FFF2-40B4-BE49-F238E27FC236}">
                <a16:creationId xmlns:a16="http://schemas.microsoft.com/office/drawing/2014/main" id="{D4B8C223-C3D7-5568-8A24-581D21253227}"/>
              </a:ext>
            </a:extLst>
          </p:cNvPr>
          <p:cNvSpPr txBox="1">
            <a:spLocks/>
          </p:cNvSpPr>
          <p:nvPr/>
        </p:nvSpPr>
        <p:spPr>
          <a:xfrm>
            <a:off x="406400" y="785618"/>
            <a:ext cx="8649313" cy="5692241"/>
          </a:xfrm>
          <a:prstGeom prst="rect">
            <a:avLst/>
          </a:prstGeom>
        </p:spPr>
        <p:txBody>
          <a:bodyPr>
            <a:normAutofit fontScale="25000" lnSpcReduction="20000"/>
          </a:bodyPr>
          <a:lstStyle>
            <a:lvl1pPr marL="0" indent="0" algn="l" defTabSz="914400" rtl="0" eaLnBrk="1" latinLnBrk="0" hangingPunct="1">
              <a:lnSpc>
                <a:spcPct val="110000"/>
              </a:lnSpc>
              <a:spcBef>
                <a:spcPts val="0"/>
              </a:spcBef>
              <a:spcAft>
                <a:spcPts val="600"/>
              </a:spcAft>
              <a:buClrTx/>
              <a:buFont typeface="Arial"/>
              <a:buNone/>
              <a:defRPr sz="2500" b="0" kern="1200">
                <a:solidFill>
                  <a:srgbClr val="000000"/>
                </a:solidFill>
                <a:latin typeface="Calibri"/>
                <a:ea typeface="+mn-ea"/>
                <a:cs typeface="Calibri"/>
              </a:defRPr>
            </a:lvl1pPr>
            <a:lvl2pPr marL="457200" indent="-182880" algn="l" defTabSz="914400" rtl="0" eaLnBrk="1" latinLnBrk="0" hangingPunct="1">
              <a:lnSpc>
                <a:spcPct val="110000"/>
              </a:lnSpc>
              <a:spcBef>
                <a:spcPts val="0"/>
              </a:spcBef>
              <a:spcAft>
                <a:spcPts val="600"/>
              </a:spcAft>
              <a:buClrTx/>
              <a:buFont typeface="Arial" panose="020B0604020202020204" pitchFamily="34" charset="0"/>
              <a:buChar char="•"/>
              <a:defRPr sz="2500" kern="1200">
                <a:solidFill>
                  <a:srgbClr val="000000"/>
                </a:solidFill>
                <a:latin typeface="Calibri"/>
                <a:ea typeface="+mn-ea"/>
                <a:cs typeface="Calibri"/>
              </a:defRPr>
            </a:lvl2pPr>
            <a:lvl3pPr marL="1309687" indent="-342900" algn="l" defTabSz="914400" rtl="0" eaLnBrk="1" latinLnBrk="0" hangingPunct="1">
              <a:lnSpc>
                <a:spcPct val="110000"/>
              </a:lnSpc>
              <a:spcBef>
                <a:spcPts val="0"/>
              </a:spcBef>
              <a:spcAft>
                <a:spcPts val="600"/>
              </a:spcAft>
              <a:buClrTx/>
              <a:buFont typeface="Courier New" panose="02070309020205020404" pitchFamily="49" charset="0"/>
              <a:buChar char="o"/>
              <a:defRPr sz="2100" kern="1200">
                <a:solidFill>
                  <a:srgbClr val="000000"/>
                </a:solidFill>
                <a:latin typeface="Calibri"/>
                <a:ea typeface="+mn-ea"/>
                <a:cs typeface="Calibri"/>
              </a:defRPr>
            </a:lvl3pPr>
            <a:lvl4pPr marL="1600200" indent="-174625" algn="l" defTabSz="914400" rtl="0" eaLnBrk="1" latinLnBrk="0" hangingPunct="1">
              <a:lnSpc>
                <a:spcPct val="110000"/>
              </a:lnSpc>
              <a:spcBef>
                <a:spcPts val="0"/>
              </a:spcBef>
              <a:spcAft>
                <a:spcPts val="600"/>
              </a:spcAft>
              <a:buClrTx/>
              <a:buFont typeface="Courier New"/>
              <a:buChar char="o"/>
              <a:defRPr sz="1200" kern="1200">
                <a:solidFill>
                  <a:srgbClr val="000000"/>
                </a:solidFill>
                <a:latin typeface="Calibri"/>
                <a:ea typeface="+mn-ea"/>
                <a:cs typeface="Calibri"/>
              </a:defRPr>
            </a:lvl4pPr>
            <a:lvl5pPr marL="2057400" indent="-171450" algn="l" defTabSz="914400" rtl="0" eaLnBrk="1" latinLnBrk="0" hangingPunct="1">
              <a:lnSpc>
                <a:spcPct val="110000"/>
              </a:lnSpc>
              <a:spcBef>
                <a:spcPts val="0"/>
              </a:spcBef>
              <a:spcAft>
                <a:spcPts val="600"/>
              </a:spcAft>
              <a:buClrTx/>
              <a:buFont typeface="Lucida Grande"/>
              <a:buChar char="﹣"/>
              <a:defRPr sz="1200" kern="1200" baseline="0">
                <a:solidFill>
                  <a:srgbClr val="000000"/>
                </a:solidFill>
                <a:latin typeface="Calibri"/>
                <a:ea typeface="+mn-ea"/>
                <a:cs typeface="Calibri"/>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defRPr/>
            </a:pPr>
            <a:endParaRPr lang="en-US" b="1" dirty="0">
              <a:solidFill>
                <a:schemeClr val="bg1"/>
              </a:solidFill>
            </a:endParaRPr>
          </a:p>
          <a:p>
            <a:pPr>
              <a:defRPr/>
            </a:pPr>
            <a:r>
              <a:rPr lang="en-US" sz="12000" b="1" dirty="0">
                <a:solidFill>
                  <a:schemeClr val="bg1"/>
                </a:solidFill>
              </a:rPr>
              <a:t>Medicare Revalidation</a:t>
            </a:r>
          </a:p>
          <a:p>
            <a:pPr lvl="1">
              <a:buFont typeface="Wingdings" panose="05000000000000000000" pitchFamily="2" charset="2"/>
              <a:buChar char="Ø"/>
            </a:pPr>
            <a:r>
              <a:rPr lang="en-US" sz="10000" dirty="0">
                <a:solidFill>
                  <a:schemeClr val="bg1"/>
                </a:solidFill>
              </a:rPr>
              <a:t>Notice begins 6 months prior to due date</a:t>
            </a:r>
          </a:p>
          <a:p>
            <a:pPr lvl="1">
              <a:buFont typeface="Wingdings" panose="05000000000000000000" pitchFamily="2" charset="2"/>
              <a:buChar char="Ø"/>
            </a:pPr>
            <a:r>
              <a:rPr lang="en-US" sz="10000" dirty="0">
                <a:solidFill>
                  <a:schemeClr val="bg1"/>
                </a:solidFill>
              </a:rPr>
              <a:t>Revalidation is </a:t>
            </a:r>
            <a:r>
              <a:rPr lang="en-US" sz="10000" b="1" dirty="0">
                <a:solidFill>
                  <a:schemeClr val="bg1"/>
                </a:solidFill>
              </a:rPr>
              <a:t>due</a:t>
            </a:r>
            <a:r>
              <a:rPr lang="en-US" sz="10000" dirty="0">
                <a:solidFill>
                  <a:schemeClr val="bg1"/>
                </a:solidFill>
              </a:rPr>
              <a:t> </a:t>
            </a:r>
            <a:r>
              <a:rPr lang="en-US" sz="10000" b="1" dirty="0">
                <a:solidFill>
                  <a:schemeClr val="bg1"/>
                </a:solidFill>
              </a:rPr>
              <a:t>every 5 years </a:t>
            </a:r>
            <a:r>
              <a:rPr lang="en-US" sz="10000" dirty="0">
                <a:solidFill>
                  <a:schemeClr val="bg1"/>
                </a:solidFill>
              </a:rPr>
              <a:t>(every 3 years for DME providers)</a:t>
            </a:r>
          </a:p>
          <a:p>
            <a:pPr lvl="1">
              <a:buFont typeface="Wingdings" panose="05000000000000000000" pitchFamily="2" charset="2"/>
              <a:buChar char="Ø"/>
            </a:pPr>
            <a:r>
              <a:rPr lang="en-US" sz="10000" dirty="0">
                <a:solidFill>
                  <a:schemeClr val="bg1"/>
                </a:solidFill>
              </a:rPr>
              <a:t>If revalidation date missed, </a:t>
            </a:r>
            <a:r>
              <a:rPr lang="en-US" sz="10000" b="1" dirty="0">
                <a:solidFill>
                  <a:srgbClr val="FF0000"/>
                </a:solidFill>
              </a:rPr>
              <a:t>provider will be deactivated with billing lapse</a:t>
            </a:r>
          </a:p>
          <a:p>
            <a:pPr indent="-1588"/>
            <a:r>
              <a:rPr lang="en-US" sz="12000" b="1" dirty="0">
                <a:solidFill>
                  <a:schemeClr val="bg1"/>
                </a:solidFill>
              </a:rPr>
              <a:t>CMS Resources </a:t>
            </a:r>
            <a:r>
              <a:rPr lang="en-US" sz="12000" dirty="0">
                <a:solidFill>
                  <a:schemeClr val="bg1"/>
                </a:solidFill>
              </a:rPr>
              <a:t>to ensure your providers are not deactivated:</a:t>
            </a:r>
          </a:p>
          <a:p>
            <a:pPr lvl="1">
              <a:buClr>
                <a:schemeClr val="bg1"/>
              </a:buClr>
              <a:buFont typeface="Wingdings" panose="05000000000000000000" pitchFamily="2" charset="2"/>
              <a:buChar char="Ø"/>
            </a:pPr>
            <a:r>
              <a:rPr lang="en-US" sz="10000" dirty="0">
                <a:hlinkClick r:id="rId2"/>
              </a:rPr>
              <a:t>http://go.cms.gov/MedicareRevalidation</a:t>
            </a:r>
            <a:endParaRPr lang="en-US" sz="10000" dirty="0"/>
          </a:p>
          <a:p>
            <a:pPr lvl="1">
              <a:buFont typeface="Wingdings" panose="05000000000000000000" pitchFamily="2" charset="2"/>
              <a:buChar char="Ø"/>
            </a:pPr>
            <a:r>
              <a:rPr lang="en-US" sz="10000" dirty="0">
                <a:solidFill>
                  <a:schemeClr val="bg1"/>
                </a:solidFill>
              </a:rPr>
              <a:t>PECOS Revalidation Notification Center</a:t>
            </a:r>
          </a:p>
          <a:p>
            <a:pPr lvl="1">
              <a:buFont typeface="Wingdings" panose="05000000000000000000" pitchFamily="2" charset="2"/>
              <a:buChar char="Ø"/>
            </a:pPr>
            <a:r>
              <a:rPr lang="en-US" sz="10000" dirty="0">
                <a:solidFill>
                  <a:schemeClr val="bg1"/>
                </a:solidFill>
              </a:rPr>
              <a:t>CMS Correspondence Letter</a:t>
            </a:r>
          </a:p>
          <a:p>
            <a:endParaRPr lang="en-US" dirty="0"/>
          </a:p>
        </p:txBody>
      </p:sp>
      <p:pic>
        <p:nvPicPr>
          <p:cNvPr id="3" name="Picture 2" descr="Related image">
            <a:extLst>
              <a:ext uri="{FF2B5EF4-FFF2-40B4-BE49-F238E27FC236}">
                <a16:creationId xmlns:a16="http://schemas.microsoft.com/office/drawing/2014/main" id="{D8A7177C-93D1-7C2C-BD28-E50A786C418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96680" y="5813026"/>
            <a:ext cx="2311400" cy="1044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7421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04748-AA9A-6968-7DE4-E866E02DE64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BF5D772-B1D9-90D9-D658-9A2D69BA3A46}"/>
              </a:ext>
            </a:extLst>
          </p:cNvPr>
          <p:cNvSpPr txBox="1"/>
          <p:nvPr/>
        </p:nvSpPr>
        <p:spPr>
          <a:xfrm>
            <a:off x="52026" y="113511"/>
            <a:ext cx="6689309" cy="523220"/>
          </a:xfrm>
          <a:prstGeom prst="rect">
            <a:avLst/>
          </a:prstGeom>
          <a:noFill/>
        </p:spPr>
        <p:txBody>
          <a:bodyPr wrap="square">
            <a:spAutoFit/>
          </a:bodyPr>
          <a:lstStyle/>
          <a:p>
            <a:r>
              <a:rPr lang="en-US" sz="2800" b="1" dirty="0">
                <a:solidFill>
                  <a:schemeClr val="bg1"/>
                </a:solidFill>
              </a:rPr>
              <a:t>Maintaining PECOS</a:t>
            </a:r>
            <a:endParaRPr lang="en-US" sz="2800" dirty="0">
              <a:solidFill>
                <a:schemeClr val="bg1"/>
              </a:solidFill>
            </a:endParaRPr>
          </a:p>
        </p:txBody>
      </p:sp>
      <p:sp>
        <p:nvSpPr>
          <p:cNvPr id="2" name="Content Placeholder 2">
            <a:extLst>
              <a:ext uri="{FF2B5EF4-FFF2-40B4-BE49-F238E27FC236}">
                <a16:creationId xmlns:a16="http://schemas.microsoft.com/office/drawing/2014/main" id="{49ED7547-5947-7717-E131-B9F058C2809E}"/>
              </a:ext>
            </a:extLst>
          </p:cNvPr>
          <p:cNvSpPr txBox="1">
            <a:spLocks/>
          </p:cNvSpPr>
          <p:nvPr/>
        </p:nvSpPr>
        <p:spPr>
          <a:xfrm>
            <a:off x="1001286" y="1003914"/>
            <a:ext cx="7972446" cy="5105399"/>
          </a:xfrm>
          <a:prstGeom prst="rect">
            <a:avLst/>
          </a:prstGeom>
        </p:spPr>
        <p:txBody>
          <a:bodyPr/>
          <a:lstStyle>
            <a:lvl1pPr marL="0" indent="0" algn="l" defTabSz="914400" rtl="0" eaLnBrk="1" latinLnBrk="0" hangingPunct="1">
              <a:lnSpc>
                <a:spcPct val="110000"/>
              </a:lnSpc>
              <a:spcBef>
                <a:spcPts val="0"/>
              </a:spcBef>
              <a:spcAft>
                <a:spcPts val="600"/>
              </a:spcAft>
              <a:buClrTx/>
              <a:buFont typeface="Arial"/>
              <a:buNone/>
              <a:defRPr sz="2500" b="0" kern="1200">
                <a:solidFill>
                  <a:srgbClr val="000000"/>
                </a:solidFill>
                <a:latin typeface="Calibri"/>
                <a:ea typeface="+mn-ea"/>
                <a:cs typeface="Calibri"/>
              </a:defRPr>
            </a:lvl1pPr>
            <a:lvl2pPr marL="457200" indent="-182880" algn="l" defTabSz="914400" rtl="0" eaLnBrk="1" latinLnBrk="0" hangingPunct="1">
              <a:lnSpc>
                <a:spcPct val="110000"/>
              </a:lnSpc>
              <a:spcBef>
                <a:spcPts val="0"/>
              </a:spcBef>
              <a:spcAft>
                <a:spcPts val="600"/>
              </a:spcAft>
              <a:buClrTx/>
              <a:buFont typeface="Arial" panose="020B0604020202020204" pitchFamily="34" charset="0"/>
              <a:buChar char="•"/>
              <a:defRPr sz="2500" kern="1200">
                <a:solidFill>
                  <a:srgbClr val="000000"/>
                </a:solidFill>
                <a:latin typeface="Calibri"/>
                <a:ea typeface="+mn-ea"/>
                <a:cs typeface="Calibri"/>
              </a:defRPr>
            </a:lvl2pPr>
            <a:lvl3pPr marL="1309687" indent="-342900" algn="l" defTabSz="914400" rtl="0" eaLnBrk="1" latinLnBrk="0" hangingPunct="1">
              <a:lnSpc>
                <a:spcPct val="110000"/>
              </a:lnSpc>
              <a:spcBef>
                <a:spcPts val="0"/>
              </a:spcBef>
              <a:spcAft>
                <a:spcPts val="600"/>
              </a:spcAft>
              <a:buClrTx/>
              <a:buFont typeface="Courier New" panose="02070309020205020404" pitchFamily="49" charset="0"/>
              <a:buChar char="o"/>
              <a:defRPr sz="2100" kern="1200">
                <a:solidFill>
                  <a:srgbClr val="000000"/>
                </a:solidFill>
                <a:latin typeface="Calibri"/>
                <a:ea typeface="+mn-ea"/>
                <a:cs typeface="Calibri"/>
              </a:defRPr>
            </a:lvl3pPr>
            <a:lvl4pPr marL="1600200" indent="-174625" algn="l" defTabSz="914400" rtl="0" eaLnBrk="1" latinLnBrk="0" hangingPunct="1">
              <a:lnSpc>
                <a:spcPct val="110000"/>
              </a:lnSpc>
              <a:spcBef>
                <a:spcPts val="0"/>
              </a:spcBef>
              <a:spcAft>
                <a:spcPts val="600"/>
              </a:spcAft>
              <a:buClrTx/>
              <a:buFont typeface="Courier New"/>
              <a:buChar char="o"/>
              <a:defRPr sz="1200" kern="1200">
                <a:solidFill>
                  <a:srgbClr val="000000"/>
                </a:solidFill>
                <a:latin typeface="Calibri"/>
                <a:ea typeface="+mn-ea"/>
                <a:cs typeface="Calibri"/>
              </a:defRPr>
            </a:lvl4pPr>
            <a:lvl5pPr marL="2057400" indent="-171450" algn="l" defTabSz="914400" rtl="0" eaLnBrk="1" latinLnBrk="0" hangingPunct="1">
              <a:lnSpc>
                <a:spcPct val="110000"/>
              </a:lnSpc>
              <a:spcBef>
                <a:spcPts val="0"/>
              </a:spcBef>
              <a:spcAft>
                <a:spcPts val="600"/>
              </a:spcAft>
              <a:buClrTx/>
              <a:buFont typeface="Lucida Grande"/>
              <a:buChar char="﹣"/>
              <a:defRPr sz="1200" kern="1200" baseline="0">
                <a:solidFill>
                  <a:srgbClr val="000000"/>
                </a:solidFill>
                <a:latin typeface="Calibri"/>
                <a:ea typeface="+mn-ea"/>
                <a:cs typeface="Calibri"/>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800" dirty="0">
                <a:solidFill>
                  <a:schemeClr val="bg1"/>
                </a:solidFill>
              </a:rPr>
              <a:t>In addition to Medicare revalidation, PECOS also needs to be maintained with the following changes </a:t>
            </a:r>
            <a:r>
              <a:rPr lang="en-US" sz="2800" b="1" dirty="0">
                <a:solidFill>
                  <a:schemeClr val="bg1"/>
                </a:solidFill>
              </a:rPr>
              <a:t>to remain compliant with CMS standards</a:t>
            </a:r>
            <a:r>
              <a:rPr lang="en-US" sz="2800" dirty="0">
                <a:solidFill>
                  <a:schemeClr val="bg1"/>
                </a:solidFill>
              </a:rPr>
              <a:t>:</a:t>
            </a:r>
          </a:p>
          <a:p>
            <a:endParaRPr lang="en-US" sz="1000" dirty="0">
              <a:solidFill>
                <a:schemeClr val="bg1"/>
              </a:solidFill>
            </a:endParaRPr>
          </a:p>
          <a:p>
            <a:pPr lvl="1">
              <a:buFont typeface="Wingdings" panose="05000000000000000000" pitchFamily="2" charset="2"/>
              <a:buChar char="Ø"/>
            </a:pPr>
            <a:r>
              <a:rPr lang="en-US" sz="2800" dirty="0">
                <a:solidFill>
                  <a:schemeClr val="bg1"/>
                </a:solidFill>
              </a:rPr>
              <a:t>Reassignment</a:t>
            </a:r>
          </a:p>
          <a:p>
            <a:pPr lvl="1">
              <a:buFont typeface="Wingdings" panose="05000000000000000000" pitchFamily="2" charset="2"/>
              <a:buChar char="Ø"/>
            </a:pPr>
            <a:r>
              <a:rPr lang="en-US" sz="2800" dirty="0">
                <a:solidFill>
                  <a:schemeClr val="bg1"/>
                </a:solidFill>
              </a:rPr>
              <a:t>Ownership or authorized official</a:t>
            </a:r>
          </a:p>
          <a:p>
            <a:pPr lvl="1">
              <a:buFont typeface="Wingdings" panose="05000000000000000000" pitchFamily="2" charset="2"/>
              <a:buChar char="Ø"/>
            </a:pPr>
            <a:r>
              <a:rPr lang="en-US" sz="2800" dirty="0">
                <a:solidFill>
                  <a:schemeClr val="bg1"/>
                </a:solidFill>
              </a:rPr>
              <a:t>Practice location</a:t>
            </a:r>
          </a:p>
          <a:p>
            <a:pPr lvl="1">
              <a:buFont typeface="Wingdings" panose="05000000000000000000" pitchFamily="2" charset="2"/>
              <a:buChar char="Ø"/>
            </a:pPr>
            <a:r>
              <a:rPr lang="en-US" sz="2800" dirty="0">
                <a:solidFill>
                  <a:schemeClr val="bg1"/>
                </a:solidFill>
              </a:rPr>
              <a:t>Contact person</a:t>
            </a:r>
          </a:p>
          <a:p>
            <a:pPr lvl="1">
              <a:buFont typeface="Wingdings" panose="05000000000000000000" pitchFamily="2" charset="2"/>
              <a:buChar char="Ø"/>
            </a:pPr>
            <a:r>
              <a:rPr lang="en-US" sz="2800" dirty="0">
                <a:solidFill>
                  <a:schemeClr val="bg1"/>
                </a:solidFill>
              </a:rPr>
              <a:t>Correspondence address </a:t>
            </a:r>
          </a:p>
          <a:p>
            <a:endParaRPr lang="en-US" dirty="0"/>
          </a:p>
        </p:txBody>
      </p:sp>
    </p:spTree>
    <p:extLst>
      <p:ext uri="{BB962C8B-B14F-4D97-AF65-F5344CB8AC3E}">
        <p14:creationId xmlns:p14="http://schemas.microsoft.com/office/powerpoint/2010/main" val="281409287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AD013-4E3B-367A-AB17-5A83C362082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FAB116E-F4B9-6661-EFCB-7D36FF711333}"/>
              </a:ext>
            </a:extLst>
          </p:cNvPr>
          <p:cNvSpPr txBox="1"/>
          <p:nvPr/>
        </p:nvSpPr>
        <p:spPr>
          <a:xfrm>
            <a:off x="52026" y="113511"/>
            <a:ext cx="6689309" cy="523220"/>
          </a:xfrm>
          <a:prstGeom prst="rect">
            <a:avLst/>
          </a:prstGeom>
          <a:noFill/>
        </p:spPr>
        <p:txBody>
          <a:bodyPr wrap="square">
            <a:spAutoFit/>
          </a:bodyPr>
          <a:lstStyle/>
          <a:p>
            <a:r>
              <a:rPr lang="en-US" sz="2800" b="1" dirty="0">
                <a:solidFill>
                  <a:schemeClr val="bg1"/>
                </a:solidFill>
              </a:rPr>
              <a:t>Maintaining Credentials - Recredentialing</a:t>
            </a:r>
            <a:endParaRPr lang="en-US" sz="2800" dirty="0">
              <a:solidFill>
                <a:schemeClr val="bg1"/>
              </a:solidFill>
            </a:endParaRPr>
          </a:p>
        </p:txBody>
      </p:sp>
      <p:sp>
        <p:nvSpPr>
          <p:cNvPr id="2" name="Content Placeholder 2">
            <a:extLst>
              <a:ext uri="{FF2B5EF4-FFF2-40B4-BE49-F238E27FC236}">
                <a16:creationId xmlns:a16="http://schemas.microsoft.com/office/drawing/2014/main" id="{A0B2A527-A0F8-F786-FA72-F3A83F965B7C}"/>
              </a:ext>
            </a:extLst>
          </p:cNvPr>
          <p:cNvSpPr txBox="1">
            <a:spLocks/>
          </p:cNvSpPr>
          <p:nvPr/>
        </p:nvSpPr>
        <p:spPr>
          <a:xfrm>
            <a:off x="1158240" y="903713"/>
            <a:ext cx="8092966" cy="5319143"/>
          </a:xfrm>
          <a:prstGeom prst="rect">
            <a:avLst/>
          </a:prstGeom>
        </p:spPr>
        <p:txBody>
          <a:bodyPr>
            <a:normAutofit fontScale="70000" lnSpcReduction="20000"/>
          </a:bodyPr>
          <a:lstStyle>
            <a:lvl1pPr marL="0" indent="0" algn="l" defTabSz="914400" rtl="0" eaLnBrk="1" latinLnBrk="0" hangingPunct="1">
              <a:lnSpc>
                <a:spcPct val="110000"/>
              </a:lnSpc>
              <a:spcBef>
                <a:spcPts val="0"/>
              </a:spcBef>
              <a:spcAft>
                <a:spcPts val="600"/>
              </a:spcAft>
              <a:buClrTx/>
              <a:buFont typeface="Arial"/>
              <a:buNone/>
              <a:defRPr sz="2500" b="0" kern="1200">
                <a:solidFill>
                  <a:srgbClr val="000000"/>
                </a:solidFill>
                <a:latin typeface="Calibri"/>
                <a:ea typeface="+mn-ea"/>
                <a:cs typeface="Calibri"/>
              </a:defRPr>
            </a:lvl1pPr>
            <a:lvl2pPr marL="457200" indent="-182880" algn="l" defTabSz="914400" rtl="0" eaLnBrk="1" latinLnBrk="0" hangingPunct="1">
              <a:lnSpc>
                <a:spcPct val="110000"/>
              </a:lnSpc>
              <a:spcBef>
                <a:spcPts val="0"/>
              </a:spcBef>
              <a:spcAft>
                <a:spcPts val="600"/>
              </a:spcAft>
              <a:buClrTx/>
              <a:buFont typeface="Arial" panose="020B0604020202020204" pitchFamily="34" charset="0"/>
              <a:buChar char="•"/>
              <a:defRPr sz="2500" kern="1200">
                <a:solidFill>
                  <a:srgbClr val="000000"/>
                </a:solidFill>
                <a:latin typeface="Calibri"/>
                <a:ea typeface="+mn-ea"/>
                <a:cs typeface="Calibri"/>
              </a:defRPr>
            </a:lvl2pPr>
            <a:lvl3pPr marL="1309687" indent="-342900" algn="l" defTabSz="914400" rtl="0" eaLnBrk="1" latinLnBrk="0" hangingPunct="1">
              <a:lnSpc>
                <a:spcPct val="110000"/>
              </a:lnSpc>
              <a:spcBef>
                <a:spcPts val="0"/>
              </a:spcBef>
              <a:spcAft>
                <a:spcPts val="600"/>
              </a:spcAft>
              <a:buClrTx/>
              <a:buFont typeface="Courier New" panose="02070309020205020404" pitchFamily="49" charset="0"/>
              <a:buChar char="o"/>
              <a:defRPr sz="2100" kern="1200">
                <a:solidFill>
                  <a:srgbClr val="000000"/>
                </a:solidFill>
                <a:latin typeface="Calibri"/>
                <a:ea typeface="+mn-ea"/>
                <a:cs typeface="Calibri"/>
              </a:defRPr>
            </a:lvl3pPr>
            <a:lvl4pPr marL="1600200" indent="-174625" algn="l" defTabSz="914400" rtl="0" eaLnBrk="1" latinLnBrk="0" hangingPunct="1">
              <a:lnSpc>
                <a:spcPct val="110000"/>
              </a:lnSpc>
              <a:spcBef>
                <a:spcPts val="0"/>
              </a:spcBef>
              <a:spcAft>
                <a:spcPts val="600"/>
              </a:spcAft>
              <a:buClrTx/>
              <a:buFont typeface="Courier New"/>
              <a:buChar char="o"/>
              <a:defRPr sz="1200" kern="1200">
                <a:solidFill>
                  <a:srgbClr val="000000"/>
                </a:solidFill>
                <a:latin typeface="Calibri"/>
                <a:ea typeface="+mn-ea"/>
                <a:cs typeface="Calibri"/>
              </a:defRPr>
            </a:lvl4pPr>
            <a:lvl5pPr marL="2057400" indent="-171450" algn="l" defTabSz="914400" rtl="0" eaLnBrk="1" latinLnBrk="0" hangingPunct="1">
              <a:lnSpc>
                <a:spcPct val="110000"/>
              </a:lnSpc>
              <a:spcBef>
                <a:spcPts val="0"/>
              </a:spcBef>
              <a:spcAft>
                <a:spcPts val="600"/>
              </a:spcAft>
              <a:buClrTx/>
              <a:buFont typeface="Lucida Grande"/>
              <a:buChar char="﹣"/>
              <a:defRPr sz="1200" kern="1200" baseline="0">
                <a:solidFill>
                  <a:srgbClr val="000000"/>
                </a:solidFill>
                <a:latin typeface="Calibri"/>
                <a:ea typeface="+mn-ea"/>
                <a:cs typeface="Calibri"/>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3400" b="1" dirty="0">
                <a:solidFill>
                  <a:schemeClr val="bg1"/>
                </a:solidFill>
              </a:rPr>
              <a:t>Recredentialing can be as important as initial credentialing.</a:t>
            </a:r>
          </a:p>
          <a:p>
            <a:endParaRPr lang="en-US" sz="1400" dirty="0">
              <a:solidFill>
                <a:schemeClr val="bg1"/>
              </a:solidFill>
            </a:endParaRPr>
          </a:p>
          <a:p>
            <a:r>
              <a:rPr lang="en-US" sz="3400" dirty="0">
                <a:solidFill>
                  <a:schemeClr val="bg1"/>
                </a:solidFill>
              </a:rPr>
              <a:t>Health plans typically require recredentialing </a:t>
            </a:r>
            <a:r>
              <a:rPr lang="en-US" sz="3400" b="1" dirty="0">
                <a:solidFill>
                  <a:schemeClr val="bg1"/>
                </a:solidFill>
              </a:rPr>
              <a:t>every 3 years</a:t>
            </a:r>
          </a:p>
          <a:p>
            <a:r>
              <a:rPr lang="en-US" sz="3400" dirty="0">
                <a:solidFill>
                  <a:schemeClr val="bg1"/>
                </a:solidFill>
              </a:rPr>
              <a:t>Provider typically </a:t>
            </a:r>
            <a:r>
              <a:rPr lang="en-US" sz="3400" b="1" dirty="0">
                <a:solidFill>
                  <a:schemeClr val="bg1"/>
                </a:solidFill>
              </a:rPr>
              <a:t>notified 6 months prior </a:t>
            </a:r>
            <a:r>
              <a:rPr lang="en-US" sz="3400" dirty="0">
                <a:solidFill>
                  <a:schemeClr val="bg1"/>
                </a:solidFill>
              </a:rPr>
              <a:t>to expiration date</a:t>
            </a:r>
          </a:p>
          <a:p>
            <a:r>
              <a:rPr lang="en-US" sz="3400" dirty="0">
                <a:solidFill>
                  <a:schemeClr val="bg1"/>
                </a:solidFill>
              </a:rPr>
              <a:t>Provider must </a:t>
            </a:r>
            <a:r>
              <a:rPr lang="en-US" sz="3400" b="1" dirty="0">
                <a:solidFill>
                  <a:schemeClr val="bg1"/>
                </a:solidFill>
              </a:rPr>
              <a:t>submit an updated application</a:t>
            </a:r>
            <a:r>
              <a:rPr lang="en-US" sz="3400" dirty="0">
                <a:solidFill>
                  <a:schemeClr val="bg1"/>
                </a:solidFill>
              </a:rPr>
              <a:t> and update CAQH </a:t>
            </a:r>
          </a:p>
          <a:p>
            <a:r>
              <a:rPr lang="en-US" sz="3400" dirty="0">
                <a:solidFill>
                  <a:schemeClr val="bg1"/>
                </a:solidFill>
              </a:rPr>
              <a:t>All expired </a:t>
            </a:r>
            <a:r>
              <a:rPr lang="en-US" sz="3400" b="1" dirty="0">
                <a:solidFill>
                  <a:schemeClr val="bg1"/>
                </a:solidFill>
              </a:rPr>
              <a:t>supporting documents must be submitted again</a:t>
            </a:r>
            <a:r>
              <a:rPr lang="en-US" sz="3400" dirty="0">
                <a:solidFill>
                  <a:schemeClr val="bg1"/>
                </a:solidFill>
              </a:rPr>
              <a:t>:</a:t>
            </a:r>
          </a:p>
          <a:p>
            <a:pPr lvl="1">
              <a:buFont typeface="Wingdings" panose="05000000000000000000" pitchFamily="2" charset="2"/>
              <a:buChar char="Ø"/>
            </a:pPr>
            <a:r>
              <a:rPr lang="en-US" sz="3400" dirty="0">
                <a:solidFill>
                  <a:schemeClr val="bg1"/>
                </a:solidFill>
              </a:rPr>
              <a:t>License</a:t>
            </a:r>
          </a:p>
          <a:p>
            <a:pPr lvl="1">
              <a:buFont typeface="Wingdings" panose="05000000000000000000" pitchFamily="2" charset="2"/>
              <a:buChar char="Ø"/>
            </a:pPr>
            <a:r>
              <a:rPr lang="en-US" sz="3400" dirty="0">
                <a:solidFill>
                  <a:schemeClr val="bg1"/>
                </a:solidFill>
              </a:rPr>
              <a:t>DEA</a:t>
            </a:r>
          </a:p>
          <a:p>
            <a:pPr lvl="1">
              <a:buFont typeface="Wingdings" panose="05000000000000000000" pitchFamily="2" charset="2"/>
              <a:buChar char="Ø"/>
            </a:pPr>
            <a:r>
              <a:rPr lang="en-US" sz="3400" dirty="0">
                <a:solidFill>
                  <a:schemeClr val="bg1"/>
                </a:solidFill>
              </a:rPr>
              <a:t>Board Certification</a:t>
            </a:r>
          </a:p>
          <a:p>
            <a:pPr lvl="1">
              <a:buFont typeface="Wingdings" panose="05000000000000000000" pitchFamily="2" charset="2"/>
              <a:buChar char="Ø"/>
            </a:pPr>
            <a:r>
              <a:rPr lang="en-US" sz="3400" dirty="0">
                <a:solidFill>
                  <a:schemeClr val="bg1"/>
                </a:solidFill>
              </a:rPr>
              <a:t>Malpractice Liability Insurance</a:t>
            </a:r>
          </a:p>
          <a:p>
            <a:pPr marL="342882" lvl="1" indent="0">
              <a:buFont typeface="Arial" panose="020B0604020202020204" pitchFamily="34" charset="0"/>
              <a:buNone/>
            </a:pPr>
            <a:endParaRPr lang="en-US" dirty="0"/>
          </a:p>
          <a:p>
            <a:pPr lvl="1"/>
            <a:endParaRPr lang="en-US" dirty="0"/>
          </a:p>
          <a:p>
            <a:endParaRPr lang="en-US" dirty="0"/>
          </a:p>
        </p:txBody>
      </p:sp>
      <p:pic>
        <p:nvPicPr>
          <p:cNvPr id="3" name="Picture 2">
            <a:extLst>
              <a:ext uri="{FF2B5EF4-FFF2-40B4-BE49-F238E27FC236}">
                <a16:creationId xmlns:a16="http://schemas.microsoft.com/office/drawing/2014/main" id="{F4E1670F-38BD-EA40-E740-D88A163004A1}"/>
              </a:ext>
            </a:extLst>
          </p:cNvPr>
          <p:cNvPicPr>
            <a:picLocks noChangeAspect="1"/>
          </p:cNvPicPr>
          <p:nvPr/>
        </p:nvPicPr>
        <p:blipFill>
          <a:blip r:embed="rId2"/>
          <a:stretch>
            <a:fillRect/>
          </a:stretch>
        </p:blipFill>
        <p:spPr>
          <a:xfrm>
            <a:off x="6856249" y="4004894"/>
            <a:ext cx="1774404" cy="1518829"/>
          </a:xfrm>
          <a:prstGeom prst="rect">
            <a:avLst/>
          </a:prstGeom>
        </p:spPr>
      </p:pic>
    </p:spTree>
    <p:extLst>
      <p:ext uri="{BB962C8B-B14F-4D97-AF65-F5344CB8AC3E}">
        <p14:creationId xmlns:p14="http://schemas.microsoft.com/office/powerpoint/2010/main" val="378343628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7C0FC-0658-C9D4-B59A-89A85E501FAC}"/>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F2F090CC-14D4-8D9C-F770-A27C6A8F6414}"/>
              </a:ext>
            </a:extLst>
          </p:cNvPr>
          <p:cNvSpPr txBox="1">
            <a:spLocks/>
          </p:cNvSpPr>
          <p:nvPr/>
        </p:nvSpPr>
        <p:spPr>
          <a:xfrm>
            <a:off x="981667" y="901930"/>
            <a:ext cx="8162333" cy="5319143"/>
          </a:xfrm>
          <a:prstGeom prst="rect">
            <a:avLst/>
          </a:prstGeom>
        </p:spPr>
        <p:txBody>
          <a:bodyPr>
            <a:normAutofit/>
          </a:bodyPr>
          <a:lstStyle>
            <a:lvl1pPr marL="0" indent="0" algn="l" defTabSz="914400" rtl="0" eaLnBrk="1" latinLnBrk="0" hangingPunct="1">
              <a:lnSpc>
                <a:spcPct val="110000"/>
              </a:lnSpc>
              <a:spcBef>
                <a:spcPts val="0"/>
              </a:spcBef>
              <a:spcAft>
                <a:spcPts val="600"/>
              </a:spcAft>
              <a:buClrTx/>
              <a:buFont typeface="Arial"/>
              <a:buNone/>
              <a:defRPr sz="2500" b="0" kern="1200">
                <a:solidFill>
                  <a:srgbClr val="000000"/>
                </a:solidFill>
                <a:latin typeface="Calibri"/>
                <a:ea typeface="+mn-ea"/>
                <a:cs typeface="Calibri"/>
              </a:defRPr>
            </a:lvl1pPr>
            <a:lvl2pPr marL="457200" indent="-182880" algn="l" defTabSz="914400" rtl="0" eaLnBrk="1" latinLnBrk="0" hangingPunct="1">
              <a:lnSpc>
                <a:spcPct val="110000"/>
              </a:lnSpc>
              <a:spcBef>
                <a:spcPts val="0"/>
              </a:spcBef>
              <a:spcAft>
                <a:spcPts val="600"/>
              </a:spcAft>
              <a:buClrTx/>
              <a:buFont typeface="Arial" panose="020B0604020202020204" pitchFamily="34" charset="0"/>
              <a:buChar char="•"/>
              <a:defRPr sz="2500" kern="1200">
                <a:solidFill>
                  <a:srgbClr val="000000"/>
                </a:solidFill>
                <a:latin typeface="Calibri"/>
                <a:ea typeface="+mn-ea"/>
                <a:cs typeface="Calibri"/>
              </a:defRPr>
            </a:lvl2pPr>
            <a:lvl3pPr marL="1309687" indent="-342900" algn="l" defTabSz="914400" rtl="0" eaLnBrk="1" latinLnBrk="0" hangingPunct="1">
              <a:lnSpc>
                <a:spcPct val="110000"/>
              </a:lnSpc>
              <a:spcBef>
                <a:spcPts val="0"/>
              </a:spcBef>
              <a:spcAft>
                <a:spcPts val="600"/>
              </a:spcAft>
              <a:buClrTx/>
              <a:buFont typeface="Courier New" panose="02070309020205020404" pitchFamily="49" charset="0"/>
              <a:buChar char="o"/>
              <a:defRPr sz="2100" kern="1200">
                <a:solidFill>
                  <a:srgbClr val="000000"/>
                </a:solidFill>
                <a:latin typeface="Calibri"/>
                <a:ea typeface="+mn-ea"/>
                <a:cs typeface="Calibri"/>
              </a:defRPr>
            </a:lvl3pPr>
            <a:lvl4pPr marL="1600200" indent="-174625" algn="l" defTabSz="914400" rtl="0" eaLnBrk="1" latinLnBrk="0" hangingPunct="1">
              <a:lnSpc>
                <a:spcPct val="110000"/>
              </a:lnSpc>
              <a:spcBef>
                <a:spcPts val="0"/>
              </a:spcBef>
              <a:spcAft>
                <a:spcPts val="600"/>
              </a:spcAft>
              <a:buClrTx/>
              <a:buFont typeface="Courier New"/>
              <a:buChar char="o"/>
              <a:defRPr sz="1200" kern="1200">
                <a:solidFill>
                  <a:srgbClr val="000000"/>
                </a:solidFill>
                <a:latin typeface="Calibri"/>
                <a:ea typeface="+mn-ea"/>
                <a:cs typeface="Calibri"/>
              </a:defRPr>
            </a:lvl4pPr>
            <a:lvl5pPr marL="2057400" indent="-171450" algn="l" defTabSz="914400" rtl="0" eaLnBrk="1" latinLnBrk="0" hangingPunct="1">
              <a:lnSpc>
                <a:spcPct val="110000"/>
              </a:lnSpc>
              <a:spcBef>
                <a:spcPts val="0"/>
              </a:spcBef>
              <a:spcAft>
                <a:spcPts val="600"/>
              </a:spcAft>
              <a:buClrTx/>
              <a:buFont typeface="Lucida Grande"/>
              <a:buChar char="﹣"/>
              <a:defRPr sz="1200" kern="1200" baseline="0">
                <a:solidFill>
                  <a:srgbClr val="000000"/>
                </a:solidFill>
                <a:latin typeface="Calibri"/>
                <a:ea typeface="+mn-ea"/>
                <a:cs typeface="Calibri"/>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800" b="1" dirty="0">
                <a:solidFill>
                  <a:schemeClr val="bg1"/>
                </a:solidFill>
              </a:rPr>
              <a:t>Failing to properly recredential providers can be costly.</a:t>
            </a:r>
          </a:p>
          <a:p>
            <a:pPr marL="171450" indent="-171450">
              <a:buFont typeface="Wingdings" panose="05000000000000000000" pitchFamily="2" charset="2"/>
              <a:buChar char="Ø"/>
            </a:pPr>
            <a:endParaRPr lang="en-US" sz="1000" dirty="0">
              <a:solidFill>
                <a:schemeClr val="bg1"/>
              </a:solidFill>
            </a:endParaRPr>
          </a:p>
          <a:p>
            <a:pPr marL="457200" indent="-457200">
              <a:lnSpc>
                <a:spcPct val="100000"/>
              </a:lnSpc>
              <a:spcAft>
                <a:spcPts val="0"/>
              </a:spcAft>
              <a:buFont typeface="Wingdings" panose="05000000000000000000" pitchFamily="2" charset="2"/>
              <a:buChar char="Ø"/>
            </a:pPr>
            <a:r>
              <a:rPr lang="en-US" sz="2800" dirty="0">
                <a:solidFill>
                  <a:schemeClr val="bg1"/>
                </a:solidFill>
              </a:rPr>
              <a:t>All requests should be submitted timely, prior to the recredentialing due date.</a:t>
            </a:r>
          </a:p>
          <a:p>
            <a:pPr marL="171450" indent="-171450">
              <a:buFont typeface="Wingdings" panose="05000000000000000000" pitchFamily="2" charset="2"/>
              <a:buChar char="Ø"/>
            </a:pPr>
            <a:endParaRPr lang="en-US" sz="1000" dirty="0">
              <a:solidFill>
                <a:schemeClr val="bg1"/>
              </a:solidFill>
            </a:endParaRPr>
          </a:p>
          <a:p>
            <a:pPr marL="457200" indent="-457200">
              <a:lnSpc>
                <a:spcPct val="100000"/>
              </a:lnSpc>
              <a:spcAft>
                <a:spcPts val="0"/>
              </a:spcAft>
              <a:buFont typeface="Wingdings" panose="05000000000000000000" pitchFamily="2" charset="2"/>
              <a:buChar char="Ø"/>
            </a:pPr>
            <a:r>
              <a:rPr lang="en-US" sz="2800" dirty="0">
                <a:solidFill>
                  <a:schemeClr val="bg1"/>
                </a:solidFill>
              </a:rPr>
              <a:t>If recredentialing standards are not met, </a:t>
            </a:r>
            <a:r>
              <a:rPr lang="en-US" sz="2800" b="1" dirty="0">
                <a:solidFill>
                  <a:srgbClr val="FF0000"/>
                </a:solidFill>
              </a:rPr>
              <a:t>the provider will be terminated from the health plan</a:t>
            </a:r>
            <a:r>
              <a:rPr lang="en-US" sz="2800" dirty="0"/>
              <a:t> </a:t>
            </a:r>
            <a:r>
              <a:rPr lang="en-US" sz="2800" dirty="0">
                <a:solidFill>
                  <a:schemeClr val="bg1"/>
                </a:solidFill>
              </a:rPr>
              <a:t>and/or the contract which will cause a lapse in billing. </a:t>
            </a:r>
          </a:p>
          <a:p>
            <a:pPr marL="800082" lvl="1" indent="-457200">
              <a:buFont typeface="Wingdings" panose="05000000000000000000" pitchFamily="2" charset="2"/>
              <a:buChar char="Ø"/>
            </a:pPr>
            <a:endParaRPr lang="en-US" sz="2800" dirty="0"/>
          </a:p>
          <a:p>
            <a:pPr lvl="1">
              <a:buFont typeface="Wingdings" panose="05000000000000000000" pitchFamily="2" charset="2"/>
              <a:buChar char="Ø"/>
            </a:pPr>
            <a:endParaRPr lang="en-US" dirty="0"/>
          </a:p>
          <a:p>
            <a:pPr marL="342900" indent="-342900">
              <a:buFont typeface="Wingdings" panose="05000000000000000000" pitchFamily="2" charset="2"/>
              <a:buChar char="Ø"/>
            </a:pPr>
            <a:endParaRPr lang="en-US" dirty="0"/>
          </a:p>
        </p:txBody>
      </p:sp>
      <p:sp>
        <p:nvSpPr>
          <p:cNvPr id="3" name="TextBox 2">
            <a:extLst>
              <a:ext uri="{FF2B5EF4-FFF2-40B4-BE49-F238E27FC236}">
                <a16:creationId xmlns:a16="http://schemas.microsoft.com/office/drawing/2014/main" id="{548BDCBE-8F62-98FA-072E-3211DBDE9D15}"/>
              </a:ext>
            </a:extLst>
          </p:cNvPr>
          <p:cNvSpPr txBox="1"/>
          <p:nvPr/>
        </p:nvSpPr>
        <p:spPr>
          <a:xfrm>
            <a:off x="0" y="0"/>
            <a:ext cx="6689309" cy="523220"/>
          </a:xfrm>
          <a:prstGeom prst="rect">
            <a:avLst/>
          </a:prstGeom>
          <a:noFill/>
        </p:spPr>
        <p:txBody>
          <a:bodyPr wrap="square">
            <a:spAutoFit/>
          </a:bodyPr>
          <a:lstStyle/>
          <a:p>
            <a:r>
              <a:rPr lang="en-US" sz="2800" b="1" dirty="0">
                <a:solidFill>
                  <a:schemeClr val="bg1"/>
                </a:solidFill>
              </a:rPr>
              <a:t>Maintaining Credentials - Recredentialing</a:t>
            </a:r>
            <a:endParaRPr lang="en-US" sz="2800" dirty="0">
              <a:solidFill>
                <a:schemeClr val="bg1"/>
              </a:solidFill>
            </a:endParaRPr>
          </a:p>
        </p:txBody>
      </p:sp>
      <p:pic>
        <p:nvPicPr>
          <p:cNvPr id="4" name="Picture 3">
            <a:extLst>
              <a:ext uri="{FF2B5EF4-FFF2-40B4-BE49-F238E27FC236}">
                <a16:creationId xmlns:a16="http://schemas.microsoft.com/office/drawing/2014/main" id="{648FCEC7-B1A9-72CB-5FD3-616AC1C5E761}"/>
              </a:ext>
            </a:extLst>
          </p:cNvPr>
          <p:cNvPicPr>
            <a:picLocks noChangeAspect="1"/>
          </p:cNvPicPr>
          <p:nvPr/>
        </p:nvPicPr>
        <p:blipFill>
          <a:blip r:embed="rId2"/>
          <a:stretch>
            <a:fillRect/>
          </a:stretch>
        </p:blipFill>
        <p:spPr>
          <a:xfrm>
            <a:off x="4300268" y="4975594"/>
            <a:ext cx="1854679" cy="1245479"/>
          </a:xfrm>
          <a:prstGeom prst="rect">
            <a:avLst/>
          </a:prstGeom>
        </p:spPr>
      </p:pic>
    </p:spTree>
    <p:extLst>
      <p:ext uri="{BB962C8B-B14F-4D97-AF65-F5344CB8AC3E}">
        <p14:creationId xmlns:p14="http://schemas.microsoft.com/office/powerpoint/2010/main" val="138269779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8333D-85DF-54B4-BC72-24BAB978A08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366ABA8-E951-A750-B82F-CED94D73BA8E}"/>
              </a:ext>
            </a:extLst>
          </p:cNvPr>
          <p:cNvSpPr txBox="1"/>
          <p:nvPr/>
        </p:nvSpPr>
        <p:spPr>
          <a:xfrm>
            <a:off x="52026" y="113511"/>
            <a:ext cx="6689309" cy="523220"/>
          </a:xfrm>
          <a:prstGeom prst="rect">
            <a:avLst/>
          </a:prstGeom>
          <a:noFill/>
        </p:spPr>
        <p:txBody>
          <a:bodyPr wrap="square">
            <a:spAutoFit/>
          </a:bodyPr>
          <a:lstStyle/>
          <a:p>
            <a:r>
              <a:rPr lang="en-US" sz="2800" b="1" dirty="0">
                <a:solidFill>
                  <a:schemeClr val="bg1"/>
                </a:solidFill>
              </a:rPr>
              <a:t>Maintaining CAQH</a:t>
            </a:r>
            <a:endParaRPr lang="en-US" sz="2800" dirty="0">
              <a:solidFill>
                <a:schemeClr val="bg1"/>
              </a:solidFill>
            </a:endParaRPr>
          </a:p>
        </p:txBody>
      </p:sp>
      <p:pic>
        <p:nvPicPr>
          <p:cNvPr id="2" name="Picture 1">
            <a:extLst>
              <a:ext uri="{FF2B5EF4-FFF2-40B4-BE49-F238E27FC236}">
                <a16:creationId xmlns:a16="http://schemas.microsoft.com/office/drawing/2014/main" id="{D56D4787-40FE-A1E1-5042-1EFC8E9FE471}"/>
              </a:ext>
            </a:extLst>
          </p:cNvPr>
          <p:cNvPicPr>
            <a:picLocks noChangeAspect="1"/>
          </p:cNvPicPr>
          <p:nvPr/>
        </p:nvPicPr>
        <p:blipFill>
          <a:blip r:embed="rId2"/>
          <a:stretch>
            <a:fillRect/>
          </a:stretch>
        </p:blipFill>
        <p:spPr>
          <a:xfrm>
            <a:off x="3323371" y="4695327"/>
            <a:ext cx="2673831" cy="2232157"/>
          </a:xfrm>
          <a:prstGeom prst="rect">
            <a:avLst/>
          </a:prstGeom>
        </p:spPr>
      </p:pic>
      <p:sp>
        <p:nvSpPr>
          <p:cNvPr id="3" name="TextBox 2">
            <a:extLst>
              <a:ext uri="{FF2B5EF4-FFF2-40B4-BE49-F238E27FC236}">
                <a16:creationId xmlns:a16="http://schemas.microsoft.com/office/drawing/2014/main" id="{42CC4F1E-84A9-F283-4F97-40C74F6EAC9F}"/>
              </a:ext>
            </a:extLst>
          </p:cNvPr>
          <p:cNvSpPr txBox="1"/>
          <p:nvPr/>
        </p:nvSpPr>
        <p:spPr>
          <a:xfrm>
            <a:off x="4984268" y="4695327"/>
            <a:ext cx="1311450" cy="738664"/>
          </a:xfrm>
          <a:prstGeom prst="rect">
            <a:avLst/>
          </a:prstGeom>
          <a:noFill/>
        </p:spPr>
        <p:txBody>
          <a:bodyPr wrap="square" rtlCol="0">
            <a:spAutoFit/>
          </a:bodyPr>
          <a:lstStyle/>
          <a:p>
            <a:r>
              <a:rPr lang="en-US" sz="1400" b="1" dirty="0">
                <a:solidFill>
                  <a:srgbClr val="FF0000"/>
                </a:solidFill>
              </a:rPr>
              <a:t>Provider Enrollment Coordinator</a:t>
            </a:r>
          </a:p>
        </p:txBody>
      </p:sp>
      <p:sp>
        <p:nvSpPr>
          <p:cNvPr id="6" name="TextBox 5">
            <a:extLst>
              <a:ext uri="{FF2B5EF4-FFF2-40B4-BE49-F238E27FC236}">
                <a16:creationId xmlns:a16="http://schemas.microsoft.com/office/drawing/2014/main" id="{87E06703-86F2-060D-3B09-6557CE9F3817}"/>
              </a:ext>
            </a:extLst>
          </p:cNvPr>
          <p:cNvSpPr txBox="1"/>
          <p:nvPr/>
        </p:nvSpPr>
        <p:spPr>
          <a:xfrm>
            <a:off x="1109103" y="834405"/>
            <a:ext cx="7876453" cy="3785652"/>
          </a:xfrm>
          <a:prstGeom prst="rect">
            <a:avLst/>
          </a:prstGeom>
          <a:noFill/>
        </p:spPr>
        <p:txBody>
          <a:bodyPr wrap="square">
            <a:spAutoFit/>
          </a:bodyPr>
          <a:lstStyle/>
          <a:p>
            <a:pPr marL="285750" indent="-285750">
              <a:buFont typeface="Wingdings" panose="05000000000000000000" pitchFamily="2" charset="2"/>
              <a:buChar char="Ø"/>
            </a:pPr>
            <a:r>
              <a:rPr lang="en-US" sz="2400" dirty="0">
                <a:solidFill>
                  <a:schemeClr val="bg1"/>
                </a:solidFill>
              </a:rPr>
              <a:t>Entity must be enrolled in governmental plans and in some for-profit payer plans before enrolling the providers</a:t>
            </a:r>
          </a:p>
          <a:p>
            <a:pPr marL="285750" indent="-285750">
              <a:buFont typeface="Wingdings" panose="05000000000000000000" pitchFamily="2" charset="2"/>
              <a:buChar char="Ø"/>
            </a:pPr>
            <a:r>
              <a:rPr lang="en-US" sz="2400" dirty="0">
                <a:solidFill>
                  <a:schemeClr val="bg1"/>
                </a:solidFill>
              </a:rPr>
              <a:t>Average provider enrolls with 20 payer plans</a:t>
            </a:r>
          </a:p>
          <a:p>
            <a:pPr marL="285750" indent="-285750">
              <a:buFont typeface="Wingdings" panose="05000000000000000000" pitchFamily="2" charset="2"/>
              <a:buChar char="Ø"/>
            </a:pPr>
            <a:r>
              <a:rPr lang="en-US" sz="2400" dirty="0">
                <a:solidFill>
                  <a:schemeClr val="bg1"/>
                </a:solidFill>
              </a:rPr>
              <a:t>Must use the payer plan’s method of enrollment (portal, email, fax, snail mail)</a:t>
            </a:r>
          </a:p>
          <a:p>
            <a:pPr marL="285750" indent="-285750">
              <a:buFont typeface="Wingdings" panose="05000000000000000000" pitchFamily="2" charset="2"/>
              <a:buChar char="Ø"/>
            </a:pPr>
            <a:r>
              <a:rPr lang="en-US" sz="2400" dirty="0">
                <a:solidFill>
                  <a:schemeClr val="bg1"/>
                </a:solidFill>
              </a:rPr>
              <a:t>Must include the documents on the payer plan’s checklist</a:t>
            </a:r>
          </a:p>
          <a:p>
            <a:pPr marL="285750" indent="-285750">
              <a:buFont typeface="Wingdings" panose="05000000000000000000" pitchFamily="2" charset="2"/>
              <a:buChar char="Ø"/>
            </a:pPr>
            <a:r>
              <a:rPr lang="en-US" sz="2400" dirty="0">
                <a:solidFill>
                  <a:schemeClr val="bg1"/>
                </a:solidFill>
              </a:rPr>
              <a:t>Must follow-up with the plan to ensure receipt and to facilitate timely enrollment or error correction</a:t>
            </a:r>
          </a:p>
          <a:p>
            <a:pPr marL="285750" indent="-285750">
              <a:buFont typeface="Wingdings" panose="05000000000000000000" pitchFamily="2" charset="2"/>
              <a:buChar char="Ø"/>
            </a:pPr>
            <a:r>
              <a:rPr lang="en-US" sz="2400" dirty="0">
                <a:solidFill>
                  <a:schemeClr val="bg1"/>
                </a:solidFill>
              </a:rPr>
              <a:t>Must enroll timely to minimize lost revenue and quickly on-board providers.</a:t>
            </a:r>
          </a:p>
        </p:txBody>
      </p:sp>
    </p:spTree>
    <p:extLst>
      <p:ext uri="{BB962C8B-B14F-4D97-AF65-F5344CB8AC3E}">
        <p14:creationId xmlns:p14="http://schemas.microsoft.com/office/powerpoint/2010/main" val="114787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714B5-A830-DA17-D190-5DFC4318C80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A957055-72C5-0330-65F6-A1798597B571}"/>
              </a:ext>
            </a:extLst>
          </p:cNvPr>
          <p:cNvSpPr txBox="1"/>
          <p:nvPr/>
        </p:nvSpPr>
        <p:spPr>
          <a:xfrm>
            <a:off x="52026" y="113511"/>
            <a:ext cx="6689309" cy="523220"/>
          </a:xfrm>
          <a:prstGeom prst="rect">
            <a:avLst/>
          </a:prstGeom>
          <a:noFill/>
        </p:spPr>
        <p:txBody>
          <a:bodyPr wrap="square">
            <a:spAutoFit/>
          </a:bodyPr>
          <a:lstStyle/>
          <a:p>
            <a:r>
              <a:rPr lang="en-US" sz="2800" b="1" dirty="0">
                <a:solidFill>
                  <a:schemeClr val="bg1"/>
                </a:solidFill>
              </a:rPr>
              <a:t>Questions</a:t>
            </a:r>
            <a:endParaRPr lang="en-US" sz="2800" dirty="0">
              <a:solidFill>
                <a:schemeClr val="bg1"/>
              </a:solidFill>
            </a:endParaRPr>
          </a:p>
        </p:txBody>
      </p:sp>
      <p:pic>
        <p:nvPicPr>
          <p:cNvPr id="4" name="Picture 3">
            <a:extLst>
              <a:ext uri="{FF2B5EF4-FFF2-40B4-BE49-F238E27FC236}">
                <a16:creationId xmlns:a16="http://schemas.microsoft.com/office/drawing/2014/main" id="{BCD4796F-5366-4206-BC47-3F58FC0ECD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4309" y="1139081"/>
            <a:ext cx="6614231" cy="4821107"/>
          </a:xfrm>
          <a:prstGeom prst="rect">
            <a:avLst/>
          </a:prstGeom>
        </p:spPr>
      </p:pic>
    </p:spTree>
    <p:extLst>
      <p:ext uri="{BB962C8B-B14F-4D97-AF65-F5344CB8AC3E}">
        <p14:creationId xmlns:p14="http://schemas.microsoft.com/office/powerpoint/2010/main" val="250736603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A58AF-ABBD-BF42-B8CD-4A3DB8488079}"/>
              </a:ext>
            </a:extLst>
          </p:cNvPr>
          <p:cNvSpPr>
            <a:spLocks noGrp="1"/>
          </p:cNvSpPr>
          <p:nvPr>
            <p:ph type="title"/>
          </p:nvPr>
        </p:nvSpPr>
        <p:spPr>
          <a:xfrm>
            <a:off x="192947" y="29705"/>
            <a:ext cx="8539089" cy="728857"/>
          </a:xfrm>
        </p:spPr>
        <p:txBody>
          <a:bodyPr>
            <a:normAutofit/>
          </a:bodyPr>
          <a:lstStyle/>
          <a:p>
            <a:r>
              <a:rPr lang="en-US" sz="3600" dirty="0">
                <a:latin typeface="+mn-lt"/>
              </a:rPr>
              <a:t>Key Points</a:t>
            </a:r>
          </a:p>
        </p:txBody>
      </p:sp>
      <p:sp>
        <p:nvSpPr>
          <p:cNvPr id="3" name="Content Placeholder 2">
            <a:extLst>
              <a:ext uri="{FF2B5EF4-FFF2-40B4-BE49-F238E27FC236}">
                <a16:creationId xmlns:a16="http://schemas.microsoft.com/office/drawing/2014/main" id="{E1033A42-D71B-5644-BDCD-760DC0C5F223}"/>
              </a:ext>
            </a:extLst>
          </p:cNvPr>
          <p:cNvSpPr>
            <a:spLocks noGrp="1"/>
          </p:cNvSpPr>
          <p:nvPr>
            <p:ph idx="1"/>
          </p:nvPr>
        </p:nvSpPr>
        <p:spPr>
          <a:xfrm>
            <a:off x="165441" y="1076816"/>
            <a:ext cx="8539089" cy="3217982"/>
          </a:xfrm>
        </p:spPr>
        <p:txBody>
          <a:bodyPr>
            <a:normAutofit/>
          </a:bodyPr>
          <a:lstStyle/>
          <a:p>
            <a:pPr marL="0" indent="0">
              <a:buClr>
                <a:schemeClr val="bg1"/>
              </a:buClr>
              <a:buNone/>
            </a:pPr>
            <a:r>
              <a:rPr lang="en-US" dirty="0">
                <a:solidFill>
                  <a:schemeClr val="bg1"/>
                </a:solidFill>
                <a:latin typeface="+mj-lt"/>
              </a:rPr>
              <a:t>This interactive session will discuss how we can work better together to facilitate a smoother and quicker application process hospital MSO’s, CVO’s and payers.</a:t>
            </a:r>
          </a:p>
          <a:p>
            <a:pPr marL="0" indent="0">
              <a:buClr>
                <a:schemeClr val="bg1"/>
              </a:buClr>
              <a:buNone/>
            </a:pPr>
            <a:endParaRPr lang="en-US" dirty="0">
              <a:solidFill>
                <a:schemeClr val="bg1"/>
              </a:solidFill>
              <a:latin typeface="+mj-lt"/>
            </a:endParaRPr>
          </a:p>
          <a:p>
            <a:pPr marL="0" indent="0">
              <a:buClr>
                <a:schemeClr val="bg1"/>
              </a:buClr>
              <a:buNone/>
            </a:pPr>
            <a:r>
              <a:rPr lang="en-US" dirty="0">
                <a:solidFill>
                  <a:schemeClr val="bg1"/>
                </a:solidFill>
                <a:latin typeface="+mj-lt"/>
              </a:rPr>
              <a:t>The speakers share things they have learned from experience that will help make your </a:t>
            </a:r>
          </a:p>
          <a:p>
            <a:pPr>
              <a:buClr>
                <a:schemeClr val="bg1"/>
              </a:buClr>
              <a:buFont typeface="Arial" panose="020B0604020202020204" pitchFamily="34" charset="0"/>
              <a:buChar char="•"/>
            </a:pPr>
            <a:r>
              <a:rPr lang="en-US" dirty="0">
                <a:solidFill>
                  <a:schemeClr val="bg1"/>
                </a:solidFill>
                <a:latin typeface="+mj-lt"/>
              </a:rPr>
              <a:t>processes smoother and quicker.  You will be invited you to share your best practices.</a:t>
            </a:r>
          </a:p>
          <a:p>
            <a:pPr marL="0" indent="0">
              <a:buClr>
                <a:schemeClr val="bg1"/>
              </a:buClr>
              <a:buNone/>
            </a:pPr>
            <a:r>
              <a:rPr lang="en-US" dirty="0">
                <a:latin typeface="+mj-lt"/>
              </a:rPr>
              <a:t> </a:t>
            </a:r>
          </a:p>
        </p:txBody>
      </p:sp>
      <p:sp>
        <p:nvSpPr>
          <p:cNvPr id="4" name="Content Placeholder 2">
            <a:extLst>
              <a:ext uri="{FF2B5EF4-FFF2-40B4-BE49-F238E27FC236}">
                <a16:creationId xmlns:a16="http://schemas.microsoft.com/office/drawing/2014/main" id="{2F54565F-0C4E-466B-C6C5-CF6C172F3AEB}"/>
              </a:ext>
            </a:extLst>
          </p:cNvPr>
          <p:cNvSpPr txBox="1">
            <a:spLocks/>
          </p:cNvSpPr>
          <p:nvPr/>
        </p:nvSpPr>
        <p:spPr>
          <a:xfrm>
            <a:off x="192948" y="1029030"/>
            <a:ext cx="8539089" cy="14135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800"/>
              </a:spcBef>
              <a:buClr>
                <a:schemeClr val="accent3"/>
              </a:buClr>
              <a:buFont typeface="Wingdings" panose="05000000000000000000" pitchFamily="2" charset="2"/>
              <a:buChar char="§"/>
              <a:defRPr sz="1800" b="0" i="0" kern="1200">
                <a:solidFill>
                  <a:schemeClr val="accent6"/>
                </a:solidFill>
                <a:latin typeface="+mn-lt"/>
                <a:ea typeface="Helvetica Neue Light" panose="02000403000000020004" pitchFamily="2" charset="0"/>
                <a:cs typeface="Arial" panose="020B0604020202020204" pitchFamily="34" charset="0"/>
              </a:defRPr>
            </a:lvl1pPr>
            <a:lvl2pPr marL="576263" indent="-228600" algn="l" defTabSz="914400" rtl="0" eaLnBrk="1" latinLnBrk="0" hangingPunct="1">
              <a:lnSpc>
                <a:spcPct val="90000"/>
              </a:lnSpc>
              <a:spcBef>
                <a:spcPts val="1800"/>
              </a:spcBef>
              <a:buClr>
                <a:schemeClr val="accent3"/>
              </a:buClr>
              <a:buFont typeface="Calibri" panose="020F0502020204030204" pitchFamily="34" charset="0"/>
              <a:buChar char="‐"/>
              <a:defRPr sz="1800" b="0" i="0" kern="1200">
                <a:solidFill>
                  <a:schemeClr val="accent6"/>
                </a:solidFill>
                <a:latin typeface="+mn-lt"/>
                <a:ea typeface="Helvetica Neue Light" panose="02000403000000020004" pitchFamily="2" charset="0"/>
                <a:cs typeface="Arial" panose="020B0604020202020204" pitchFamily="34" charset="0"/>
              </a:defRPr>
            </a:lvl2pPr>
            <a:lvl3pPr marL="914400" indent="0" algn="l" defTabSz="914400" rtl="0" eaLnBrk="1" latinLnBrk="0" hangingPunct="1">
              <a:lnSpc>
                <a:spcPct val="90000"/>
              </a:lnSpc>
              <a:spcBef>
                <a:spcPts val="1200"/>
              </a:spcBef>
              <a:buClr>
                <a:schemeClr val="accent3"/>
              </a:buClr>
              <a:buFont typeface="Arial" panose="020B0604020202020204" pitchFamily="34" charset="0"/>
              <a:buNone/>
              <a:defRPr sz="1800" b="0" i="0" kern="1200">
                <a:solidFill>
                  <a:schemeClr val="accent6"/>
                </a:solidFill>
                <a:latin typeface="+mn-lt"/>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1200"/>
              </a:spcBef>
              <a:buClr>
                <a:schemeClr val="accent3"/>
              </a:buClr>
              <a:buFont typeface="Arial" panose="020B0604020202020204" pitchFamily="34" charset="0"/>
              <a:buChar char="•"/>
              <a:defRPr sz="1800" b="0" i="0" kern="1200">
                <a:solidFill>
                  <a:schemeClr val="accent6"/>
                </a:solidFill>
                <a:latin typeface="+mn-lt"/>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1200"/>
              </a:spcBef>
              <a:buClr>
                <a:schemeClr val="accent3"/>
              </a:buClr>
              <a:buFont typeface="Arial" panose="020B0604020202020204" pitchFamily="34" charset="0"/>
              <a:buChar char="•"/>
              <a:defRPr sz="1800" b="0" i="0" kern="1200">
                <a:solidFill>
                  <a:schemeClr val="accent6"/>
                </a:solidFill>
                <a:latin typeface="+mn-lt"/>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buFont typeface="Wingdings" panose="05000000000000000000" pitchFamily="2" charset="2"/>
              <a:buChar char="Ø"/>
            </a:pPr>
            <a:r>
              <a:rPr lang="en-US" sz="3600" dirty="0">
                <a:solidFill>
                  <a:schemeClr val="tx1"/>
                </a:solidFill>
              </a:rPr>
              <a:t>This is an interactive session</a:t>
            </a:r>
          </a:p>
          <a:p>
            <a:pPr>
              <a:buClr>
                <a:schemeClr val="tx1"/>
              </a:buClr>
              <a:buFont typeface="Wingdings" panose="05000000000000000000" pitchFamily="2" charset="2"/>
              <a:buChar char="Ø"/>
            </a:pPr>
            <a:r>
              <a:rPr lang="en-US" sz="3600" dirty="0">
                <a:solidFill>
                  <a:schemeClr val="tx1"/>
                </a:solidFill>
              </a:rPr>
              <a:t>Participate in the discussion</a:t>
            </a:r>
          </a:p>
          <a:p>
            <a:pPr>
              <a:buClr>
                <a:schemeClr val="tx1"/>
              </a:buClr>
              <a:buFont typeface="Wingdings" panose="05000000000000000000" pitchFamily="2" charset="2"/>
              <a:buChar char="Ø"/>
            </a:pPr>
            <a:r>
              <a:rPr lang="en-US" sz="3600" dirty="0">
                <a:solidFill>
                  <a:schemeClr val="tx1"/>
                </a:solidFill>
              </a:rPr>
              <a:t>Share from past experiences. </a:t>
            </a:r>
          </a:p>
          <a:p>
            <a:pPr>
              <a:buClr>
                <a:schemeClr val="tx1"/>
              </a:buClr>
              <a:buFont typeface="Wingdings" panose="05000000000000000000" pitchFamily="2" charset="2"/>
              <a:buChar char="Ø"/>
            </a:pPr>
            <a:r>
              <a:rPr lang="en-US" sz="3600" dirty="0">
                <a:solidFill>
                  <a:schemeClr val="tx1"/>
                </a:solidFill>
              </a:rPr>
              <a:t>Share best practices and lessons learned so we can learn together.</a:t>
            </a:r>
          </a:p>
          <a:p>
            <a:pPr>
              <a:buClr>
                <a:schemeClr val="tx1"/>
              </a:buClr>
              <a:buFont typeface="Arial" panose="020B0604020202020204" pitchFamily="34" charset="0"/>
              <a:buChar char="•"/>
            </a:pPr>
            <a:endParaRPr lang="en-US" sz="3600" dirty="0">
              <a:solidFill>
                <a:schemeClr val="tx1"/>
              </a:solidFill>
            </a:endParaRPr>
          </a:p>
        </p:txBody>
      </p:sp>
      <p:pic>
        <p:nvPicPr>
          <p:cNvPr id="5" name="Picture 4">
            <a:extLst>
              <a:ext uri="{FF2B5EF4-FFF2-40B4-BE49-F238E27FC236}">
                <a16:creationId xmlns:a16="http://schemas.microsoft.com/office/drawing/2014/main" id="{1847DAAF-3632-F69E-579E-38EEDFC465E3}"/>
              </a:ext>
            </a:extLst>
          </p:cNvPr>
          <p:cNvPicPr>
            <a:picLocks noChangeAspect="1"/>
          </p:cNvPicPr>
          <p:nvPr/>
        </p:nvPicPr>
        <p:blipFill>
          <a:blip r:embed="rId2"/>
          <a:stretch>
            <a:fillRect/>
          </a:stretch>
        </p:blipFill>
        <p:spPr>
          <a:xfrm>
            <a:off x="7041616" y="719179"/>
            <a:ext cx="1936943" cy="1881204"/>
          </a:xfrm>
          <a:prstGeom prst="rect">
            <a:avLst/>
          </a:prstGeom>
        </p:spPr>
      </p:pic>
    </p:spTree>
    <p:extLst>
      <p:ext uri="{BB962C8B-B14F-4D97-AF65-F5344CB8AC3E}">
        <p14:creationId xmlns:p14="http://schemas.microsoft.com/office/powerpoint/2010/main" val="2319954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B6679-F186-094D-43C6-4A0FBDB78AAB}"/>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67A5D99-9A07-CF48-593C-2B0EF97E9868}"/>
              </a:ext>
            </a:extLst>
          </p:cNvPr>
          <p:cNvSpPr txBox="1">
            <a:spLocks/>
          </p:cNvSpPr>
          <p:nvPr/>
        </p:nvSpPr>
        <p:spPr>
          <a:xfrm>
            <a:off x="1132562" y="950938"/>
            <a:ext cx="7823547" cy="4351338"/>
          </a:xfrm>
          <a:prstGeom prst="rect">
            <a:avLst/>
          </a:prstGeom>
        </p:spPr>
        <p:txBody>
          <a:bodyPr/>
          <a:lstStyle>
            <a:lvl1pPr marL="0" indent="0" algn="l" defTabSz="914400" rtl="0" eaLnBrk="1" latinLnBrk="0" hangingPunct="1">
              <a:lnSpc>
                <a:spcPct val="110000"/>
              </a:lnSpc>
              <a:spcBef>
                <a:spcPts val="0"/>
              </a:spcBef>
              <a:spcAft>
                <a:spcPts val="600"/>
              </a:spcAft>
              <a:buClrTx/>
              <a:buFont typeface="Arial"/>
              <a:buNone/>
              <a:defRPr sz="2500" b="0" kern="1200">
                <a:solidFill>
                  <a:srgbClr val="000000"/>
                </a:solidFill>
                <a:latin typeface="Calibri"/>
                <a:ea typeface="+mn-ea"/>
                <a:cs typeface="Calibri"/>
              </a:defRPr>
            </a:lvl1pPr>
            <a:lvl2pPr marL="457200" indent="-182880" algn="l" defTabSz="914400" rtl="0" eaLnBrk="1" latinLnBrk="0" hangingPunct="1">
              <a:lnSpc>
                <a:spcPct val="110000"/>
              </a:lnSpc>
              <a:spcBef>
                <a:spcPts val="0"/>
              </a:spcBef>
              <a:spcAft>
                <a:spcPts val="600"/>
              </a:spcAft>
              <a:buClrTx/>
              <a:buFont typeface="Arial" panose="020B0604020202020204" pitchFamily="34" charset="0"/>
              <a:buChar char="•"/>
              <a:defRPr sz="2500" kern="1200">
                <a:solidFill>
                  <a:srgbClr val="000000"/>
                </a:solidFill>
                <a:latin typeface="Calibri"/>
                <a:ea typeface="+mn-ea"/>
                <a:cs typeface="Calibri"/>
              </a:defRPr>
            </a:lvl2pPr>
            <a:lvl3pPr marL="1309687" indent="-342900" algn="l" defTabSz="914400" rtl="0" eaLnBrk="1" latinLnBrk="0" hangingPunct="1">
              <a:lnSpc>
                <a:spcPct val="110000"/>
              </a:lnSpc>
              <a:spcBef>
                <a:spcPts val="0"/>
              </a:spcBef>
              <a:spcAft>
                <a:spcPts val="600"/>
              </a:spcAft>
              <a:buClrTx/>
              <a:buFont typeface="Courier New" panose="02070309020205020404" pitchFamily="49" charset="0"/>
              <a:buChar char="o"/>
              <a:defRPr sz="2100" kern="1200">
                <a:solidFill>
                  <a:srgbClr val="000000"/>
                </a:solidFill>
                <a:latin typeface="Calibri"/>
                <a:ea typeface="+mn-ea"/>
                <a:cs typeface="Calibri"/>
              </a:defRPr>
            </a:lvl3pPr>
            <a:lvl4pPr marL="1600200" indent="-174625" algn="l" defTabSz="914400" rtl="0" eaLnBrk="1" latinLnBrk="0" hangingPunct="1">
              <a:lnSpc>
                <a:spcPct val="110000"/>
              </a:lnSpc>
              <a:spcBef>
                <a:spcPts val="0"/>
              </a:spcBef>
              <a:spcAft>
                <a:spcPts val="600"/>
              </a:spcAft>
              <a:buClrTx/>
              <a:buFont typeface="Courier New"/>
              <a:buChar char="o"/>
              <a:defRPr sz="1200" kern="1200">
                <a:solidFill>
                  <a:srgbClr val="000000"/>
                </a:solidFill>
                <a:latin typeface="Calibri"/>
                <a:ea typeface="+mn-ea"/>
                <a:cs typeface="Calibri"/>
              </a:defRPr>
            </a:lvl4pPr>
            <a:lvl5pPr marL="2057400" indent="-171450" algn="l" defTabSz="914400" rtl="0" eaLnBrk="1" latinLnBrk="0" hangingPunct="1">
              <a:lnSpc>
                <a:spcPct val="110000"/>
              </a:lnSpc>
              <a:spcBef>
                <a:spcPts val="0"/>
              </a:spcBef>
              <a:spcAft>
                <a:spcPts val="600"/>
              </a:spcAft>
              <a:buClrTx/>
              <a:buFont typeface="Lucida Grande"/>
              <a:buChar char="﹣"/>
              <a:defRPr sz="1200" kern="1200" baseline="0">
                <a:solidFill>
                  <a:srgbClr val="000000"/>
                </a:solidFill>
                <a:latin typeface="Calibri"/>
                <a:ea typeface="+mn-ea"/>
                <a:cs typeface="Calibri"/>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571500" indent="-571500">
              <a:buFont typeface="Wingdings" panose="05000000000000000000" pitchFamily="2" charset="2"/>
              <a:buChar char="Ø"/>
            </a:pPr>
            <a:r>
              <a:rPr lang="en-US" sz="3600" dirty="0">
                <a:solidFill>
                  <a:schemeClr val="bg1"/>
                </a:solidFill>
              </a:rPr>
              <a:t>As of January 2025, there are more than 1 million practicing physicians in the US</a:t>
            </a:r>
          </a:p>
          <a:p>
            <a:endParaRPr lang="en-US" sz="1000" dirty="0">
              <a:solidFill>
                <a:schemeClr val="bg1"/>
              </a:solidFill>
            </a:endParaRPr>
          </a:p>
          <a:p>
            <a:pPr marL="571500" indent="-571500">
              <a:buFont typeface="Wingdings" panose="05000000000000000000" pitchFamily="2" charset="2"/>
              <a:buChar char="Ø"/>
            </a:pPr>
            <a:r>
              <a:rPr lang="en-US" sz="3600" dirty="0">
                <a:solidFill>
                  <a:schemeClr val="bg1"/>
                </a:solidFill>
              </a:rPr>
              <a:t>As of 2025, only 25% of those physicians practice independently*</a:t>
            </a:r>
          </a:p>
          <a:p>
            <a:r>
              <a:rPr lang="en-US" sz="1000" dirty="0">
                <a:solidFill>
                  <a:schemeClr val="bg1"/>
                </a:solidFill>
              </a:rPr>
              <a:t>*</a:t>
            </a:r>
            <a:r>
              <a:rPr lang="en-US" sz="1100" dirty="0">
                <a:solidFill>
                  <a:schemeClr val="bg1"/>
                </a:solidFill>
              </a:rPr>
              <a:t>https://www.healthcaredive.com/news/doctor-corporate-ownership-growing-hospital-insurer-pai-avalere/712988/</a:t>
            </a:r>
          </a:p>
        </p:txBody>
      </p:sp>
      <p:pic>
        <p:nvPicPr>
          <p:cNvPr id="5" name="Picture 4">
            <a:extLst>
              <a:ext uri="{FF2B5EF4-FFF2-40B4-BE49-F238E27FC236}">
                <a16:creationId xmlns:a16="http://schemas.microsoft.com/office/drawing/2014/main" id="{7700E4F5-1CAA-A2CB-DC10-4CD66D9740DC}"/>
              </a:ext>
            </a:extLst>
          </p:cNvPr>
          <p:cNvPicPr>
            <a:picLocks noChangeAspect="1"/>
          </p:cNvPicPr>
          <p:nvPr/>
        </p:nvPicPr>
        <p:blipFill>
          <a:blip r:embed="rId3"/>
          <a:stretch>
            <a:fillRect/>
          </a:stretch>
        </p:blipFill>
        <p:spPr>
          <a:xfrm>
            <a:off x="2086205" y="4641049"/>
            <a:ext cx="4602693" cy="1600001"/>
          </a:xfrm>
          <a:prstGeom prst="rect">
            <a:avLst/>
          </a:prstGeom>
        </p:spPr>
      </p:pic>
      <p:sp>
        <p:nvSpPr>
          <p:cNvPr id="6" name="TextBox 5">
            <a:extLst>
              <a:ext uri="{FF2B5EF4-FFF2-40B4-BE49-F238E27FC236}">
                <a16:creationId xmlns:a16="http://schemas.microsoft.com/office/drawing/2014/main" id="{610AB260-660E-BCC6-1CB9-898075ED0AB5}"/>
              </a:ext>
            </a:extLst>
          </p:cNvPr>
          <p:cNvSpPr txBox="1"/>
          <p:nvPr/>
        </p:nvSpPr>
        <p:spPr>
          <a:xfrm>
            <a:off x="50104" y="-30343"/>
            <a:ext cx="6438378" cy="646331"/>
          </a:xfrm>
          <a:prstGeom prst="rect">
            <a:avLst/>
          </a:prstGeom>
          <a:noFill/>
        </p:spPr>
        <p:txBody>
          <a:bodyPr wrap="square">
            <a:spAutoFit/>
          </a:bodyPr>
          <a:lstStyle/>
          <a:p>
            <a:r>
              <a:rPr lang="en-US" sz="3600" dirty="0">
                <a:solidFill>
                  <a:schemeClr val="bg1"/>
                </a:solidFill>
              </a:rPr>
              <a:t>Industry Background</a:t>
            </a:r>
          </a:p>
        </p:txBody>
      </p:sp>
    </p:spTree>
    <p:extLst>
      <p:ext uri="{BB962C8B-B14F-4D97-AF65-F5344CB8AC3E}">
        <p14:creationId xmlns:p14="http://schemas.microsoft.com/office/powerpoint/2010/main" val="354656841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4A961-8275-2AAA-CA66-99B5EDF709F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E83C2A6-96CD-9F46-8D37-EE1325087591}"/>
              </a:ext>
            </a:extLst>
          </p:cNvPr>
          <p:cNvSpPr txBox="1"/>
          <p:nvPr/>
        </p:nvSpPr>
        <p:spPr>
          <a:xfrm>
            <a:off x="50104" y="-30343"/>
            <a:ext cx="6438378" cy="646331"/>
          </a:xfrm>
          <a:prstGeom prst="rect">
            <a:avLst/>
          </a:prstGeom>
          <a:noFill/>
        </p:spPr>
        <p:txBody>
          <a:bodyPr wrap="square">
            <a:spAutoFit/>
          </a:bodyPr>
          <a:lstStyle/>
          <a:p>
            <a:r>
              <a:rPr lang="en-US" sz="3600" dirty="0">
                <a:solidFill>
                  <a:schemeClr val="bg1"/>
                </a:solidFill>
              </a:rPr>
              <a:t>Industry Background</a:t>
            </a:r>
          </a:p>
        </p:txBody>
      </p:sp>
      <p:sp>
        <p:nvSpPr>
          <p:cNvPr id="2" name="Content Placeholder 2">
            <a:extLst>
              <a:ext uri="{FF2B5EF4-FFF2-40B4-BE49-F238E27FC236}">
                <a16:creationId xmlns:a16="http://schemas.microsoft.com/office/drawing/2014/main" id="{BEAE9D56-E005-ED04-5060-1E0749CA5DC2}"/>
              </a:ext>
            </a:extLst>
          </p:cNvPr>
          <p:cNvSpPr txBox="1">
            <a:spLocks/>
          </p:cNvSpPr>
          <p:nvPr/>
        </p:nvSpPr>
        <p:spPr>
          <a:xfrm>
            <a:off x="854740" y="1075061"/>
            <a:ext cx="8195315" cy="4351338"/>
          </a:xfrm>
          <a:prstGeom prst="rect">
            <a:avLst/>
          </a:prstGeom>
        </p:spPr>
        <p:txBody>
          <a:bodyPr>
            <a:normAutofit fontScale="92500" lnSpcReduction="10000"/>
          </a:bodyPr>
          <a:lstStyle>
            <a:lvl1pPr marL="0" indent="0" algn="l" defTabSz="914400" rtl="0" eaLnBrk="1" latinLnBrk="0" hangingPunct="1">
              <a:lnSpc>
                <a:spcPct val="110000"/>
              </a:lnSpc>
              <a:spcBef>
                <a:spcPts val="0"/>
              </a:spcBef>
              <a:spcAft>
                <a:spcPts val="600"/>
              </a:spcAft>
              <a:buClrTx/>
              <a:buFont typeface="Arial"/>
              <a:buNone/>
              <a:defRPr sz="2500" b="0" kern="1200">
                <a:solidFill>
                  <a:srgbClr val="000000"/>
                </a:solidFill>
                <a:latin typeface="Calibri"/>
                <a:ea typeface="+mn-ea"/>
                <a:cs typeface="Calibri"/>
              </a:defRPr>
            </a:lvl1pPr>
            <a:lvl2pPr marL="457200" indent="-182880" algn="l" defTabSz="914400" rtl="0" eaLnBrk="1" latinLnBrk="0" hangingPunct="1">
              <a:lnSpc>
                <a:spcPct val="110000"/>
              </a:lnSpc>
              <a:spcBef>
                <a:spcPts val="0"/>
              </a:spcBef>
              <a:spcAft>
                <a:spcPts val="600"/>
              </a:spcAft>
              <a:buClrTx/>
              <a:buFont typeface="Arial" panose="020B0604020202020204" pitchFamily="34" charset="0"/>
              <a:buChar char="•"/>
              <a:defRPr sz="2500" kern="1200">
                <a:solidFill>
                  <a:srgbClr val="000000"/>
                </a:solidFill>
                <a:latin typeface="Calibri"/>
                <a:ea typeface="+mn-ea"/>
                <a:cs typeface="Calibri"/>
              </a:defRPr>
            </a:lvl2pPr>
            <a:lvl3pPr marL="1309687" indent="-342900" algn="l" defTabSz="914400" rtl="0" eaLnBrk="1" latinLnBrk="0" hangingPunct="1">
              <a:lnSpc>
                <a:spcPct val="110000"/>
              </a:lnSpc>
              <a:spcBef>
                <a:spcPts val="0"/>
              </a:spcBef>
              <a:spcAft>
                <a:spcPts val="600"/>
              </a:spcAft>
              <a:buClrTx/>
              <a:buFont typeface="Courier New" panose="02070309020205020404" pitchFamily="49" charset="0"/>
              <a:buChar char="o"/>
              <a:defRPr sz="2100" kern="1200">
                <a:solidFill>
                  <a:srgbClr val="000000"/>
                </a:solidFill>
                <a:latin typeface="Calibri"/>
                <a:ea typeface="+mn-ea"/>
                <a:cs typeface="Calibri"/>
              </a:defRPr>
            </a:lvl3pPr>
            <a:lvl4pPr marL="1600200" indent="-174625" algn="l" defTabSz="914400" rtl="0" eaLnBrk="1" latinLnBrk="0" hangingPunct="1">
              <a:lnSpc>
                <a:spcPct val="110000"/>
              </a:lnSpc>
              <a:spcBef>
                <a:spcPts val="0"/>
              </a:spcBef>
              <a:spcAft>
                <a:spcPts val="600"/>
              </a:spcAft>
              <a:buClrTx/>
              <a:buFont typeface="Courier New"/>
              <a:buChar char="o"/>
              <a:defRPr sz="1200" kern="1200">
                <a:solidFill>
                  <a:srgbClr val="000000"/>
                </a:solidFill>
                <a:latin typeface="Calibri"/>
                <a:ea typeface="+mn-ea"/>
                <a:cs typeface="Calibri"/>
              </a:defRPr>
            </a:lvl4pPr>
            <a:lvl5pPr marL="2057400" indent="-171450" algn="l" defTabSz="914400" rtl="0" eaLnBrk="1" latinLnBrk="0" hangingPunct="1">
              <a:lnSpc>
                <a:spcPct val="110000"/>
              </a:lnSpc>
              <a:spcBef>
                <a:spcPts val="0"/>
              </a:spcBef>
              <a:spcAft>
                <a:spcPts val="600"/>
              </a:spcAft>
              <a:buClrTx/>
              <a:buFont typeface="Lucida Grande"/>
              <a:buChar char="﹣"/>
              <a:defRPr sz="1200" kern="1200" baseline="0">
                <a:solidFill>
                  <a:srgbClr val="000000"/>
                </a:solidFill>
                <a:latin typeface="Calibri"/>
                <a:ea typeface="+mn-ea"/>
                <a:cs typeface="Calibri"/>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Font typeface="Wingdings" panose="05000000000000000000" pitchFamily="2" charset="2"/>
              <a:buChar char="Ø"/>
            </a:pPr>
            <a:r>
              <a:rPr lang="en-US" sz="3600" dirty="0">
                <a:solidFill>
                  <a:schemeClr val="bg1"/>
                </a:solidFill>
                <a:latin typeface="+mn-lt"/>
              </a:rPr>
              <a:t>A growing number of U.S. doctors are leaving private practice for hospital and larger group medical practice employment. </a:t>
            </a:r>
          </a:p>
          <a:p>
            <a:pPr marL="342900" indent="-342900">
              <a:buClr>
                <a:schemeClr val="bg1"/>
              </a:buClr>
              <a:buFont typeface="Wingdings" panose="05000000000000000000" pitchFamily="2" charset="2"/>
              <a:buChar char="Ø"/>
            </a:pPr>
            <a:r>
              <a:rPr lang="en-US" sz="3600" b="0" i="0" dirty="0">
                <a:solidFill>
                  <a:srgbClr val="0A0A0A"/>
                </a:solidFill>
                <a:effectLst/>
                <a:latin typeface="+mn-lt"/>
              </a:rPr>
              <a:t> </a:t>
            </a:r>
            <a:r>
              <a:rPr lang="en-US" sz="3600" b="0" i="0" dirty="0">
                <a:solidFill>
                  <a:schemeClr val="bg1"/>
                </a:solidFill>
                <a:effectLst/>
                <a:latin typeface="+mn-lt"/>
              </a:rPr>
              <a:t>60% of medical practices are now owned by corporations.</a:t>
            </a:r>
          </a:p>
          <a:p>
            <a:pPr marL="342900" indent="-342900">
              <a:buClr>
                <a:schemeClr val="bg1"/>
              </a:buClr>
              <a:buFont typeface="Wingdings" panose="05000000000000000000" pitchFamily="2" charset="2"/>
              <a:buChar char="Ø"/>
            </a:pPr>
            <a:r>
              <a:rPr lang="en-US" sz="3600" b="0" i="0" dirty="0">
                <a:solidFill>
                  <a:schemeClr val="bg1"/>
                </a:solidFill>
                <a:effectLst/>
                <a:latin typeface="+mn-lt"/>
              </a:rPr>
              <a:t>hospitals employ more than half of all U.S. physicians, while other corporations employ a little over one-fifth.</a:t>
            </a:r>
            <a:endParaRPr lang="en-US" sz="3600" dirty="0">
              <a:solidFill>
                <a:schemeClr val="bg1"/>
              </a:solidFill>
              <a:latin typeface="+mn-lt"/>
            </a:endParaRPr>
          </a:p>
          <a:p>
            <a:endParaRPr lang="en-US" sz="3600" b="1" dirty="0">
              <a:solidFill>
                <a:schemeClr val="bg1"/>
              </a:solidFill>
              <a:latin typeface="+mn-lt"/>
            </a:endParaRPr>
          </a:p>
          <a:p>
            <a:endParaRPr lang="en-US" sz="1000" dirty="0">
              <a:solidFill>
                <a:schemeClr val="bg1"/>
              </a:solidFill>
            </a:endParaRPr>
          </a:p>
          <a:p>
            <a:pPr marL="285750" indent="-285750"/>
            <a:endParaRPr lang="en-US" dirty="0"/>
          </a:p>
        </p:txBody>
      </p:sp>
      <p:sp>
        <p:nvSpPr>
          <p:cNvPr id="8" name="AutoShape 2" descr="content image">
            <a:hlinkClick r:id="rId3"/>
            <a:extLst>
              <a:ext uri="{FF2B5EF4-FFF2-40B4-BE49-F238E27FC236}">
                <a16:creationId xmlns:a16="http://schemas.microsoft.com/office/drawing/2014/main" id="{51F2E041-4DC7-67AE-9307-052125875D62}"/>
              </a:ext>
            </a:extLst>
          </p:cNvPr>
          <p:cNvSpPr>
            <a:spLocks noChangeAspect="1" noChangeArrowheads="1"/>
          </p:cNvSpPr>
          <p:nvPr/>
        </p:nvSpPr>
        <p:spPr bwMode="auto">
          <a:xfrm>
            <a:off x="146050" y="-777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89CE6978-42A9-04E7-E9DF-4069BBEDCE0D}"/>
              </a:ext>
            </a:extLst>
          </p:cNvPr>
          <p:cNvPicPr>
            <a:picLocks noChangeAspect="1"/>
          </p:cNvPicPr>
          <p:nvPr/>
        </p:nvPicPr>
        <p:blipFill>
          <a:blip r:embed="rId4"/>
          <a:stretch>
            <a:fillRect/>
          </a:stretch>
        </p:blipFill>
        <p:spPr>
          <a:xfrm>
            <a:off x="6919870" y="4843781"/>
            <a:ext cx="2173821" cy="1394181"/>
          </a:xfrm>
          <a:prstGeom prst="rect">
            <a:avLst/>
          </a:prstGeom>
        </p:spPr>
      </p:pic>
    </p:spTree>
    <p:extLst>
      <p:ext uri="{BB962C8B-B14F-4D97-AF65-F5344CB8AC3E}">
        <p14:creationId xmlns:p14="http://schemas.microsoft.com/office/powerpoint/2010/main" val="307379894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DB5F59-F60F-1A1F-2AA8-525500207CE7}"/>
              </a:ext>
            </a:extLst>
          </p:cNvPr>
          <p:cNvSpPr txBox="1"/>
          <p:nvPr/>
        </p:nvSpPr>
        <p:spPr>
          <a:xfrm>
            <a:off x="50104" y="-30343"/>
            <a:ext cx="6438378" cy="646331"/>
          </a:xfrm>
          <a:prstGeom prst="rect">
            <a:avLst/>
          </a:prstGeom>
          <a:noFill/>
        </p:spPr>
        <p:txBody>
          <a:bodyPr wrap="square">
            <a:spAutoFit/>
          </a:bodyPr>
          <a:lstStyle/>
          <a:p>
            <a:r>
              <a:rPr lang="en-US" sz="3600" dirty="0">
                <a:solidFill>
                  <a:schemeClr val="bg1"/>
                </a:solidFill>
              </a:rPr>
              <a:t>Industry Background</a:t>
            </a:r>
          </a:p>
        </p:txBody>
      </p:sp>
      <p:sp>
        <p:nvSpPr>
          <p:cNvPr id="6" name="Content Placeholder 2">
            <a:extLst>
              <a:ext uri="{FF2B5EF4-FFF2-40B4-BE49-F238E27FC236}">
                <a16:creationId xmlns:a16="http://schemas.microsoft.com/office/drawing/2014/main" id="{F6582E75-03D2-2AE3-B953-5028AD6E2C0A}"/>
              </a:ext>
            </a:extLst>
          </p:cNvPr>
          <p:cNvSpPr txBox="1">
            <a:spLocks/>
          </p:cNvSpPr>
          <p:nvPr/>
        </p:nvSpPr>
        <p:spPr>
          <a:xfrm>
            <a:off x="1043327" y="794230"/>
            <a:ext cx="8100673" cy="57531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800"/>
              </a:spcBef>
              <a:buClr>
                <a:srgbClr val="004F8A"/>
              </a:buClr>
              <a:buFont typeface="Wingdings" panose="05000000000000000000" pitchFamily="2" charset="2"/>
              <a:buChar char="§"/>
              <a:defRPr sz="1800" kern="1200">
                <a:solidFill>
                  <a:schemeClr val="tx1"/>
                </a:solidFill>
                <a:latin typeface="+mn-lt"/>
                <a:ea typeface="+mn-ea"/>
                <a:cs typeface="+mn-cs"/>
              </a:defRPr>
            </a:lvl1pPr>
            <a:lvl2pPr marL="576263" indent="-228600" algn="l" defTabSz="914400" rtl="0" eaLnBrk="1" latinLnBrk="0" hangingPunct="1">
              <a:lnSpc>
                <a:spcPct val="90000"/>
              </a:lnSpc>
              <a:spcBef>
                <a:spcPts val="1800"/>
              </a:spcBef>
              <a:buFont typeface="Calibri" panose="020F0502020204030204" pitchFamily="34" charset="0"/>
              <a:buChar char="‐"/>
              <a:defRPr sz="1800" kern="1200">
                <a:solidFill>
                  <a:schemeClr val="tx1"/>
                </a:solidFill>
                <a:latin typeface="+mn-lt"/>
                <a:ea typeface="+mn-ea"/>
                <a:cs typeface="+mn-cs"/>
              </a:defRPr>
            </a:lvl2pPr>
            <a:lvl3pPr marL="914400" indent="0" algn="l"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solidFill>
                  <a:schemeClr val="bg1"/>
                </a:solidFill>
              </a:rPr>
              <a:t>The three largest for-profit health plans are:</a:t>
            </a:r>
          </a:p>
          <a:p>
            <a:pPr>
              <a:lnSpc>
                <a:spcPct val="100000"/>
              </a:lnSpc>
              <a:spcBef>
                <a:spcPts val="0"/>
              </a:spcBef>
              <a:buClr>
                <a:schemeClr val="bg1"/>
              </a:buClr>
              <a:buFont typeface="Wingdings" panose="05000000000000000000" pitchFamily="2" charset="2"/>
              <a:buChar char="Ø"/>
            </a:pPr>
            <a:r>
              <a:rPr lang="en-US" sz="2400" dirty="0">
                <a:solidFill>
                  <a:schemeClr val="bg1"/>
                </a:solidFill>
              </a:rPr>
              <a:t>United Healthcare Group</a:t>
            </a:r>
          </a:p>
          <a:p>
            <a:pPr>
              <a:lnSpc>
                <a:spcPct val="100000"/>
              </a:lnSpc>
              <a:spcBef>
                <a:spcPts val="0"/>
              </a:spcBef>
              <a:buClr>
                <a:schemeClr val="bg1"/>
              </a:buClr>
              <a:buFont typeface="Wingdings" panose="05000000000000000000" pitchFamily="2" charset="2"/>
              <a:buChar char="Ø"/>
            </a:pPr>
            <a:r>
              <a:rPr lang="en-US" sz="2400" dirty="0">
                <a:solidFill>
                  <a:schemeClr val="bg1"/>
                </a:solidFill>
              </a:rPr>
              <a:t>Elevance Formerly Anthem</a:t>
            </a:r>
          </a:p>
          <a:p>
            <a:pPr>
              <a:lnSpc>
                <a:spcPct val="100000"/>
              </a:lnSpc>
              <a:spcBef>
                <a:spcPts val="0"/>
              </a:spcBef>
              <a:buClr>
                <a:schemeClr val="bg1"/>
              </a:buClr>
              <a:buFont typeface="Wingdings" panose="05000000000000000000" pitchFamily="2" charset="2"/>
              <a:buChar char="Ø"/>
            </a:pPr>
            <a:r>
              <a:rPr lang="en-US" sz="2400" dirty="0">
                <a:solidFill>
                  <a:schemeClr val="bg1"/>
                </a:solidFill>
              </a:rPr>
              <a:t>Centene Corporation</a:t>
            </a:r>
          </a:p>
          <a:p>
            <a:pPr marL="347663" lvl="1" indent="0">
              <a:buNone/>
            </a:pPr>
            <a:r>
              <a:rPr lang="en-US" sz="2400" dirty="0">
                <a:solidFill>
                  <a:schemeClr val="bg1"/>
                </a:solidFill>
              </a:rPr>
              <a:t>Many health plans operate on a regional basis.</a:t>
            </a:r>
          </a:p>
          <a:p>
            <a:pPr>
              <a:buClr>
                <a:schemeClr val="bg1"/>
              </a:buClr>
              <a:buFont typeface="Wingdings" panose="05000000000000000000" pitchFamily="2" charset="2"/>
              <a:buChar char="Ø"/>
            </a:pPr>
            <a:r>
              <a:rPr lang="en-US" sz="2400" dirty="0">
                <a:solidFill>
                  <a:schemeClr val="bg1"/>
                </a:solidFill>
              </a:rPr>
              <a:t>Each have an enrollment process that will vary.  The process is typically included in the contract (or other documents) between the health plan and the entity.</a:t>
            </a:r>
          </a:p>
          <a:p>
            <a:pPr>
              <a:buClr>
                <a:schemeClr val="bg1"/>
              </a:buClr>
              <a:buFont typeface="Wingdings" panose="05000000000000000000" pitchFamily="2" charset="2"/>
              <a:buChar char="Ø"/>
            </a:pPr>
            <a:r>
              <a:rPr lang="en-US" sz="2400" dirty="0">
                <a:solidFill>
                  <a:schemeClr val="bg1"/>
                </a:solidFill>
              </a:rPr>
              <a:t>Some plans allow for delegated credentialing</a:t>
            </a:r>
          </a:p>
          <a:p>
            <a:pPr>
              <a:buClr>
                <a:schemeClr val="bg1"/>
              </a:buClr>
              <a:buFont typeface="Wingdings" panose="05000000000000000000" pitchFamily="2" charset="2"/>
              <a:buChar char="Ø"/>
            </a:pPr>
            <a:r>
              <a:rPr lang="en-US" sz="2400" dirty="0">
                <a:solidFill>
                  <a:schemeClr val="bg1"/>
                </a:solidFill>
              </a:rPr>
              <a:t>Most will not backdate the effective date to an earlier date than receipt of the application.  Some do not grant effective dates until the application is completely processed.</a:t>
            </a:r>
          </a:p>
          <a:p>
            <a:endParaRPr lang="en-US" dirty="0">
              <a:solidFill>
                <a:schemeClr val="bg1"/>
              </a:solidFill>
            </a:endParaRPr>
          </a:p>
          <a:p>
            <a:endParaRPr lang="en-US" dirty="0"/>
          </a:p>
        </p:txBody>
      </p:sp>
    </p:spTree>
    <p:extLst>
      <p:ext uri="{BB962C8B-B14F-4D97-AF65-F5344CB8AC3E}">
        <p14:creationId xmlns:p14="http://schemas.microsoft.com/office/powerpoint/2010/main" val="312117944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E570BA8-C0CB-C89C-C7ED-B5AA383DFA0D}"/>
              </a:ext>
            </a:extLst>
          </p:cNvPr>
          <p:cNvSpPr txBox="1">
            <a:spLocks/>
          </p:cNvSpPr>
          <p:nvPr/>
        </p:nvSpPr>
        <p:spPr>
          <a:xfrm>
            <a:off x="240121" y="28698"/>
            <a:ext cx="8539089" cy="7288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0" i="1" kern="1200">
                <a:solidFill>
                  <a:srgbClr val="FFFFFF"/>
                </a:solidFill>
                <a:latin typeface="Times" panose="02020603050405020304" pitchFamily="18" charset="0"/>
                <a:ea typeface="+mj-ea"/>
                <a:cs typeface="Times" panose="02020603050405020304" pitchFamily="18" charset="0"/>
              </a:defRPr>
            </a:lvl1pPr>
          </a:lstStyle>
          <a:p>
            <a:endParaRPr lang="en-US" sz="3600" dirty="0">
              <a:latin typeface="+mn-lt"/>
            </a:endParaRPr>
          </a:p>
        </p:txBody>
      </p:sp>
      <p:sp>
        <p:nvSpPr>
          <p:cNvPr id="2" name="TextBox 1">
            <a:extLst>
              <a:ext uri="{FF2B5EF4-FFF2-40B4-BE49-F238E27FC236}">
                <a16:creationId xmlns:a16="http://schemas.microsoft.com/office/drawing/2014/main" id="{D682CBBD-D253-7AF9-7648-DD349038CD26}"/>
              </a:ext>
            </a:extLst>
          </p:cNvPr>
          <p:cNvSpPr txBox="1"/>
          <p:nvPr/>
        </p:nvSpPr>
        <p:spPr>
          <a:xfrm>
            <a:off x="50104" y="-30343"/>
            <a:ext cx="6438378" cy="646331"/>
          </a:xfrm>
          <a:prstGeom prst="rect">
            <a:avLst/>
          </a:prstGeom>
          <a:noFill/>
        </p:spPr>
        <p:txBody>
          <a:bodyPr wrap="square">
            <a:spAutoFit/>
          </a:bodyPr>
          <a:lstStyle/>
          <a:p>
            <a:r>
              <a:rPr lang="en-US" sz="3600" dirty="0">
                <a:solidFill>
                  <a:schemeClr val="bg1"/>
                </a:solidFill>
              </a:rPr>
              <a:t>Cash is King</a:t>
            </a:r>
          </a:p>
        </p:txBody>
      </p:sp>
      <p:pic>
        <p:nvPicPr>
          <p:cNvPr id="7" name="Picture 6">
            <a:extLst>
              <a:ext uri="{FF2B5EF4-FFF2-40B4-BE49-F238E27FC236}">
                <a16:creationId xmlns:a16="http://schemas.microsoft.com/office/drawing/2014/main" id="{79F4FD32-5F62-E5DB-930F-F79D3F245722}"/>
              </a:ext>
            </a:extLst>
          </p:cNvPr>
          <p:cNvPicPr>
            <a:picLocks noChangeAspect="1"/>
          </p:cNvPicPr>
          <p:nvPr/>
        </p:nvPicPr>
        <p:blipFill>
          <a:blip r:embed="rId3"/>
          <a:stretch>
            <a:fillRect/>
          </a:stretch>
        </p:blipFill>
        <p:spPr>
          <a:xfrm>
            <a:off x="1068392" y="1616030"/>
            <a:ext cx="6758025" cy="3625940"/>
          </a:xfrm>
          <a:prstGeom prst="rect">
            <a:avLst/>
          </a:prstGeom>
        </p:spPr>
      </p:pic>
    </p:spTree>
    <p:extLst>
      <p:ext uri="{BB962C8B-B14F-4D97-AF65-F5344CB8AC3E}">
        <p14:creationId xmlns:p14="http://schemas.microsoft.com/office/powerpoint/2010/main" val="339898789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F2046-8212-914D-5E31-2B391F63CA6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1EAFC69-6691-1498-B7D6-13551A0C4B3F}"/>
              </a:ext>
            </a:extLst>
          </p:cNvPr>
          <p:cNvSpPr txBox="1">
            <a:spLocks/>
          </p:cNvSpPr>
          <p:nvPr/>
        </p:nvSpPr>
        <p:spPr>
          <a:xfrm>
            <a:off x="240121" y="28698"/>
            <a:ext cx="8539089" cy="7288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0" i="1" kern="1200">
                <a:solidFill>
                  <a:srgbClr val="FFFFFF"/>
                </a:solidFill>
                <a:latin typeface="Times" panose="02020603050405020304" pitchFamily="18" charset="0"/>
                <a:ea typeface="+mj-ea"/>
                <a:cs typeface="Times" panose="02020603050405020304" pitchFamily="18" charset="0"/>
              </a:defRPr>
            </a:lvl1pPr>
          </a:lstStyle>
          <a:p>
            <a:endParaRPr lang="en-US" sz="3600" dirty="0">
              <a:latin typeface="+mn-lt"/>
            </a:endParaRPr>
          </a:p>
        </p:txBody>
      </p:sp>
      <p:sp>
        <p:nvSpPr>
          <p:cNvPr id="2" name="TextBox 1">
            <a:extLst>
              <a:ext uri="{FF2B5EF4-FFF2-40B4-BE49-F238E27FC236}">
                <a16:creationId xmlns:a16="http://schemas.microsoft.com/office/drawing/2014/main" id="{D35AF02B-1BE0-E967-F247-C4D5EB47DEAB}"/>
              </a:ext>
            </a:extLst>
          </p:cNvPr>
          <p:cNvSpPr txBox="1"/>
          <p:nvPr/>
        </p:nvSpPr>
        <p:spPr>
          <a:xfrm>
            <a:off x="50104" y="-30343"/>
            <a:ext cx="6438378" cy="646331"/>
          </a:xfrm>
          <a:prstGeom prst="rect">
            <a:avLst/>
          </a:prstGeom>
          <a:noFill/>
        </p:spPr>
        <p:txBody>
          <a:bodyPr wrap="square">
            <a:spAutoFit/>
          </a:bodyPr>
          <a:lstStyle/>
          <a:p>
            <a:r>
              <a:rPr lang="en-US" sz="3600" dirty="0">
                <a:solidFill>
                  <a:schemeClr val="bg1"/>
                </a:solidFill>
              </a:rPr>
              <a:t>Don’t throw money away</a:t>
            </a:r>
          </a:p>
        </p:txBody>
      </p:sp>
      <p:pic>
        <p:nvPicPr>
          <p:cNvPr id="4" name="Picture 3">
            <a:extLst>
              <a:ext uri="{FF2B5EF4-FFF2-40B4-BE49-F238E27FC236}">
                <a16:creationId xmlns:a16="http://schemas.microsoft.com/office/drawing/2014/main" id="{6A9F174D-7302-DA34-73F6-4BB18314771F}"/>
              </a:ext>
            </a:extLst>
          </p:cNvPr>
          <p:cNvPicPr>
            <a:picLocks noChangeAspect="1"/>
          </p:cNvPicPr>
          <p:nvPr/>
        </p:nvPicPr>
        <p:blipFill>
          <a:blip r:embed="rId2"/>
          <a:stretch>
            <a:fillRect/>
          </a:stretch>
        </p:blipFill>
        <p:spPr>
          <a:xfrm>
            <a:off x="2425589" y="2044629"/>
            <a:ext cx="4292821" cy="2768742"/>
          </a:xfrm>
          <a:prstGeom prst="rect">
            <a:avLst/>
          </a:prstGeom>
        </p:spPr>
      </p:pic>
    </p:spTree>
    <p:extLst>
      <p:ext uri="{BB962C8B-B14F-4D97-AF65-F5344CB8AC3E}">
        <p14:creationId xmlns:p14="http://schemas.microsoft.com/office/powerpoint/2010/main" val="3505123076"/>
      </p:ext>
    </p:extLst>
  </p:cSld>
  <p:clrMapOvr>
    <a:masterClrMapping/>
  </p:clrMapOvr>
  <p:transition>
    <p:fade/>
  </p:transition>
</p:sld>
</file>

<file path=ppt/theme/theme1.xml><?xml version="1.0" encoding="utf-8"?>
<a:theme xmlns:a="http://schemas.openxmlformats.org/drawingml/2006/main" name="Content Slides">
  <a:themeElements>
    <a:clrScheme name="Custom 1">
      <a:dk1>
        <a:sysClr val="windowText" lastClr="000000"/>
      </a:dk1>
      <a:lt1>
        <a:sysClr val="window" lastClr="FFFFFF"/>
      </a:lt1>
      <a:dk2>
        <a:srgbClr val="7F7F7F"/>
      </a:dk2>
      <a:lt2>
        <a:srgbClr val="E7E6E6"/>
      </a:lt2>
      <a:accent1>
        <a:srgbClr val="005278"/>
      </a:accent1>
      <a:accent2>
        <a:srgbClr val="FBB040"/>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OBHG_PowerPoint_Template" id="{0BAEF4EE-34C1-474B-9E1C-C0D62FCE1D5A}" vid="{6A4F36E3-E0B8-448E-BFE7-9A0230CE4896}"/>
    </a:ext>
  </a:extLst>
</a:theme>
</file>

<file path=ppt/theme/theme2.xml><?xml version="1.0" encoding="utf-8"?>
<a:theme xmlns:a="http://schemas.openxmlformats.org/drawingml/2006/main" name="Cover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OBHG_PowerPoint_Template" id="{0BAEF4EE-34C1-474B-9E1C-C0D62FCE1D5A}" vid="{9FC1122D-039F-4A10-B4E8-BB9390F66BBA}"/>
    </a:ext>
  </a:extLst>
</a:theme>
</file>

<file path=ppt/theme/theme3.xml><?xml version="1.0" encoding="utf-8"?>
<a:theme xmlns:a="http://schemas.openxmlformats.org/drawingml/2006/main" name="Section Brea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18D58C6D043D409EA7204A3E485D84" ma:contentTypeVersion="12" ma:contentTypeDescription="Create a new document." ma:contentTypeScope="" ma:versionID="adc62d9967f3791e2f07d3d68e38df51">
  <xsd:schema xmlns:xsd="http://www.w3.org/2001/XMLSchema" xmlns:xs="http://www.w3.org/2001/XMLSchema" xmlns:p="http://schemas.microsoft.com/office/2006/metadata/properties" xmlns:ns2="bbaa622d-6ba0-47c0-a061-602743be337f" xmlns:ns3="eeafddb2-12a4-451a-927f-71a10892e8b3" targetNamespace="http://schemas.microsoft.com/office/2006/metadata/properties" ma:root="true" ma:fieldsID="405d63dbcdaac99c1324b141376fb770" ns2:_="" ns3:_="">
    <xsd:import namespace="bbaa622d-6ba0-47c0-a061-602743be337f"/>
    <xsd:import namespace="eeafddb2-12a4-451a-927f-71a10892e8b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aa622d-6ba0-47c0-a061-602743be337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eafddb2-12a4-451a-927f-71a10892e8b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4CD807-F288-43A5-8B64-DF9804730A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aa622d-6ba0-47c0-a061-602743be337f"/>
    <ds:schemaRef ds:uri="eeafddb2-12a4-451a-927f-71a10892e8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FD2E95-2B37-4B2B-8A8D-483CA922C004}">
  <ds:schemaRefs>
    <ds:schemaRef ds:uri="http://schemas.microsoft.com/office/infopath/2007/PartnerControls"/>
    <ds:schemaRef ds:uri="http://purl.org/dc/terms/"/>
    <ds:schemaRef ds:uri="bbaa622d-6ba0-47c0-a061-602743be337f"/>
    <ds:schemaRef ds:uri="http://schemas.microsoft.com/office/2006/documentManagement/types"/>
    <ds:schemaRef ds:uri="http://purl.org/dc/elements/1.1/"/>
    <ds:schemaRef ds:uri="eeafddb2-12a4-451a-927f-71a10892e8b3"/>
    <ds:schemaRef ds:uri="http://www.w3.org/XML/1998/namespace"/>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DB09E714-A077-41F3-B939-D8180E9275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2022 OBHG_PowerPoint_Template</Template>
  <TotalTime>1606</TotalTime>
  <Words>1740</Words>
  <Application>Microsoft Office PowerPoint</Application>
  <PresentationFormat>On-screen Show (4:3)</PresentationFormat>
  <Paragraphs>252</Paragraphs>
  <Slides>37</Slides>
  <Notes>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37</vt:i4>
      </vt:variant>
    </vt:vector>
  </HeadingPairs>
  <TitlesOfParts>
    <vt:vector size="45" baseType="lpstr">
      <vt:lpstr>adrianna</vt:lpstr>
      <vt:lpstr>Arial</vt:lpstr>
      <vt:lpstr>Calibri</vt:lpstr>
      <vt:lpstr>Times</vt:lpstr>
      <vt:lpstr>Wingdings</vt:lpstr>
      <vt:lpstr>Content Slides</vt:lpstr>
      <vt:lpstr>Cover Page</vt:lpstr>
      <vt:lpstr>Section Break</vt:lpstr>
      <vt:lpstr>PowerPoint Presentation</vt:lpstr>
      <vt:lpstr>PowerPoint Presentation</vt:lpstr>
      <vt:lpstr>PowerPoint Presentation</vt:lpstr>
      <vt:lpstr>Key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Best Practices</vt:lpstr>
      <vt:lpstr>Best Practices</vt:lpstr>
      <vt:lpstr>Best Practices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Christie Buchholz</dc:creator>
  <cp:lastModifiedBy>Dawn Anderson</cp:lastModifiedBy>
  <cp:revision>14</cp:revision>
  <dcterms:created xsi:type="dcterms:W3CDTF">2021-12-10T13:20:26Z</dcterms:created>
  <dcterms:modified xsi:type="dcterms:W3CDTF">2025-04-18T20:35:31Z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0x010100F918D58C6D043D409EA7204A3E485D84</vt:lpwstr>
  </property>
</Properties>
</file>